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5"/>
  </p:notesMasterIdLst>
  <p:sldIdLst>
    <p:sldId id="256" r:id="rId2"/>
    <p:sldId id="287" r:id="rId3"/>
    <p:sldId id="288" r:id="rId4"/>
    <p:sldId id="284" r:id="rId5"/>
    <p:sldId id="289" r:id="rId6"/>
    <p:sldId id="286" r:id="rId7"/>
    <p:sldId id="257" r:id="rId8"/>
    <p:sldId id="258" r:id="rId9"/>
    <p:sldId id="259" r:id="rId10"/>
    <p:sldId id="260" r:id="rId11"/>
    <p:sldId id="261" r:id="rId12"/>
    <p:sldId id="262" r:id="rId13"/>
    <p:sldId id="28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91" r:id="rId25"/>
    <p:sldId id="275" r:id="rId26"/>
    <p:sldId id="276" r:id="rId27"/>
    <p:sldId id="277" r:id="rId28"/>
    <p:sldId id="278" r:id="rId29"/>
    <p:sldId id="279" r:id="rId30"/>
    <p:sldId id="290" r:id="rId31"/>
    <p:sldId id="281" r:id="rId32"/>
    <p:sldId id="282" r:id="rId33"/>
    <p:sldId id="292" r:id="rId34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9545"/>
    <a:srgbClr val="6EA92D"/>
    <a:srgbClr val="476D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3" d="100"/>
          <a:sy n="83" d="100"/>
        </p:scale>
        <p:origin x="-1512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21698\Documents\1-Top%20Files\1-%20Presentations\Fuel%20Economy%20QDM\MPG%20Historical%20Chart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Fuel Economy Improvement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Sheet1!$J$7</c:f>
              <c:strCache>
                <c:ptCount val="1"/>
                <c:pt idx="0">
                  <c:v>% Change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900" b="1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Sheet1!$I$8:$I$14</c:f>
              <c:strCache>
                <c:ptCount val="7"/>
                <c:pt idx="0">
                  <c:v>FY05</c:v>
                </c:pt>
                <c:pt idx="1">
                  <c:v>FY06</c:v>
                </c:pt>
                <c:pt idx="2">
                  <c:v>FY07</c:v>
                </c:pt>
                <c:pt idx="3">
                  <c:v>FY08</c:v>
                </c:pt>
                <c:pt idx="4">
                  <c:v>FY09</c:v>
                </c:pt>
                <c:pt idx="5">
                  <c:v>FY10</c:v>
                </c:pt>
                <c:pt idx="6">
                  <c:v>FY11</c:v>
                </c:pt>
              </c:strCache>
            </c:strRef>
          </c:cat>
          <c:val>
            <c:numRef>
              <c:f>Sheet1!$J$8:$J$14</c:f>
              <c:numCache>
                <c:formatCode>0.0%</c:formatCode>
                <c:ptCount val="7"/>
                <c:pt idx="0">
                  <c:v>0</c:v>
                </c:pt>
                <c:pt idx="1">
                  <c:v>5.3999999999999999E-2</c:v>
                </c:pt>
                <c:pt idx="2">
                  <c:v>9.2999999999999999E-2</c:v>
                </c:pt>
                <c:pt idx="3">
                  <c:v>0.115</c:v>
                </c:pt>
                <c:pt idx="4">
                  <c:v>0.14099999999999999</c:v>
                </c:pt>
                <c:pt idx="5">
                  <c:v>0.151</c:v>
                </c:pt>
                <c:pt idx="6">
                  <c:v>0.16600000000000001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2225024"/>
        <c:axId val="85920384"/>
      </c:lineChart>
      <c:catAx>
        <c:axId val="8222502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900" b="1"/>
            </a:pPr>
            <a:endParaRPr lang="en-US"/>
          </a:p>
        </c:txPr>
        <c:crossAx val="85920384"/>
        <c:crosses val="autoZero"/>
        <c:auto val="1"/>
        <c:lblAlgn val="ctr"/>
        <c:lblOffset val="100"/>
        <c:noMultiLvlLbl val="0"/>
      </c:catAx>
      <c:valAx>
        <c:axId val="85920384"/>
        <c:scaling>
          <c:orientation val="minMax"/>
        </c:scaling>
        <c:delete val="1"/>
        <c:axPos val="l"/>
        <c:majorGridlines/>
        <c:numFmt formatCode="0.0%" sourceLinked="1"/>
        <c:majorTickMark val="none"/>
        <c:minorTickMark val="none"/>
        <c:tickLblPos val="nextTo"/>
        <c:crossAx val="82225024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spPr>
    <a:ln w="19050">
      <a:solidFill>
        <a:schemeClr val="accent1"/>
      </a:solidFill>
    </a:ln>
  </c:sp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D71ADC-F32D-4ED1-B123-5481E3E74485}" type="doc">
      <dgm:prSet loTypeId="urn:microsoft.com/office/officeart/2005/8/layout/list1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0085D702-2AD2-4A50-8A98-90769F6449E6}">
      <dgm:prSet phldrT="[Text]"/>
      <dgm:spPr/>
      <dgm:t>
        <a:bodyPr/>
        <a:lstStyle/>
        <a:p>
          <a:r>
            <a:rPr lang="en-US" dirty="0" smtClean="0"/>
            <a:t>Leading edge product design</a:t>
          </a:r>
          <a:endParaRPr lang="en-US" dirty="0"/>
        </a:p>
      </dgm:t>
    </dgm:pt>
    <dgm:pt modelId="{F7610E8C-4B37-409F-B467-0C1142EF3249}" type="parTrans" cxnId="{BEB79DA6-6F1B-418A-B5C2-EA9F5EF2F3D5}">
      <dgm:prSet/>
      <dgm:spPr/>
      <dgm:t>
        <a:bodyPr/>
        <a:lstStyle/>
        <a:p>
          <a:endParaRPr lang="en-US"/>
        </a:p>
      </dgm:t>
    </dgm:pt>
    <dgm:pt modelId="{7E7CFE2F-D9E3-41F4-A857-D6202DF81C7E}" type="sibTrans" cxnId="{BEB79DA6-6F1B-418A-B5C2-EA9F5EF2F3D5}">
      <dgm:prSet/>
      <dgm:spPr/>
      <dgm:t>
        <a:bodyPr/>
        <a:lstStyle/>
        <a:p>
          <a:endParaRPr lang="en-US"/>
        </a:p>
      </dgm:t>
    </dgm:pt>
    <dgm:pt modelId="{1419AD77-7C97-4D0A-9539-4F7A75E57F9A}">
      <dgm:prSet phldrT="[Text]"/>
      <dgm:spPr/>
      <dgm:t>
        <a:bodyPr/>
        <a:lstStyle/>
        <a:p>
          <a:r>
            <a:rPr lang="en-US" dirty="0" smtClean="0"/>
            <a:t>On-going product evaluation</a:t>
          </a:r>
          <a:endParaRPr lang="en-US" dirty="0"/>
        </a:p>
      </dgm:t>
    </dgm:pt>
    <dgm:pt modelId="{79871568-A514-40F7-970A-78ADA4F7D500}" type="parTrans" cxnId="{413AE110-E046-438E-82B6-8921F6DBFDC3}">
      <dgm:prSet/>
      <dgm:spPr/>
      <dgm:t>
        <a:bodyPr/>
        <a:lstStyle/>
        <a:p>
          <a:endParaRPr lang="en-US"/>
        </a:p>
      </dgm:t>
    </dgm:pt>
    <dgm:pt modelId="{3FE0B482-00DA-4C5F-A4FC-05A8901C9996}" type="sibTrans" cxnId="{413AE110-E046-438E-82B6-8921F6DBFDC3}">
      <dgm:prSet/>
      <dgm:spPr/>
      <dgm:t>
        <a:bodyPr/>
        <a:lstStyle/>
        <a:p>
          <a:endParaRPr lang="en-US"/>
        </a:p>
      </dgm:t>
    </dgm:pt>
    <dgm:pt modelId="{6ACE7A70-43E5-4241-8291-62ED2E293689}">
      <dgm:prSet phldrT="[Text]"/>
      <dgm:spPr/>
      <dgm:t>
        <a:bodyPr/>
        <a:lstStyle/>
        <a:p>
          <a:r>
            <a:rPr lang="en-US" dirty="0" smtClean="0"/>
            <a:t>Infrastructure requirements</a:t>
          </a:r>
          <a:endParaRPr lang="en-US" dirty="0"/>
        </a:p>
      </dgm:t>
    </dgm:pt>
    <dgm:pt modelId="{FAEDA1F2-4081-4D2B-BBCE-E0E4EAA7A6C8}" type="parTrans" cxnId="{9C3FB138-C2E6-44B5-BB99-E73128DE0C25}">
      <dgm:prSet/>
      <dgm:spPr/>
      <dgm:t>
        <a:bodyPr/>
        <a:lstStyle/>
        <a:p>
          <a:endParaRPr lang="en-US"/>
        </a:p>
      </dgm:t>
    </dgm:pt>
    <dgm:pt modelId="{1167CD80-9634-4DAF-BAD4-774FE0D576D0}" type="sibTrans" cxnId="{9C3FB138-C2E6-44B5-BB99-E73128DE0C25}">
      <dgm:prSet/>
      <dgm:spPr/>
      <dgm:t>
        <a:bodyPr/>
        <a:lstStyle/>
        <a:p>
          <a:endParaRPr lang="en-US"/>
        </a:p>
      </dgm:t>
    </dgm:pt>
    <dgm:pt modelId="{DB7D7C93-F21A-41B7-BF86-B8D45B026B7A}" type="pres">
      <dgm:prSet presAssocID="{E8D71ADC-F32D-4ED1-B123-5481E3E7448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CCC46A-D7B7-4A6D-83D0-2470F77C4B35}" type="pres">
      <dgm:prSet presAssocID="{0085D702-2AD2-4A50-8A98-90769F6449E6}" presName="parentLin" presStyleCnt="0"/>
      <dgm:spPr/>
    </dgm:pt>
    <dgm:pt modelId="{2FBC5EBF-BCCF-4342-BC23-2A221324AFFD}" type="pres">
      <dgm:prSet presAssocID="{0085D702-2AD2-4A50-8A98-90769F6449E6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C637AD5-8FAC-478A-A84E-35ED87D6ED6E}" type="pres">
      <dgm:prSet presAssocID="{0085D702-2AD2-4A50-8A98-90769F6449E6}" presName="parentText" presStyleLbl="node1" presStyleIdx="0" presStyleCnt="3" custScaleX="11860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90325F-6E1C-4DDB-B919-FC98D0F1358C}" type="pres">
      <dgm:prSet presAssocID="{0085D702-2AD2-4A50-8A98-90769F6449E6}" presName="negativeSpace" presStyleCnt="0"/>
      <dgm:spPr/>
    </dgm:pt>
    <dgm:pt modelId="{546EC21D-9C6F-465D-A19B-9F443E1CDCE8}" type="pres">
      <dgm:prSet presAssocID="{0085D702-2AD2-4A50-8A98-90769F6449E6}" presName="childText" presStyleLbl="conFgAcc1" presStyleIdx="0" presStyleCnt="3">
        <dgm:presLayoutVars>
          <dgm:bulletEnabled val="1"/>
        </dgm:presLayoutVars>
      </dgm:prSet>
      <dgm:spPr>
        <a:solidFill>
          <a:srgbClr val="ABADB0">
            <a:alpha val="90000"/>
          </a:srgbClr>
        </a:solidFill>
      </dgm:spPr>
      <dgm:t>
        <a:bodyPr/>
        <a:lstStyle/>
        <a:p>
          <a:endParaRPr lang="en-US"/>
        </a:p>
      </dgm:t>
    </dgm:pt>
    <dgm:pt modelId="{7057EF8D-CC61-47ED-96AC-EBA3389429DA}" type="pres">
      <dgm:prSet presAssocID="{7E7CFE2F-D9E3-41F4-A857-D6202DF81C7E}" presName="spaceBetweenRectangles" presStyleCnt="0"/>
      <dgm:spPr/>
    </dgm:pt>
    <dgm:pt modelId="{52248139-9FB3-4F51-92F6-A083450FD39D}" type="pres">
      <dgm:prSet presAssocID="{1419AD77-7C97-4D0A-9539-4F7A75E57F9A}" presName="parentLin" presStyleCnt="0"/>
      <dgm:spPr/>
    </dgm:pt>
    <dgm:pt modelId="{97F29918-7748-458D-96D5-98688BAD34BC}" type="pres">
      <dgm:prSet presAssocID="{1419AD77-7C97-4D0A-9539-4F7A75E57F9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78328E7-3595-44C2-94AA-96FB607BD15F}" type="pres">
      <dgm:prSet presAssocID="{1419AD77-7C97-4D0A-9539-4F7A75E57F9A}" presName="parentText" presStyleLbl="node1" presStyleIdx="1" presStyleCnt="3" custScaleX="11860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9E8A27-B4D2-4BD9-BD09-351BA315BE1F}" type="pres">
      <dgm:prSet presAssocID="{1419AD77-7C97-4D0A-9539-4F7A75E57F9A}" presName="negativeSpace" presStyleCnt="0"/>
      <dgm:spPr/>
    </dgm:pt>
    <dgm:pt modelId="{0E22D8EA-F983-41A1-B449-A1CCDD0CFCD3}" type="pres">
      <dgm:prSet presAssocID="{1419AD77-7C97-4D0A-9539-4F7A75E57F9A}" presName="childText" presStyleLbl="conFgAcc1" presStyleIdx="1" presStyleCnt="3">
        <dgm:presLayoutVars>
          <dgm:bulletEnabled val="1"/>
        </dgm:presLayoutVars>
      </dgm:prSet>
      <dgm:spPr>
        <a:solidFill>
          <a:srgbClr val="ABADB0">
            <a:alpha val="90000"/>
          </a:srgbClr>
        </a:solidFill>
      </dgm:spPr>
      <dgm:t>
        <a:bodyPr/>
        <a:lstStyle/>
        <a:p>
          <a:endParaRPr lang="en-US"/>
        </a:p>
      </dgm:t>
    </dgm:pt>
    <dgm:pt modelId="{1812AF9B-995C-453B-9744-5B262CB40701}" type="pres">
      <dgm:prSet presAssocID="{3FE0B482-00DA-4C5F-A4FC-05A8901C9996}" presName="spaceBetweenRectangles" presStyleCnt="0"/>
      <dgm:spPr/>
    </dgm:pt>
    <dgm:pt modelId="{F63ACE25-1B17-412C-99F6-6C5A0A077029}" type="pres">
      <dgm:prSet presAssocID="{6ACE7A70-43E5-4241-8291-62ED2E293689}" presName="parentLin" presStyleCnt="0"/>
      <dgm:spPr/>
    </dgm:pt>
    <dgm:pt modelId="{9976C61D-723E-420E-8188-289754085185}" type="pres">
      <dgm:prSet presAssocID="{6ACE7A70-43E5-4241-8291-62ED2E293689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B716B024-BDA0-46C1-92C7-20C3443DFCA5}" type="pres">
      <dgm:prSet presAssocID="{6ACE7A70-43E5-4241-8291-62ED2E293689}" presName="parentText" presStyleLbl="node1" presStyleIdx="2" presStyleCnt="3" custScaleX="11860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195599-B857-4ECB-BF16-D20F48051047}" type="pres">
      <dgm:prSet presAssocID="{6ACE7A70-43E5-4241-8291-62ED2E293689}" presName="negativeSpace" presStyleCnt="0"/>
      <dgm:spPr/>
    </dgm:pt>
    <dgm:pt modelId="{7BBAEF09-E323-4A8D-897F-CE1DBDEC1441}" type="pres">
      <dgm:prSet presAssocID="{6ACE7A70-43E5-4241-8291-62ED2E293689}" presName="childText" presStyleLbl="conFgAcc1" presStyleIdx="2" presStyleCnt="3">
        <dgm:presLayoutVars>
          <dgm:bulletEnabled val="1"/>
        </dgm:presLayoutVars>
      </dgm:prSet>
      <dgm:spPr>
        <a:solidFill>
          <a:srgbClr val="ABADB0">
            <a:alpha val="90000"/>
          </a:srgbClr>
        </a:solidFill>
      </dgm:spPr>
      <dgm:t>
        <a:bodyPr/>
        <a:lstStyle/>
        <a:p>
          <a:endParaRPr lang="en-US"/>
        </a:p>
      </dgm:t>
    </dgm:pt>
  </dgm:ptLst>
  <dgm:cxnLst>
    <dgm:cxn modelId="{5E9C97AF-0981-49F4-A2B8-168F89C0DF30}" type="presOf" srcId="{6ACE7A70-43E5-4241-8291-62ED2E293689}" destId="{B716B024-BDA0-46C1-92C7-20C3443DFCA5}" srcOrd="1" destOrd="0" presId="urn:microsoft.com/office/officeart/2005/8/layout/list1"/>
    <dgm:cxn modelId="{D19E0599-6C43-4000-A30A-B93D53E51032}" type="presOf" srcId="{0085D702-2AD2-4A50-8A98-90769F6449E6}" destId="{DC637AD5-8FAC-478A-A84E-35ED87D6ED6E}" srcOrd="1" destOrd="0" presId="urn:microsoft.com/office/officeart/2005/8/layout/list1"/>
    <dgm:cxn modelId="{597D9786-8179-484A-890E-91283DE2A4F1}" type="presOf" srcId="{E8D71ADC-F32D-4ED1-B123-5481E3E74485}" destId="{DB7D7C93-F21A-41B7-BF86-B8D45B026B7A}" srcOrd="0" destOrd="0" presId="urn:microsoft.com/office/officeart/2005/8/layout/list1"/>
    <dgm:cxn modelId="{413AE110-E046-438E-82B6-8921F6DBFDC3}" srcId="{E8D71ADC-F32D-4ED1-B123-5481E3E74485}" destId="{1419AD77-7C97-4D0A-9539-4F7A75E57F9A}" srcOrd="1" destOrd="0" parTransId="{79871568-A514-40F7-970A-78ADA4F7D500}" sibTransId="{3FE0B482-00DA-4C5F-A4FC-05A8901C9996}"/>
    <dgm:cxn modelId="{BEB79DA6-6F1B-418A-B5C2-EA9F5EF2F3D5}" srcId="{E8D71ADC-F32D-4ED1-B123-5481E3E74485}" destId="{0085D702-2AD2-4A50-8A98-90769F6449E6}" srcOrd="0" destOrd="0" parTransId="{F7610E8C-4B37-409F-B467-0C1142EF3249}" sibTransId="{7E7CFE2F-D9E3-41F4-A857-D6202DF81C7E}"/>
    <dgm:cxn modelId="{3227E747-E7AD-4675-8FBD-3166956ECB47}" type="presOf" srcId="{6ACE7A70-43E5-4241-8291-62ED2E293689}" destId="{9976C61D-723E-420E-8188-289754085185}" srcOrd="0" destOrd="0" presId="urn:microsoft.com/office/officeart/2005/8/layout/list1"/>
    <dgm:cxn modelId="{13BFAC33-AD65-4303-B38E-6E109D78336D}" type="presOf" srcId="{0085D702-2AD2-4A50-8A98-90769F6449E6}" destId="{2FBC5EBF-BCCF-4342-BC23-2A221324AFFD}" srcOrd="0" destOrd="0" presId="urn:microsoft.com/office/officeart/2005/8/layout/list1"/>
    <dgm:cxn modelId="{F8FBCF7B-1AE2-4E04-98D7-6AE354B2A042}" type="presOf" srcId="{1419AD77-7C97-4D0A-9539-4F7A75E57F9A}" destId="{97F29918-7748-458D-96D5-98688BAD34BC}" srcOrd="0" destOrd="0" presId="urn:microsoft.com/office/officeart/2005/8/layout/list1"/>
    <dgm:cxn modelId="{34BB9CD9-EE4D-4ECC-B01F-D75496E37DD7}" type="presOf" srcId="{1419AD77-7C97-4D0A-9539-4F7A75E57F9A}" destId="{D78328E7-3595-44C2-94AA-96FB607BD15F}" srcOrd="1" destOrd="0" presId="urn:microsoft.com/office/officeart/2005/8/layout/list1"/>
    <dgm:cxn modelId="{9C3FB138-C2E6-44B5-BB99-E73128DE0C25}" srcId="{E8D71ADC-F32D-4ED1-B123-5481E3E74485}" destId="{6ACE7A70-43E5-4241-8291-62ED2E293689}" srcOrd="2" destOrd="0" parTransId="{FAEDA1F2-4081-4D2B-BBCE-E0E4EAA7A6C8}" sibTransId="{1167CD80-9634-4DAF-BAD4-774FE0D576D0}"/>
    <dgm:cxn modelId="{BD15B436-5AF5-4ED6-B57E-583A2CF1592B}" type="presParOf" srcId="{DB7D7C93-F21A-41B7-BF86-B8D45B026B7A}" destId="{E4CCC46A-D7B7-4A6D-83D0-2470F77C4B35}" srcOrd="0" destOrd="0" presId="urn:microsoft.com/office/officeart/2005/8/layout/list1"/>
    <dgm:cxn modelId="{25DB1A0C-BB16-4CBC-A72F-D2F586BC471E}" type="presParOf" srcId="{E4CCC46A-D7B7-4A6D-83D0-2470F77C4B35}" destId="{2FBC5EBF-BCCF-4342-BC23-2A221324AFFD}" srcOrd="0" destOrd="0" presId="urn:microsoft.com/office/officeart/2005/8/layout/list1"/>
    <dgm:cxn modelId="{162B76F2-8577-4F42-8473-C7D3AC6AF9E0}" type="presParOf" srcId="{E4CCC46A-D7B7-4A6D-83D0-2470F77C4B35}" destId="{DC637AD5-8FAC-478A-A84E-35ED87D6ED6E}" srcOrd="1" destOrd="0" presId="urn:microsoft.com/office/officeart/2005/8/layout/list1"/>
    <dgm:cxn modelId="{9206C2F8-E661-409C-9B34-2FB5E2329E28}" type="presParOf" srcId="{DB7D7C93-F21A-41B7-BF86-B8D45B026B7A}" destId="{2690325F-6E1C-4DDB-B919-FC98D0F1358C}" srcOrd="1" destOrd="0" presId="urn:microsoft.com/office/officeart/2005/8/layout/list1"/>
    <dgm:cxn modelId="{F0F531F6-E7FC-4337-8EFF-09A207877732}" type="presParOf" srcId="{DB7D7C93-F21A-41B7-BF86-B8D45B026B7A}" destId="{546EC21D-9C6F-465D-A19B-9F443E1CDCE8}" srcOrd="2" destOrd="0" presId="urn:microsoft.com/office/officeart/2005/8/layout/list1"/>
    <dgm:cxn modelId="{A2478D65-83D9-4AF6-8B87-BEE1A30C9FB4}" type="presParOf" srcId="{DB7D7C93-F21A-41B7-BF86-B8D45B026B7A}" destId="{7057EF8D-CC61-47ED-96AC-EBA3389429DA}" srcOrd="3" destOrd="0" presId="urn:microsoft.com/office/officeart/2005/8/layout/list1"/>
    <dgm:cxn modelId="{EE32EFA4-37D2-48A9-95D8-BD4E1D3D5648}" type="presParOf" srcId="{DB7D7C93-F21A-41B7-BF86-B8D45B026B7A}" destId="{52248139-9FB3-4F51-92F6-A083450FD39D}" srcOrd="4" destOrd="0" presId="urn:microsoft.com/office/officeart/2005/8/layout/list1"/>
    <dgm:cxn modelId="{E3EE0FBF-7CE0-4F17-95D6-CFCC291EC416}" type="presParOf" srcId="{52248139-9FB3-4F51-92F6-A083450FD39D}" destId="{97F29918-7748-458D-96D5-98688BAD34BC}" srcOrd="0" destOrd="0" presId="urn:microsoft.com/office/officeart/2005/8/layout/list1"/>
    <dgm:cxn modelId="{8B6C48E7-99E5-4D23-A739-DDE40653DCAE}" type="presParOf" srcId="{52248139-9FB3-4F51-92F6-A083450FD39D}" destId="{D78328E7-3595-44C2-94AA-96FB607BD15F}" srcOrd="1" destOrd="0" presId="urn:microsoft.com/office/officeart/2005/8/layout/list1"/>
    <dgm:cxn modelId="{EF61256A-051B-49E2-ACB2-BE2020DC9453}" type="presParOf" srcId="{DB7D7C93-F21A-41B7-BF86-B8D45B026B7A}" destId="{229E8A27-B4D2-4BD9-BD09-351BA315BE1F}" srcOrd="5" destOrd="0" presId="urn:microsoft.com/office/officeart/2005/8/layout/list1"/>
    <dgm:cxn modelId="{F42F777C-93C6-4A0A-90B6-FA31385FE807}" type="presParOf" srcId="{DB7D7C93-F21A-41B7-BF86-B8D45B026B7A}" destId="{0E22D8EA-F983-41A1-B449-A1CCDD0CFCD3}" srcOrd="6" destOrd="0" presId="urn:microsoft.com/office/officeart/2005/8/layout/list1"/>
    <dgm:cxn modelId="{0E03CD55-EF0D-4F96-B9DD-72E4FBF0197A}" type="presParOf" srcId="{DB7D7C93-F21A-41B7-BF86-B8D45B026B7A}" destId="{1812AF9B-995C-453B-9744-5B262CB40701}" srcOrd="7" destOrd="0" presId="urn:microsoft.com/office/officeart/2005/8/layout/list1"/>
    <dgm:cxn modelId="{23D5CDF3-4451-403F-A41A-3D52D192E3D1}" type="presParOf" srcId="{DB7D7C93-F21A-41B7-BF86-B8D45B026B7A}" destId="{F63ACE25-1B17-412C-99F6-6C5A0A077029}" srcOrd="8" destOrd="0" presId="urn:microsoft.com/office/officeart/2005/8/layout/list1"/>
    <dgm:cxn modelId="{4C0C4687-49AE-4F7A-BFB2-9A7D04E1764E}" type="presParOf" srcId="{F63ACE25-1B17-412C-99F6-6C5A0A077029}" destId="{9976C61D-723E-420E-8188-289754085185}" srcOrd="0" destOrd="0" presId="urn:microsoft.com/office/officeart/2005/8/layout/list1"/>
    <dgm:cxn modelId="{CD552F62-2473-4330-974D-3101A547423F}" type="presParOf" srcId="{F63ACE25-1B17-412C-99F6-6C5A0A077029}" destId="{B716B024-BDA0-46C1-92C7-20C3443DFCA5}" srcOrd="1" destOrd="0" presId="urn:microsoft.com/office/officeart/2005/8/layout/list1"/>
    <dgm:cxn modelId="{DF5DD2B6-08AE-4C91-9575-5F1A282FDB26}" type="presParOf" srcId="{DB7D7C93-F21A-41B7-BF86-B8D45B026B7A}" destId="{91195599-B857-4ECB-BF16-D20F48051047}" srcOrd="9" destOrd="0" presId="urn:microsoft.com/office/officeart/2005/8/layout/list1"/>
    <dgm:cxn modelId="{5A915E37-6371-47C9-A5D6-AE3342CFF8E0}" type="presParOf" srcId="{DB7D7C93-F21A-41B7-BF86-B8D45B026B7A}" destId="{7BBAEF09-E323-4A8D-897F-CE1DBDEC144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D71ADC-F32D-4ED1-B123-5481E3E74485}" type="doc">
      <dgm:prSet loTypeId="urn:microsoft.com/office/officeart/2005/8/layout/list1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0085D702-2AD2-4A50-8A98-90769F6449E6}">
      <dgm:prSet phldrT="[Text]"/>
      <dgm:spPr/>
      <dgm:t>
        <a:bodyPr/>
        <a:lstStyle/>
        <a:p>
          <a:r>
            <a:rPr lang="en-US" dirty="0" smtClean="0"/>
            <a:t>Right-size the truck fleet</a:t>
          </a:r>
          <a:endParaRPr lang="en-US" dirty="0"/>
        </a:p>
      </dgm:t>
    </dgm:pt>
    <dgm:pt modelId="{F7610E8C-4B37-409F-B467-0C1142EF3249}" type="parTrans" cxnId="{BEB79DA6-6F1B-418A-B5C2-EA9F5EF2F3D5}">
      <dgm:prSet/>
      <dgm:spPr/>
      <dgm:t>
        <a:bodyPr/>
        <a:lstStyle/>
        <a:p>
          <a:endParaRPr lang="en-US"/>
        </a:p>
      </dgm:t>
    </dgm:pt>
    <dgm:pt modelId="{7E7CFE2F-D9E3-41F4-A857-D6202DF81C7E}" type="sibTrans" cxnId="{BEB79DA6-6F1B-418A-B5C2-EA9F5EF2F3D5}">
      <dgm:prSet/>
      <dgm:spPr/>
      <dgm:t>
        <a:bodyPr/>
        <a:lstStyle/>
        <a:p>
          <a:endParaRPr lang="en-US"/>
        </a:p>
      </dgm:t>
    </dgm:pt>
    <dgm:pt modelId="{1419AD77-7C97-4D0A-9539-4F7A75E57F9A}">
      <dgm:prSet phldrT="[Text]"/>
      <dgm:spPr/>
      <dgm:t>
        <a:bodyPr/>
        <a:lstStyle/>
        <a:p>
          <a:r>
            <a:rPr lang="en-US" dirty="0" smtClean="0"/>
            <a:t>Maximize fuel economy</a:t>
          </a:r>
          <a:endParaRPr lang="en-US" dirty="0"/>
        </a:p>
      </dgm:t>
    </dgm:pt>
    <dgm:pt modelId="{79871568-A514-40F7-970A-78ADA4F7D500}" type="parTrans" cxnId="{413AE110-E046-438E-82B6-8921F6DBFDC3}">
      <dgm:prSet/>
      <dgm:spPr/>
      <dgm:t>
        <a:bodyPr/>
        <a:lstStyle/>
        <a:p>
          <a:endParaRPr lang="en-US"/>
        </a:p>
      </dgm:t>
    </dgm:pt>
    <dgm:pt modelId="{3FE0B482-00DA-4C5F-A4FC-05A8901C9996}" type="sibTrans" cxnId="{413AE110-E046-438E-82B6-8921F6DBFDC3}">
      <dgm:prSet/>
      <dgm:spPr/>
      <dgm:t>
        <a:bodyPr/>
        <a:lstStyle/>
        <a:p>
          <a:endParaRPr lang="en-US"/>
        </a:p>
      </dgm:t>
    </dgm:pt>
    <dgm:pt modelId="{6ACE7A70-43E5-4241-8291-62ED2E293689}">
      <dgm:prSet phldrT="[Text]"/>
      <dgm:spPr/>
      <dgm:t>
        <a:bodyPr/>
        <a:lstStyle/>
        <a:p>
          <a:r>
            <a:rPr lang="en-US" dirty="0" smtClean="0"/>
            <a:t>Improve design &amp; performance</a:t>
          </a:r>
          <a:endParaRPr lang="en-US" dirty="0"/>
        </a:p>
      </dgm:t>
    </dgm:pt>
    <dgm:pt modelId="{FAEDA1F2-4081-4D2B-BBCE-E0E4EAA7A6C8}" type="parTrans" cxnId="{9C3FB138-C2E6-44B5-BB99-E73128DE0C25}">
      <dgm:prSet/>
      <dgm:spPr/>
      <dgm:t>
        <a:bodyPr/>
        <a:lstStyle/>
        <a:p>
          <a:endParaRPr lang="en-US"/>
        </a:p>
      </dgm:t>
    </dgm:pt>
    <dgm:pt modelId="{1167CD80-9634-4DAF-BAD4-774FE0D576D0}" type="sibTrans" cxnId="{9C3FB138-C2E6-44B5-BB99-E73128DE0C25}">
      <dgm:prSet/>
      <dgm:spPr/>
      <dgm:t>
        <a:bodyPr/>
        <a:lstStyle/>
        <a:p>
          <a:endParaRPr lang="en-US"/>
        </a:p>
      </dgm:t>
    </dgm:pt>
    <dgm:pt modelId="{DB7D7C93-F21A-41B7-BF86-B8D45B026B7A}" type="pres">
      <dgm:prSet presAssocID="{E8D71ADC-F32D-4ED1-B123-5481E3E7448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CCC46A-D7B7-4A6D-83D0-2470F77C4B35}" type="pres">
      <dgm:prSet presAssocID="{0085D702-2AD2-4A50-8A98-90769F6449E6}" presName="parentLin" presStyleCnt="0"/>
      <dgm:spPr/>
    </dgm:pt>
    <dgm:pt modelId="{2FBC5EBF-BCCF-4342-BC23-2A221324AFFD}" type="pres">
      <dgm:prSet presAssocID="{0085D702-2AD2-4A50-8A98-90769F6449E6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C637AD5-8FAC-478A-A84E-35ED87D6ED6E}" type="pres">
      <dgm:prSet presAssocID="{0085D702-2AD2-4A50-8A98-90769F6449E6}" presName="parentText" presStyleLbl="node1" presStyleIdx="0" presStyleCnt="3" custScaleX="11860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90325F-6E1C-4DDB-B919-FC98D0F1358C}" type="pres">
      <dgm:prSet presAssocID="{0085D702-2AD2-4A50-8A98-90769F6449E6}" presName="negativeSpace" presStyleCnt="0"/>
      <dgm:spPr/>
    </dgm:pt>
    <dgm:pt modelId="{546EC21D-9C6F-465D-A19B-9F443E1CDCE8}" type="pres">
      <dgm:prSet presAssocID="{0085D702-2AD2-4A50-8A98-90769F6449E6}" presName="childText" presStyleLbl="conFgAcc1" presStyleIdx="0" presStyleCnt="3">
        <dgm:presLayoutVars>
          <dgm:bulletEnabled val="1"/>
        </dgm:presLayoutVars>
      </dgm:prSet>
      <dgm:spPr>
        <a:solidFill>
          <a:srgbClr val="ABADB0">
            <a:alpha val="90000"/>
          </a:srgbClr>
        </a:solidFill>
      </dgm:spPr>
      <dgm:t>
        <a:bodyPr/>
        <a:lstStyle/>
        <a:p>
          <a:endParaRPr lang="en-US"/>
        </a:p>
      </dgm:t>
    </dgm:pt>
    <dgm:pt modelId="{7057EF8D-CC61-47ED-96AC-EBA3389429DA}" type="pres">
      <dgm:prSet presAssocID="{7E7CFE2F-D9E3-41F4-A857-D6202DF81C7E}" presName="spaceBetweenRectangles" presStyleCnt="0"/>
      <dgm:spPr/>
    </dgm:pt>
    <dgm:pt modelId="{52248139-9FB3-4F51-92F6-A083450FD39D}" type="pres">
      <dgm:prSet presAssocID="{1419AD77-7C97-4D0A-9539-4F7A75E57F9A}" presName="parentLin" presStyleCnt="0"/>
      <dgm:spPr/>
    </dgm:pt>
    <dgm:pt modelId="{97F29918-7748-458D-96D5-98688BAD34BC}" type="pres">
      <dgm:prSet presAssocID="{1419AD77-7C97-4D0A-9539-4F7A75E57F9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78328E7-3595-44C2-94AA-96FB607BD15F}" type="pres">
      <dgm:prSet presAssocID="{1419AD77-7C97-4D0A-9539-4F7A75E57F9A}" presName="parentText" presStyleLbl="node1" presStyleIdx="1" presStyleCnt="3" custScaleX="11860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9E8A27-B4D2-4BD9-BD09-351BA315BE1F}" type="pres">
      <dgm:prSet presAssocID="{1419AD77-7C97-4D0A-9539-4F7A75E57F9A}" presName="negativeSpace" presStyleCnt="0"/>
      <dgm:spPr/>
    </dgm:pt>
    <dgm:pt modelId="{0E22D8EA-F983-41A1-B449-A1CCDD0CFCD3}" type="pres">
      <dgm:prSet presAssocID="{1419AD77-7C97-4D0A-9539-4F7A75E57F9A}" presName="childText" presStyleLbl="conFgAcc1" presStyleIdx="1" presStyleCnt="3">
        <dgm:presLayoutVars>
          <dgm:bulletEnabled val="1"/>
        </dgm:presLayoutVars>
      </dgm:prSet>
      <dgm:spPr>
        <a:solidFill>
          <a:srgbClr val="ABADB0">
            <a:alpha val="90000"/>
          </a:srgbClr>
        </a:solidFill>
      </dgm:spPr>
      <dgm:t>
        <a:bodyPr/>
        <a:lstStyle/>
        <a:p>
          <a:endParaRPr lang="en-US"/>
        </a:p>
      </dgm:t>
    </dgm:pt>
    <dgm:pt modelId="{1812AF9B-995C-453B-9744-5B262CB40701}" type="pres">
      <dgm:prSet presAssocID="{3FE0B482-00DA-4C5F-A4FC-05A8901C9996}" presName="spaceBetweenRectangles" presStyleCnt="0"/>
      <dgm:spPr/>
    </dgm:pt>
    <dgm:pt modelId="{F63ACE25-1B17-412C-99F6-6C5A0A077029}" type="pres">
      <dgm:prSet presAssocID="{6ACE7A70-43E5-4241-8291-62ED2E293689}" presName="parentLin" presStyleCnt="0"/>
      <dgm:spPr/>
    </dgm:pt>
    <dgm:pt modelId="{9976C61D-723E-420E-8188-289754085185}" type="pres">
      <dgm:prSet presAssocID="{6ACE7A70-43E5-4241-8291-62ED2E293689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B716B024-BDA0-46C1-92C7-20C3443DFCA5}" type="pres">
      <dgm:prSet presAssocID="{6ACE7A70-43E5-4241-8291-62ED2E293689}" presName="parentText" presStyleLbl="node1" presStyleIdx="2" presStyleCnt="3" custScaleX="11860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195599-B857-4ECB-BF16-D20F48051047}" type="pres">
      <dgm:prSet presAssocID="{6ACE7A70-43E5-4241-8291-62ED2E293689}" presName="negativeSpace" presStyleCnt="0"/>
      <dgm:spPr/>
    </dgm:pt>
    <dgm:pt modelId="{7BBAEF09-E323-4A8D-897F-CE1DBDEC1441}" type="pres">
      <dgm:prSet presAssocID="{6ACE7A70-43E5-4241-8291-62ED2E293689}" presName="childText" presStyleLbl="conFgAcc1" presStyleIdx="2" presStyleCnt="3">
        <dgm:presLayoutVars>
          <dgm:bulletEnabled val="1"/>
        </dgm:presLayoutVars>
      </dgm:prSet>
      <dgm:spPr>
        <a:solidFill>
          <a:srgbClr val="ABADB0">
            <a:alpha val="90000"/>
          </a:srgbClr>
        </a:solidFill>
      </dgm:spPr>
      <dgm:t>
        <a:bodyPr/>
        <a:lstStyle/>
        <a:p>
          <a:endParaRPr lang="en-US"/>
        </a:p>
      </dgm:t>
    </dgm:pt>
  </dgm:ptLst>
  <dgm:cxnLst>
    <dgm:cxn modelId="{D3AE1329-7B52-4013-A378-C8C49D061AAA}" type="presOf" srcId="{0085D702-2AD2-4A50-8A98-90769F6449E6}" destId="{DC637AD5-8FAC-478A-A84E-35ED87D6ED6E}" srcOrd="1" destOrd="0" presId="urn:microsoft.com/office/officeart/2005/8/layout/list1"/>
    <dgm:cxn modelId="{40B33CAF-3D33-4D49-A3EF-0E3F262AF8F8}" type="presOf" srcId="{E8D71ADC-F32D-4ED1-B123-5481E3E74485}" destId="{DB7D7C93-F21A-41B7-BF86-B8D45B026B7A}" srcOrd="0" destOrd="0" presId="urn:microsoft.com/office/officeart/2005/8/layout/list1"/>
    <dgm:cxn modelId="{413AE110-E046-438E-82B6-8921F6DBFDC3}" srcId="{E8D71ADC-F32D-4ED1-B123-5481E3E74485}" destId="{1419AD77-7C97-4D0A-9539-4F7A75E57F9A}" srcOrd="1" destOrd="0" parTransId="{79871568-A514-40F7-970A-78ADA4F7D500}" sibTransId="{3FE0B482-00DA-4C5F-A4FC-05A8901C9996}"/>
    <dgm:cxn modelId="{9176657D-AA8E-410D-B609-3F231DE21D67}" type="presOf" srcId="{0085D702-2AD2-4A50-8A98-90769F6449E6}" destId="{2FBC5EBF-BCCF-4342-BC23-2A221324AFFD}" srcOrd="0" destOrd="0" presId="urn:microsoft.com/office/officeart/2005/8/layout/list1"/>
    <dgm:cxn modelId="{BEB79DA6-6F1B-418A-B5C2-EA9F5EF2F3D5}" srcId="{E8D71ADC-F32D-4ED1-B123-5481E3E74485}" destId="{0085D702-2AD2-4A50-8A98-90769F6449E6}" srcOrd="0" destOrd="0" parTransId="{F7610E8C-4B37-409F-B467-0C1142EF3249}" sibTransId="{7E7CFE2F-D9E3-41F4-A857-D6202DF81C7E}"/>
    <dgm:cxn modelId="{1247F291-8753-4933-B425-547F8591281F}" type="presOf" srcId="{6ACE7A70-43E5-4241-8291-62ED2E293689}" destId="{9976C61D-723E-420E-8188-289754085185}" srcOrd="0" destOrd="0" presId="urn:microsoft.com/office/officeart/2005/8/layout/list1"/>
    <dgm:cxn modelId="{528668AD-8490-4E44-BC8F-A0AC81D68BE9}" type="presOf" srcId="{1419AD77-7C97-4D0A-9539-4F7A75E57F9A}" destId="{97F29918-7748-458D-96D5-98688BAD34BC}" srcOrd="0" destOrd="0" presId="urn:microsoft.com/office/officeart/2005/8/layout/list1"/>
    <dgm:cxn modelId="{18077658-22FD-4EA6-9576-333E07C52677}" type="presOf" srcId="{1419AD77-7C97-4D0A-9539-4F7A75E57F9A}" destId="{D78328E7-3595-44C2-94AA-96FB607BD15F}" srcOrd="1" destOrd="0" presId="urn:microsoft.com/office/officeart/2005/8/layout/list1"/>
    <dgm:cxn modelId="{9C3FB138-C2E6-44B5-BB99-E73128DE0C25}" srcId="{E8D71ADC-F32D-4ED1-B123-5481E3E74485}" destId="{6ACE7A70-43E5-4241-8291-62ED2E293689}" srcOrd="2" destOrd="0" parTransId="{FAEDA1F2-4081-4D2B-BBCE-E0E4EAA7A6C8}" sibTransId="{1167CD80-9634-4DAF-BAD4-774FE0D576D0}"/>
    <dgm:cxn modelId="{53D15322-C90E-44B8-961B-F13E42386A2B}" type="presOf" srcId="{6ACE7A70-43E5-4241-8291-62ED2E293689}" destId="{B716B024-BDA0-46C1-92C7-20C3443DFCA5}" srcOrd="1" destOrd="0" presId="urn:microsoft.com/office/officeart/2005/8/layout/list1"/>
    <dgm:cxn modelId="{31212EA5-14D7-4D4C-836F-B7E9240D5C86}" type="presParOf" srcId="{DB7D7C93-F21A-41B7-BF86-B8D45B026B7A}" destId="{E4CCC46A-D7B7-4A6D-83D0-2470F77C4B35}" srcOrd="0" destOrd="0" presId="urn:microsoft.com/office/officeart/2005/8/layout/list1"/>
    <dgm:cxn modelId="{C80C69E3-81B6-48FF-B12E-DC382D1596E9}" type="presParOf" srcId="{E4CCC46A-D7B7-4A6D-83D0-2470F77C4B35}" destId="{2FBC5EBF-BCCF-4342-BC23-2A221324AFFD}" srcOrd="0" destOrd="0" presId="urn:microsoft.com/office/officeart/2005/8/layout/list1"/>
    <dgm:cxn modelId="{C48148F9-4E69-4FF7-BA1A-307A3FDD6E12}" type="presParOf" srcId="{E4CCC46A-D7B7-4A6D-83D0-2470F77C4B35}" destId="{DC637AD5-8FAC-478A-A84E-35ED87D6ED6E}" srcOrd="1" destOrd="0" presId="urn:microsoft.com/office/officeart/2005/8/layout/list1"/>
    <dgm:cxn modelId="{21B360FB-2961-4226-8B3E-2F4DB15E3756}" type="presParOf" srcId="{DB7D7C93-F21A-41B7-BF86-B8D45B026B7A}" destId="{2690325F-6E1C-4DDB-B919-FC98D0F1358C}" srcOrd="1" destOrd="0" presId="urn:microsoft.com/office/officeart/2005/8/layout/list1"/>
    <dgm:cxn modelId="{C9093F19-8142-4FFB-A0A4-EECF547FCF60}" type="presParOf" srcId="{DB7D7C93-F21A-41B7-BF86-B8D45B026B7A}" destId="{546EC21D-9C6F-465D-A19B-9F443E1CDCE8}" srcOrd="2" destOrd="0" presId="urn:microsoft.com/office/officeart/2005/8/layout/list1"/>
    <dgm:cxn modelId="{D604079B-1B0F-42C0-847F-A777C66EF18B}" type="presParOf" srcId="{DB7D7C93-F21A-41B7-BF86-B8D45B026B7A}" destId="{7057EF8D-CC61-47ED-96AC-EBA3389429DA}" srcOrd="3" destOrd="0" presId="urn:microsoft.com/office/officeart/2005/8/layout/list1"/>
    <dgm:cxn modelId="{6A15BDBA-54D9-4866-8502-72BB6EE5ED60}" type="presParOf" srcId="{DB7D7C93-F21A-41B7-BF86-B8D45B026B7A}" destId="{52248139-9FB3-4F51-92F6-A083450FD39D}" srcOrd="4" destOrd="0" presId="urn:microsoft.com/office/officeart/2005/8/layout/list1"/>
    <dgm:cxn modelId="{EE08400A-E4A3-4C4A-BBA2-9716540CBD34}" type="presParOf" srcId="{52248139-9FB3-4F51-92F6-A083450FD39D}" destId="{97F29918-7748-458D-96D5-98688BAD34BC}" srcOrd="0" destOrd="0" presId="urn:microsoft.com/office/officeart/2005/8/layout/list1"/>
    <dgm:cxn modelId="{A422ADAE-0188-4FEC-9028-394463AE873D}" type="presParOf" srcId="{52248139-9FB3-4F51-92F6-A083450FD39D}" destId="{D78328E7-3595-44C2-94AA-96FB607BD15F}" srcOrd="1" destOrd="0" presId="urn:microsoft.com/office/officeart/2005/8/layout/list1"/>
    <dgm:cxn modelId="{518A53A0-0560-4D30-B2A0-BA46290675FE}" type="presParOf" srcId="{DB7D7C93-F21A-41B7-BF86-B8D45B026B7A}" destId="{229E8A27-B4D2-4BD9-BD09-351BA315BE1F}" srcOrd="5" destOrd="0" presId="urn:microsoft.com/office/officeart/2005/8/layout/list1"/>
    <dgm:cxn modelId="{F9FBB674-6773-4E92-932A-04DEF0EB57FC}" type="presParOf" srcId="{DB7D7C93-F21A-41B7-BF86-B8D45B026B7A}" destId="{0E22D8EA-F983-41A1-B449-A1CCDD0CFCD3}" srcOrd="6" destOrd="0" presId="urn:microsoft.com/office/officeart/2005/8/layout/list1"/>
    <dgm:cxn modelId="{0865485F-3718-465F-8E62-9136C43D0335}" type="presParOf" srcId="{DB7D7C93-F21A-41B7-BF86-B8D45B026B7A}" destId="{1812AF9B-995C-453B-9744-5B262CB40701}" srcOrd="7" destOrd="0" presId="urn:microsoft.com/office/officeart/2005/8/layout/list1"/>
    <dgm:cxn modelId="{C8F59E05-8C4A-40A0-B161-C3F28D62C6D6}" type="presParOf" srcId="{DB7D7C93-F21A-41B7-BF86-B8D45B026B7A}" destId="{F63ACE25-1B17-412C-99F6-6C5A0A077029}" srcOrd="8" destOrd="0" presId="urn:microsoft.com/office/officeart/2005/8/layout/list1"/>
    <dgm:cxn modelId="{7407F23C-522C-4F0A-A266-9969F5B971BA}" type="presParOf" srcId="{F63ACE25-1B17-412C-99F6-6C5A0A077029}" destId="{9976C61D-723E-420E-8188-289754085185}" srcOrd="0" destOrd="0" presId="urn:microsoft.com/office/officeart/2005/8/layout/list1"/>
    <dgm:cxn modelId="{87FC854B-5817-4A57-93DB-CC522C1342FF}" type="presParOf" srcId="{F63ACE25-1B17-412C-99F6-6C5A0A077029}" destId="{B716B024-BDA0-46C1-92C7-20C3443DFCA5}" srcOrd="1" destOrd="0" presId="urn:microsoft.com/office/officeart/2005/8/layout/list1"/>
    <dgm:cxn modelId="{E5FE4AC3-B1F9-463D-950C-52D9CD79718D}" type="presParOf" srcId="{DB7D7C93-F21A-41B7-BF86-B8D45B026B7A}" destId="{91195599-B857-4ECB-BF16-D20F48051047}" srcOrd="9" destOrd="0" presId="urn:microsoft.com/office/officeart/2005/8/layout/list1"/>
    <dgm:cxn modelId="{3E143FB1-6ABC-4D1A-9718-516ED783E87B}" type="presParOf" srcId="{DB7D7C93-F21A-41B7-BF86-B8D45B026B7A}" destId="{7BBAEF09-E323-4A8D-897F-CE1DBDEC144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6EC21D-9C6F-465D-A19B-9F443E1CDCE8}">
      <dsp:nvSpPr>
        <dsp:cNvPr id="0" name=""/>
        <dsp:cNvSpPr/>
      </dsp:nvSpPr>
      <dsp:spPr>
        <a:xfrm>
          <a:off x="0" y="296059"/>
          <a:ext cx="3510336" cy="453600"/>
        </a:xfrm>
        <a:prstGeom prst="rect">
          <a:avLst/>
        </a:prstGeom>
        <a:solidFill>
          <a:srgbClr val="ABADB0">
            <a:alpha val="90000"/>
          </a:srgb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637AD5-8FAC-478A-A84E-35ED87D6ED6E}">
      <dsp:nvSpPr>
        <dsp:cNvPr id="0" name=""/>
        <dsp:cNvSpPr/>
      </dsp:nvSpPr>
      <dsp:spPr>
        <a:xfrm>
          <a:off x="175516" y="30379"/>
          <a:ext cx="2914453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878" tIns="0" rIns="9287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Leading edge product design</a:t>
          </a:r>
          <a:endParaRPr lang="en-US" sz="1800" kern="1200" dirty="0"/>
        </a:p>
      </dsp:txBody>
      <dsp:txXfrm>
        <a:off x="201455" y="56318"/>
        <a:ext cx="2862575" cy="479482"/>
      </dsp:txXfrm>
    </dsp:sp>
    <dsp:sp modelId="{0E22D8EA-F983-41A1-B449-A1CCDD0CFCD3}">
      <dsp:nvSpPr>
        <dsp:cNvPr id="0" name=""/>
        <dsp:cNvSpPr/>
      </dsp:nvSpPr>
      <dsp:spPr>
        <a:xfrm>
          <a:off x="0" y="1112539"/>
          <a:ext cx="3510336" cy="453600"/>
        </a:xfrm>
        <a:prstGeom prst="rect">
          <a:avLst/>
        </a:prstGeom>
        <a:solidFill>
          <a:srgbClr val="ABADB0">
            <a:alpha val="90000"/>
          </a:srgb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8328E7-3595-44C2-94AA-96FB607BD15F}">
      <dsp:nvSpPr>
        <dsp:cNvPr id="0" name=""/>
        <dsp:cNvSpPr/>
      </dsp:nvSpPr>
      <dsp:spPr>
        <a:xfrm>
          <a:off x="175516" y="846859"/>
          <a:ext cx="2914429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878" tIns="0" rIns="9287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On-going product evaluation</a:t>
          </a:r>
          <a:endParaRPr lang="en-US" sz="1800" kern="1200" dirty="0"/>
        </a:p>
      </dsp:txBody>
      <dsp:txXfrm>
        <a:off x="201455" y="872798"/>
        <a:ext cx="2862551" cy="479482"/>
      </dsp:txXfrm>
    </dsp:sp>
    <dsp:sp modelId="{7BBAEF09-E323-4A8D-897F-CE1DBDEC1441}">
      <dsp:nvSpPr>
        <dsp:cNvPr id="0" name=""/>
        <dsp:cNvSpPr/>
      </dsp:nvSpPr>
      <dsp:spPr>
        <a:xfrm>
          <a:off x="0" y="1929019"/>
          <a:ext cx="3510336" cy="453600"/>
        </a:xfrm>
        <a:prstGeom prst="rect">
          <a:avLst/>
        </a:prstGeom>
        <a:solidFill>
          <a:srgbClr val="ABADB0">
            <a:alpha val="90000"/>
          </a:srgb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16B024-BDA0-46C1-92C7-20C3443DFCA5}">
      <dsp:nvSpPr>
        <dsp:cNvPr id="0" name=""/>
        <dsp:cNvSpPr/>
      </dsp:nvSpPr>
      <dsp:spPr>
        <a:xfrm>
          <a:off x="175516" y="1663340"/>
          <a:ext cx="2914429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878" tIns="0" rIns="9287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Infrastructure requirements</a:t>
          </a:r>
          <a:endParaRPr lang="en-US" sz="1800" kern="1200" dirty="0"/>
        </a:p>
      </dsp:txBody>
      <dsp:txXfrm>
        <a:off x="201455" y="1689279"/>
        <a:ext cx="2862551" cy="479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6EC21D-9C6F-465D-A19B-9F443E1CDCE8}">
      <dsp:nvSpPr>
        <dsp:cNvPr id="0" name=""/>
        <dsp:cNvSpPr/>
      </dsp:nvSpPr>
      <dsp:spPr>
        <a:xfrm>
          <a:off x="0" y="296059"/>
          <a:ext cx="3510336" cy="453600"/>
        </a:xfrm>
        <a:prstGeom prst="rect">
          <a:avLst/>
        </a:prstGeom>
        <a:solidFill>
          <a:srgbClr val="ABADB0">
            <a:alpha val="90000"/>
          </a:srgb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637AD5-8FAC-478A-A84E-35ED87D6ED6E}">
      <dsp:nvSpPr>
        <dsp:cNvPr id="0" name=""/>
        <dsp:cNvSpPr/>
      </dsp:nvSpPr>
      <dsp:spPr>
        <a:xfrm>
          <a:off x="175516" y="30379"/>
          <a:ext cx="2914453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878" tIns="0" rIns="9287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Right-size the truck fleet</a:t>
          </a:r>
          <a:endParaRPr lang="en-US" sz="1800" kern="1200" dirty="0"/>
        </a:p>
      </dsp:txBody>
      <dsp:txXfrm>
        <a:off x="201455" y="56318"/>
        <a:ext cx="2862575" cy="479482"/>
      </dsp:txXfrm>
    </dsp:sp>
    <dsp:sp modelId="{0E22D8EA-F983-41A1-B449-A1CCDD0CFCD3}">
      <dsp:nvSpPr>
        <dsp:cNvPr id="0" name=""/>
        <dsp:cNvSpPr/>
      </dsp:nvSpPr>
      <dsp:spPr>
        <a:xfrm>
          <a:off x="0" y="1112539"/>
          <a:ext cx="3510336" cy="453600"/>
        </a:xfrm>
        <a:prstGeom prst="rect">
          <a:avLst/>
        </a:prstGeom>
        <a:solidFill>
          <a:srgbClr val="ABADB0">
            <a:alpha val="90000"/>
          </a:srgb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8328E7-3595-44C2-94AA-96FB607BD15F}">
      <dsp:nvSpPr>
        <dsp:cNvPr id="0" name=""/>
        <dsp:cNvSpPr/>
      </dsp:nvSpPr>
      <dsp:spPr>
        <a:xfrm>
          <a:off x="175516" y="846859"/>
          <a:ext cx="2914429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878" tIns="0" rIns="9287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Maximize fuel economy</a:t>
          </a:r>
          <a:endParaRPr lang="en-US" sz="1800" kern="1200" dirty="0"/>
        </a:p>
      </dsp:txBody>
      <dsp:txXfrm>
        <a:off x="201455" y="872798"/>
        <a:ext cx="2862551" cy="479482"/>
      </dsp:txXfrm>
    </dsp:sp>
    <dsp:sp modelId="{7BBAEF09-E323-4A8D-897F-CE1DBDEC1441}">
      <dsp:nvSpPr>
        <dsp:cNvPr id="0" name=""/>
        <dsp:cNvSpPr/>
      </dsp:nvSpPr>
      <dsp:spPr>
        <a:xfrm>
          <a:off x="0" y="1929019"/>
          <a:ext cx="3510336" cy="453600"/>
        </a:xfrm>
        <a:prstGeom prst="rect">
          <a:avLst/>
        </a:prstGeom>
        <a:solidFill>
          <a:srgbClr val="ABADB0">
            <a:alpha val="90000"/>
          </a:srgb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16B024-BDA0-46C1-92C7-20C3443DFCA5}">
      <dsp:nvSpPr>
        <dsp:cNvPr id="0" name=""/>
        <dsp:cNvSpPr/>
      </dsp:nvSpPr>
      <dsp:spPr>
        <a:xfrm>
          <a:off x="175516" y="1663340"/>
          <a:ext cx="2914429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878" tIns="0" rIns="9287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Improve design &amp; performance</a:t>
          </a:r>
          <a:endParaRPr lang="en-US" sz="1800" kern="1200" dirty="0"/>
        </a:p>
      </dsp:txBody>
      <dsp:txXfrm>
        <a:off x="201455" y="1689279"/>
        <a:ext cx="2862551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88ED5-BBF8-4FE2-838A-27C2695AF098}" type="datetimeFigureOut">
              <a:rPr lang="en-US" smtClean="0"/>
              <a:t>2/20/2013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E01F7-7EB9-4292-BF05-AB4A4A0E4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959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288C58-EAFC-44E2-BE9D-1952B025ACCD}" type="slidenum">
              <a:rPr lang="en-US"/>
              <a:pPr/>
              <a:t>17</a:t>
            </a:fld>
            <a:endParaRPr lang="en-US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resentation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6" name="Rectangle 8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2457451" y="3280886"/>
            <a:ext cx="6370638" cy="738664"/>
          </a:xfrm>
        </p:spPr>
        <p:txBody>
          <a:bodyPr wrap="square" anchor="t" anchorCtr="0">
            <a:spAutoFit/>
          </a:bodyPr>
          <a:lstStyle>
            <a:lvl1pPr algn="l"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55017" name="Rectangle 9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2457450" y="3962400"/>
            <a:ext cx="6370638" cy="457200"/>
          </a:xfrm>
        </p:spPr>
        <p:txBody>
          <a:bodyPr wrap="square">
            <a:noAutofit/>
          </a:bodyPr>
          <a:lstStyle>
            <a:lvl1pPr marL="0" indent="0">
              <a:spcBef>
                <a:spcPct val="25000"/>
              </a:spcBef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add subtitle.  Drag below a title that wraps to multiple lines.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311150" y="1631714"/>
            <a:ext cx="1584384" cy="3725456"/>
            <a:chOff x="311150" y="1569447"/>
            <a:chExt cx="1584384" cy="3725456"/>
          </a:xfrm>
        </p:grpSpPr>
        <p:grpSp>
          <p:nvGrpSpPr>
            <p:cNvPr id="2" name="Group 8"/>
            <p:cNvGrpSpPr>
              <a:grpSpLocks noChangeAspect="1"/>
            </p:cNvGrpSpPr>
            <p:nvPr userDrawn="1"/>
          </p:nvGrpSpPr>
          <p:grpSpPr>
            <a:xfrm rot="16200000">
              <a:off x="-1039514" y="2920111"/>
              <a:ext cx="3725456" cy="1024128"/>
              <a:chOff x="590550" y="5774531"/>
              <a:chExt cx="1195388" cy="328612"/>
            </a:xfrm>
          </p:grpSpPr>
          <p:grpSp>
            <p:nvGrpSpPr>
              <p:cNvPr id="3" name="Group 19"/>
              <p:cNvGrpSpPr/>
              <p:nvPr userDrawn="1"/>
            </p:nvGrpSpPr>
            <p:grpSpPr>
              <a:xfrm>
                <a:off x="1216025" y="5774531"/>
                <a:ext cx="569913" cy="320674"/>
                <a:chOff x="1216025" y="5774531"/>
                <a:chExt cx="569913" cy="320674"/>
              </a:xfrm>
              <a:solidFill>
                <a:srgbClr val="ADAFB2"/>
              </a:solidFill>
            </p:grpSpPr>
            <p:sp>
              <p:nvSpPr>
                <p:cNvPr id="12" name="Freeform 7"/>
                <p:cNvSpPr>
                  <a:spLocks noEditPoints="1"/>
                </p:cNvSpPr>
                <p:nvPr userDrawn="1"/>
              </p:nvSpPr>
              <p:spPr bwMode="auto">
                <a:xfrm>
                  <a:off x="1708150" y="6020593"/>
                  <a:ext cx="77788" cy="74612"/>
                </a:xfrm>
                <a:custGeom>
                  <a:avLst/>
                  <a:gdLst/>
                  <a:ahLst/>
                  <a:cxnLst>
                    <a:cxn ang="0">
                      <a:pos x="19" y="10"/>
                    </a:cxn>
                    <a:cxn ang="0">
                      <a:pos x="10" y="2"/>
                    </a:cxn>
                    <a:cxn ang="0">
                      <a:pos x="2" y="10"/>
                    </a:cxn>
                    <a:cxn ang="0">
                      <a:pos x="10" y="19"/>
                    </a:cxn>
                    <a:cxn ang="0">
                      <a:pos x="19" y="10"/>
                    </a:cxn>
                    <a:cxn ang="0">
                      <a:pos x="19" y="10"/>
                    </a:cxn>
                    <a:cxn ang="0">
                      <a:pos x="8" y="11"/>
                    </a:cxn>
                    <a:cxn ang="0">
                      <a:pos x="8" y="16"/>
                    </a:cxn>
                    <a:cxn ang="0">
                      <a:pos x="6" y="16"/>
                    </a:cxn>
                    <a:cxn ang="0">
                      <a:pos x="6" y="4"/>
                    </a:cxn>
                    <a:cxn ang="0">
                      <a:pos x="11" y="4"/>
                    </a:cxn>
                    <a:cxn ang="0">
                      <a:pos x="15" y="7"/>
                    </a:cxn>
                    <a:cxn ang="0">
                      <a:pos x="13" y="10"/>
                    </a:cxn>
                    <a:cxn ang="0">
                      <a:pos x="13" y="10"/>
                    </a:cxn>
                    <a:cxn ang="0">
                      <a:pos x="14" y="13"/>
                    </a:cxn>
                    <a:cxn ang="0">
                      <a:pos x="15" y="16"/>
                    </a:cxn>
                    <a:cxn ang="0">
                      <a:pos x="13" y="16"/>
                    </a:cxn>
                    <a:cxn ang="0">
                      <a:pos x="12" y="12"/>
                    </a:cxn>
                    <a:cxn ang="0">
                      <a:pos x="10" y="11"/>
                    </a:cxn>
                    <a:cxn ang="0">
                      <a:pos x="8" y="11"/>
                    </a:cxn>
                    <a:cxn ang="0">
                      <a:pos x="10" y="9"/>
                    </a:cxn>
                    <a:cxn ang="0">
                      <a:pos x="13" y="7"/>
                    </a:cxn>
                    <a:cxn ang="0">
                      <a:pos x="10" y="6"/>
                    </a:cxn>
                    <a:cxn ang="0">
                      <a:pos x="8" y="6"/>
                    </a:cxn>
                    <a:cxn ang="0">
                      <a:pos x="8" y="9"/>
                    </a:cxn>
                    <a:cxn ang="0">
                      <a:pos x="10" y="9"/>
                    </a:cxn>
                    <a:cxn ang="0">
                      <a:pos x="0" y="10"/>
                    </a:cxn>
                    <a:cxn ang="0">
                      <a:pos x="10" y="0"/>
                    </a:cxn>
                    <a:cxn ang="0">
                      <a:pos x="21" y="10"/>
                    </a:cxn>
                    <a:cxn ang="0">
                      <a:pos x="10" y="20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21" h="20">
                      <a:moveTo>
                        <a:pt x="19" y="10"/>
                      </a:moveTo>
                      <a:cubicBezTo>
                        <a:pt x="19" y="5"/>
                        <a:pt x="15" y="2"/>
                        <a:pt x="10" y="2"/>
                      </a:cubicBezTo>
                      <a:cubicBezTo>
                        <a:pt x="6" y="2"/>
                        <a:pt x="2" y="5"/>
                        <a:pt x="2" y="10"/>
                      </a:cubicBezTo>
                      <a:cubicBezTo>
                        <a:pt x="2" y="15"/>
                        <a:pt x="6" y="19"/>
                        <a:pt x="10" y="19"/>
                      </a:cubicBezTo>
                      <a:cubicBezTo>
                        <a:pt x="15" y="19"/>
                        <a:pt x="19" y="15"/>
                        <a:pt x="19" y="10"/>
                      </a:cubicBezTo>
                      <a:cubicBezTo>
                        <a:pt x="19" y="10"/>
                        <a:pt x="19" y="10"/>
                        <a:pt x="19" y="10"/>
                      </a:cubicBezTo>
                      <a:close/>
                      <a:moveTo>
                        <a:pt x="8" y="11"/>
                      </a:move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11" y="4"/>
                        <a:pt x="11" y="4"/>
                        <a:pt x="11" y="4"/>
                      </a:cubicBezTo>
                      <a:cubicBezTo>
                        <a:pt x="13" y="4"/>
                        <a:pt x="15" y="5"/>
                        <a:pt x="15" y="7"/>
                      </a:cubicBezTo>
                      <a:cubicBezTo>
                        <a:pt x="15" y="9"/>
                        <a:pt x="14" y="10"/>
                        <a:pt x="13" y="10"/>
                      </a:cubicBezTo>
                      <a:cubicBezTo>
                        <a:pt x="13" y="10"/>
                        <a:pt x="13" y="10"/>
                        <a:pt x="13" y="10"/>
                      </a:cubicBezTo>
                      <a:cubicBezTo>
                        <a:pt x="14" y="10"/>
                        <a:pt x="14" y="11"/>
                        <a:pt x="14" y="13"/>
                      </a:cubicBezTo>
                      <a:cubicBezTo>
                        <a:pt x="14" y="14"/>
                        <a:pt x="15" y="16"/>
                        <a:pt x="15" y="16"/>
                      </a:cubicBezTo>
                      <a:cubicBezTo>
                        <a:pt x="13" y="16"/>
                        <a:pt x="13" y="16"/>
                        <a:pt x="13" y="16"/>
                      </a:cubicBezTo>
                      <a:cubicBezTo>
                        <a:pt x="12" y="15"/>
                        <a:pt x="12" y="13"/>
                        <a:pt x="12" y="12"/>
                      </a:cubicBezTo>
                      <a:cubicBezTo>
                        <a:pt x="12" y="11"/>
                        <a:pt x="11" y="11"/>
                        <a:pt x="10" y="11"/>
                      </a:cubicBezTo>
                      <a:cubicBezTo>
                        <a:pt x="8" y="11"/>
                        <a:pt x="8" y="11"/>
                        <a:pt x="8" y="11"/>
                      </a:cubicBezTo>
                      <a:close/>
                      <a:moveTo>
                        <a:pt x="10" y="9"/>
                      </a:moveTo>
                      <a:cubicBezTo>
                        <a:pt x="12" y="9"/>
                        <a:pt x="13" y="8"/>
                        <a:pt x="13" y="7"/>
                      </a:cubicBezTo>
                      <a:cubicBezTo>
                        <a:pt x="13" y="6"/>
                        <a:pt x="12" y="6"/>
                        <a:pt x="10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10" y="9"/>
                        <a:pt x="10" y="9"/>
                        <a:pt x="10" y="9"/>
                      </a:cubicBezTo>
                      <a:close/>
                      <a:moveTo>
                        <a:pt x="0" y="10"/>
                      </a:moveTo>
                      <a:cubicBezTo>
                        <a:pt x="0" y="4"/>
                        <a:pt x="5" y="0"/>
                        <a:pt x="10" y="0"/>
                      </a:cubicBezTo>
                      <a:cubicBezTo>
                        <a:pt x="16" y="0"/>
                        <a:pt x="21" y="4"/>
                        <a:pt x="21" y="10"/>
                      </a:cubicBezTo>
                      <a:cubicBezTo>
                        <a:pt x="21" y="16"/>
                        <a:pt x="16" y="20"/>
                        <a:pt x="10" y="20"/>
                      </a:cubicBezTo>
                      <a:cubicBezTo>
                        <a:pt x="5" y="20"/>
                        <a:pt x="0" y="16"/>
                        <a:pt x="0" y="10"/>
                      </a:cubicBezTo>
                      <a:close/>
                    </a:path>
                  </a:pathLst>
                </a:custGeom>
                <a:solidFill>
                  <a:srgbClr val="F4792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8"/>
                <p:cNvSpPr>
                  <a:spLocks/>
                </p:cNvSpPr>
                <p:nvPr userDrawn="1"/>
              </p:nvSpPr>
              <p:spPr bwMode="auto">
                <a:xfrm>
                  <a:off x="1397000" y="5890418"/>
                  <a:ext cx="273050" cy="201612"/>
                </a:xfrm>
                <a:custGeom>
                  <a:avLst/>
                  <a:gdLst/>
                  <a:ahLst/>
                  <a:cxnLst>
                    <a:cxn ang="0">
                      <a:pos x="113" y="127"/>
                    </a:cxn>
                    <a:cxn ang="0">
                      <a:pos x="85" y="94"/>
                    </a:cxn>
                    <a:cxn ang="0">
                      <a:pos x="56" y="127"/>
                    </a:cxn>
                    <a:cxn ang="0">
                      <a:pos x="0" y="127"/>
                    </a:cxn>
                    <a:cxn ang="0">
                      <a:pos x="56" y="63"/>
                    </a:cxn>
                    <a:cxn ang="0">
                      <a:pos x="0" y="0"/>
                    </a:cxn>
                    <a:cxn ang="0">
                      <a:pos x="59" y="0"/>
                    </a:cxn>
                    <a:cxn ang="0">
                      <a:pos x="87" y="30"/>
                    </a:cxn>
                    <a:cxn ang="0">
                      <a:pos x="113" y="0"/>
                    </a:cxn>
                    <a:cxn ang="0">
                      <a:pos x="172" y="0"/>
                    </a:cxn>
                    <a:cxn ang="0">
                      <a:pos x="115" y="63"/>
                    </a:cxn>
                    <a:cxn ang="0">
                      <a:pos x="172" y="127"/>
                    </a:cxn>
                    <a:cxn ang="0">
                      <a:pos x="113" y="127"/>
                    </a:cxn>
                  </a:cxnLst>
                  <a:rect l="0" t="0" r="r" b="b"/>
                  <a:pathLst>
                    <a:path w="172" h="127">
                      <a:moveTo>
                        <a:pt x="113" y="127"/>
                      </a:moveTo>
                      <a:lnTo>
                        <a:pt x="85" y="94"/>
                      </a:lnTo>
                      <a:lnTo>
                        <a:pt x="56" y="127"/>
                      </a:lnTo>
                      <a:lnTo>
                        <a:pt x="0" y="127"/>
                      </a:lnTo>
                      <a:lnTo>
                        <a:pt x="56" y="63"/>
                      </a:lnTo>
                      <a:lnTo>
                        <a:pt x="0" y="0"/>
                      </a:lnTo>
                      <a:lnTo>
                        <a:pt x="59" y="0"/>
                      </a:lnTo>
                      <a:lnTo>
                        <a:pt x="87" y="30"/>
                      </a:lnTo>
                      <a:lnTo>
                        <a:pt x="113" y="0"/>
                      </a:lnTo>
                      <a:lnTo>
                        <a:pt x="172" y="0"/>
                      </a:lnTo>
                      <a:lnTo>
                        <a:pt x="115" y="63"/>
                      </a:lnTo>
                      <a:lnTo>
                        <a:pt x="172" y="127"/>
                      </a:lnTo>
                      <a:lnTo>
                        <a:pt x="113" y="127"/>
                      </a:lnTo>
                      <a:close/>
                    </a:path>
                  </a:pathLst>
                </a:custGeom>
                <a:solidFill>
                  <a:srgbClr val="F4792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9"/>
                <p:cNvSpPr>
                  <a:spLocks/>
                </p:cNvSpPr>
                <p:nvPr userDrawn="1"/>
              </p:nvSpPr>
              <p:spPr bwMode="auto">
                <a:xfrm>
                  <a:off x="1216025" y="5774531"/>
                  <a:ext cx="180975" cy="317500"/>
                </a:xfrm>
                <a:custGeom>
                  <a:avLst/>
                  <a:gdLst/>
                  <a:ahLst/>
                  <a:cxnLst>
                    <a:cxn ang="0">
                      <a:pos x="0" y="200"/>
                    </a:cxn>
                    <a:cxn ang="0">
                      <a:pos x="0" y="0"/>
                    </a:cxn>
                    <a:cxn ang="0">
                      <a:pos x="114" y="0"/>
                    </a:cxn>
                    <a:cxn ang="0">
                      <a:pos x="114" y="42"/>
                    </a:cxn>
                    <a:cxn ang="0">
                      <a:pos x="48" y="42"/>
                    </a:cxn>
                    <a:cxn ang="0">
                      <a:pos x="48" y="73"/>
                    </a:cxn>
                    <a:cxn ang="0">
                      <a:pos x="114" y="73"/>
                    </a:cxn>
                    <a:cxn ang="0">
                      <a:pos x="114" y="115"/>
                    </a:cxn>
                    <a:cxn ang="0">
                      <a:pos x="48" y="115"/>
                    </a:cxn>
                    <a:cxn ang="0">
                      <a:pos x="48" y="155"/>
                    </a:cxn>
                    <a:cxn ang="0">
                      <a:pos x="114" y="155"/>
                    </a:cxn>
                    <a:cxn ang="0">
                      <a:pos x="114" y="200"/>
                    </a:cxn>
                    <a:cxn ang="0">
                      <a:pos x="0" y="200"/>
                    </a:cxn>
                  </a:cxnLst>
                  <a:rect l="0" t="0" r="r" b="b"/>
                  <a:pathLst>
                    <a:path w="114" h="200">
                      <a:moveTo>
                        <a:pt x="0" y="200"/>
                      </a:moveTo>
                      <a:lnTo>
                        <a:pt x="0" y="0"/>
                      </a:lnTo>
                      <a:lnTo>
                        <a:pt x="114" y="0"/>
                      </a:lnTo>
                      <a:lnTo>
                        <a:pt x="114" y="42"/>
                      </a:lnTo>
                      <a:lnTo>
                        <a:pt x="48" y="42"/>
                      </a:lnTo>
                      <a:lnTo>
                        <a:pt x="48" y="73"/>
                      </a:lnTo>
                      <a:lnTo>
                        <a:pt x="114" y="73"/>
                      </a:lnTo>
                      <a:lnTo>
                        <a:pt x="114" y="115"/>
                      </a:lnTo>
                      <a:lnTo>
                        <a:pt x="48" y="115"/>
                      </a:lnTo>
                      <a:lnTo>
                        <a:pt x="48" y="155"/>
                      </a:lnTo>
                      <a:lnTo>
                        <a:pt x="114" y="155"/>
                      </a:lnTo>
                      <a:lnTo>
                        <a:pt x="114" y="200"/>
                      </a:lnTo>
                      <a:lnTo>
                        <a:pt x="0" y="200"/>
                      </a:lnTo>
                      <a:close/>
                    </a:path>
                  </a:pathLst>
                </a:custGeom>
                <a:solidFill>
                  <a:srgbClr val="F4792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1" name="Freeform 10"/>
              <p:cNvSpPr>
                <a:spLocks noEditPoints="1"/>
              </p:cNvSpPr>
              <p:nvPr userDrawn="1"/>
            </p:nvSpPr>
            <p:spPr bwMode="auto">
              <a:xfrm>
                <a:off x="590550" y="5774531"/>
                <a:ext cx="625475" cy="328612"/>
              </a:xfrm>
              <a:custGeom>
                <a:avLst/>
                <a:gdLst/>
                <a:ahLst/>
                <a:cxnLst>
                  <a:cxn ang="0">
                    <a:pos x="147" y="0"/>
                  </a:cxn>
                  <a:cxn ang="0">
                    <a:pos x="147" y="34"/>
                  </a:cxn>
                  <a:cxn ang="0">
                    <a:pos x="147" y="34"/>
                  </a:cxn>
                  <a:cxn ang="0">
                    <a:pos x="131" y="28"/>
                  </a:cxn>
                  <a:cxn ang="0">
                    <a:pos x="104" y="48"/>
                  </a:cxn>
                  <a:cxn ang="0">
                    <a:pos x="75" y="27"/>
                  </a:cxn>
                  <a:cxn ang="0">
                    <a:pos x="48" y="42"/>
                  </a:cxn>
                  <a:cxn ang="0">
                    <a:pos x="48" y="31"/>
                  </a:cxn>
                  <a:cxn ang="0">
                    <a:pos x="23" y="31"/>
                  </a:cxn>
                  <a:cxn ang="0">
                    <a:pos x="23" y="18"/>
                  </a:cxn>
                  <a:cxn ang="0">
                    <a:pos x="50" y="18"/>
                  </a:cxn>
                  <a:cxn ang="0">
                    <a:pos x="50" y="0"/>
                  </a:cxn>
                  <a:cxn ang="0">
                    <a:pos x="0" y="0"/>
                  </a:cxn>
                  <a:cxn ang="0">
                    <a:pos x="0" y="85"/>
                  </a:cxn>
                  <a:cxn ang="0">
                    <a:pos x="23" y="85"/>
                  </a:cxn>
                  <a:cxn ang="0">
                    <a:pos x="23" y="49"/>
                  </a:cxn>
                  <a:cxn ang="0">
                    <a:pos x="45" y="49"/>
                  </a:cxn>
                  <a:cxn ang="0">
                    <a:pos x="44" y="57"/>
                  </a:cxn>
                  <a:cxn ang="0">
                    <a:pos x="75" y="87"/>
                  </a:cxn>
                  <a:cxn ang="0">
                    <a:pos x="104" y="68"/>
                  </a:cxn>
                  <a:cxn ang="0">
                    <a:pos x="85" y="68"/>
                  </a:cxn>
                  <a:cxn ang="0">
                    <a:pos x="75" y="73"/>
                  </a:cxn>
                  <a:cxn ang="0">
                    <a:pos x="64" y="61"/>
                  </a:cxn>
                  <a:cxn ang="0">
                    <a:pos x="103" y="61"/>
                  </a:cxn>
                  <a:cxn ang="0">
                    <a:pos x="131" y="88"/>
                  </a:cxn>
                  <a:cxn ang="0">
                    <a:pos x="147" y="79"/>
                  </a:cxn>
                  <a:cxn ang="0">
                    <a:pos x="147" y="79"/>
                  </a:cxn>
                  <a:cxn ang="0">
                    <a:pos x="147" y="85"/>
                  </a:cxn>
                  <a:cxn ang="0">
                    <a:pos x="167" y="85"/>
                  </a:cxn>
                  <a:cxn ang="0">
                    <a:pos x="167" y="0"/>
                  </a:cxn>
                  <a:cxn ang="0">
                    <a:pos x="147" y="0"/>
                  </a:cxn>
                  <a:cxn ang="0">
                    <a:pos x="64" y="49"/>
                  </a:cxn>
                  <a:cxn ang="0">
                    <a:pos x="75" y="40"/>
                  </a:cxn>
                  <a:cxn ang="0">
                    <a:pos x="86" y="49"/>
                  </a:cxn>
                  <a:cxn ang="0">
                    <a:pos x="64" y="49"/>
                  </a:cxn>
                  <a:cxn ang="0">
                    <a:pos x="135" y="72"/>
                  </a:cxn>
                  <a:cxn ang="0">
                    <a:pos x="123" y="58"/>
                  </a:cxn>
                  <a:cxn ang="0">
                    <a:pos x="135" y="43"/>
                  </a:cxn>
                  <a:cxn ang="0">
                    <a:pos x="147" y="58"/>
                  </a:cxn>
                  <a:cxn ang="0">
                    <a:pos x="135" y="72"/>
                  </a:cxn>
                </a:cxnLst>
                <a:rect l="0" t="0" r="r" b="b"/>
                <a:pathLst>
                  <a:path w="167" h="88">
                    <a:moveTo>
                      <a:pt x="147" y="0"/>
                    </a:moveTo>
                    <a:cubicBezTo>
                      <a:pt x="147" y="34"/>
                      <a:pt x="147" y="34"/>
                      <a:pt x="147" y="34"/>
                    </a:cubicBezTo>
                    <a:cubicBezTo>
                      <a:pt x="147" y="34"/>
                      <a:pt x="147" y="34"/>
                      <a:pt x="147" y="34"/>
                    </a:cubicBezTo>
                    <a:cubicBezTo>
                      <a:pt x="143" y="29"/>
                      <a:pt x="137" y="28"/>
                      <a:pt x="131" y="28"/>
                    </a:cubicBezTo>
                    <a:cubicBezTo>
                      <a:pt x="118" y="28"/>
                      <a:pt x="108" y="36"/>
                      <a:pt x="104" y="48"/>
                    </a:cubicBezTo>
                    <a:cubicBezTo>
                      <a:pt x="100" y="35"/>
                      <a:pt x="90" y="27"/>
                      <a:pt x="75" y="27"/>
                    </a:cubicBezTo>
                    <a:cubicBezTo>
                      <a:pt x="63" y="27"/>
                      <a:pt x="53" y="33"/>
                      <a:pt x="48" y="42"/>
                    </a:cubicBezTo>
                    <a:cubicBezTo>
                      <a:pt x="48" y="31"/>
                      <a:pt x="48" y="31"/>
                      <a:pt x="48" y="31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23" y="85"/>
                      <a:pt x="23" y="85"/>
                      <a:pt x="23" y="85"/>
                    </a:cubicBezTo>
                    <a:cubicBezTo>
                      <a:pt x="23" y="49"/>
                      <a:pt x="23" y="49"/>
                      <a:pt x="23" y="49"/>
                    </a:cubicBezTo>
                    <a:cubicBezTo>
                      <a:pt x="45" y="49"/>
                      <a:pt x="45" y="49"/>
                      <a:pt x="45" y="49"/>
                    </a:cubicBezTo>
                    <a:cubicBezTo>
                      <a:pt x="45" y="51"/>
                      <a:pt x="44" y="54"/>
                      <a:pt x="44" y="57"/>
                    </a:cubicBezTo>
                    <a:cubicBezTo>
                      <a:pt x="44" y="75"/>
                      <a:pt x="58" y="87"/>
                      <a:pt x="75" y="87"/>
                    </a:cubicBezTo>
                    <a:cubicBezTo>
                      <a:pt x="90" y="87"/>
                      <a:pt x="99" y="81"/>
                      <a:pt x="104" y="68"/>
                    </a:cubicBezTo>
                    <a:cubicBezTo>
                      <a:pt x="85" y="68"/>
                      <a:pt x="85" y="68"/>
                      <a:pt x="85" y="68"/>
                    </a:cubicBezTo>
                    <a:cubicBezTo>
                      <a:pt x="82" y="72"/>
                      <a:pt x="80" y="73"/>
                      <a:pt x="75" y="73"/>
                    </a:cubicBezTo>
                    <a:cubicBezTo>
                      <a:pt x="69" y="73"/>
                      <a:pt x="64" y="68"/>
                      <a:pt x="64" y="61"/>
                    </a:cubicBezTo>
                    <a:cubicBezTo>
                      <a:pt x="103" y="61"/>
                      <a:pt x="103" y="61"/>
                      <a:pt x="103" y="61"/>
                    </a:cubicBezTo>
                    <a:cubicBezTo>
                      <a:pt x="105" y="76"/>
                      <a:pt x="116" y="88"/>
                      <a:pt x="131" y="88"/>
                    </a:cubicBezTo>
                    <a:cubicBezTo>
                      <a:pt x="138" y="88"/>
                      <a:pt x="144" y="85"/>
                      <a:pt x="147" y="79"/>
                    </a:cubicBezTo>
                    <a:cubicBezTo>
                      <a:pt x="147" y="79"/>
                      <a:pt x="147" y="79"/>
                      <a:pt x="147" y="79"/>
                    </a:cubicBezTo>
                    <a:cubicBezTo>
                      <a:pt x="147" y="85"/>
                      <a:pt x="147" y="85"/>
                      <a:pt x="147" y="85"/>
                    </a:cubicBezTo>
                    <a:cubicBezTo>
                      <a:pt x="167" y="85"/>
                      <a:pt x="167" y="85"/>
                      <a:pt x="167" y="85"/>
                    </a:cubicBezTo>
                    <a:cubicBezTo>
                      <a:pt x="167" y="0"/>
                      <a:pt x="167" y="0"/>
                      <a:pt x="167" y="0"/>
                    </a:cubicBezTo>
                    <a:lnTo>
                      <a:pt x="147" y="0"/>
                    </a:lnTo>
                    <a:close/>
                    <a:moveTo>
                      <a:pt x="64" y="49"/>
                    </a:moveTo>
                    <a:cubicBezTo>
                      <a:pt x="66" y="44"/>
                      <a:pt x="70" y="40"/>
                      <a:pt x="75" y="40"/>
                    </a:cubicBezTo>
                    <a:cubicBezTo>
                      <a:pt x="81" y="40"/>
                      <a:pt x="85" y="44"/>
                      <a:pt x="86" y="49"/>
                    </a:cubicBezTo>
                    <a:cubicBezTo>
                      <a:pt x="86" y="49"/>
                      <a:pt x="64" y="49"/>
                      <a:pt x="64" y="49"/>
                    </a:cubicBezTo>
                    <a:close/>
                    <a:moveTo>
                      <a:pt x="135" y="72"/>
                    </a:moveTo>
                    <a:cubicBezTo>
                      <a:pt x="128" y="72"/>
                      <a:pt x="123" y="65"/>
                      <a:pt x="123" y="58"/>
                    </a:cubicBezTo>
                    <a:cubicBezTo>
                      <a:pt x="123" y="50"/>
                      <a:pt x="127" y="43"/>
                      <a:pt x="135" y="43"/>
                    </a:cubicBezTo>
                    <a:cubicBezTo>
                      <a:pt x="144" y="43"/>
                      <a:pt x="147" y="50"/>
                      <a:pt x="147" y="58"/>
                    </a:cubicBezTo>
                    <a:cubicBezTo>
                      <a:pt x="147" y="65"/>
                      <a:pt x="143" y="72"/>
                      <a:pt x="135" y="72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7" name="Group 26"/>
            <p:cNvGrpSpPr/>
            <p:nvPr userDrawn="1"/>
          </p:nvGrpSpPr>
          <p:grpSpPr>
            <a:xfrm>
              <a:off x="1450795" y="1814196"/>
              <a:ext cx="444739" cy="1525704"/>
              <a:chOff x="1450795" y="1814196"/>
              <a:chExt cx="444739" cy="1525704"/>
            </a:xfrm>
          </p:grpSpPr>
          <p:sp>
            <p:nvSpPr>
              <p:cNvPr id="19" name="Freeform 11"/>
              <p:cNvSpPr>
                <a:spLocks/>
              </p:cNvSpPr>
              <p:nvPr userDrawn="1"/>
            </p:nvSpPr>
            <p:spPr bwMode="auto">
              <a:xfrm rot="16200000">
                <a:off x="1523373" y="3063483"/>
                <a:ext cx="203839" cy="348996"/>
              </a:xfrm>
              <a:custGeom>
                <a:avLst/>
                <a:gdLst/>
                <a:ahLst/>
                <a:cxnLst>
                  <a:cxn ang="0">
                    <a:pos x="0" y="113"/>
                  </a:cxn>
                  <a:cxn ang="0">
                    <a:pos x="0" y="0"/>
                  </a:cxn>
                  <a:cxn ang="0">
                    <a:pos x="64" y="0"/>
                  </a:cxn>
                  <a:cxn ang="0">
                    <a:pos x="64" y="7"/>
                  </a:cxn>
                  <a:cxn ang="0">
                    <a:pos x="10" y="7"/>
                  </a:cxn>
                  <a:cxn ang="0">
                    <a:pos x="10" y="49"/>
                  </a:cxn>
                  <a:cxn ang="0">
                    <a:pos x="62" y="49"/>
                  </a:cxn>
                  <a:cxn ang="0">
                    <a:pos x="62" y="59"/>
                  </a:cxn>
                  <a:cxn ang="0">
                    <a:pos x="10" y="59"/>
                  </a:cxn>
                  <a:cxn ang="0">
                    <a:pos x="10" y="106"/>
                  </a:cxn>
                  <a:cxn ang="0">
                    <a:pos x="66" y="106"/>
                  </a:cxn>
                  <a:cxn ang="0">
                    <a:pos x="66" y="113"/>
                  </a:cxn>
                  <a:cxn ang="0">
                    <a:pos x="0" y="113"/>
                  </a:cxn>
                </a:cxnLst>
                <a:rect l="0" t="0" r="r" b="b"/>
                <a:pathLst>
                  <a:path w="66" h="113">
                    <a:moveTo>
                      <a:pt x="0" y="113"/>
                    </a:moveTo>
                    <a:lnTo>
                      <a:pt x="0" y="0"/>
                    </a:lnTo>
                    <a:lnTo>
                      <a:pt x="64" y="0"/>
                    </a:lnTo>
                    <a:lnTo>
                      <a:pt x="64" y="7"/>
                    </a:lnTo>
                    <a:lnTo>
                      <a:pt x="10" y="7"/>
                    </a:lnTo>
                    <a:lnTo>
                      <a:pt x="10" y="49"/>
                    </a:lnTo>
                    <a:lnTo>
                      <a:pt x="62" y="49"/>
                    </a:lnTo>
                    <a:lnTo>
                      <a:pt x="62" y="59"/>
                    </a:lnTo>
                    <a:lnTo>
                      <a:pt x="10" y="59"/>
                    </a:lnTo>
                    <a:lnTo>
                      <a:pt x="10" y="106"/>
                    </a:lnTo>
                    <a:lnTo>
                      <a:pt x="66" y="106"/>
                    </a:lnTo>
                    <a:lnTo>
                      <a:pt x="66" y="11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2"/>
              <p:cNvSpPr>
                <a:spLocks/>
              </p:cNvSpPr>
              <p:nvPr userDrawn="1"/>
            </p:nvSpPr>
            <p:spPr bwMode="auto">
              <a:xfrm rot="16200000">
                <a:off x="1558892" y="2873541"/>
                <a:ext cx="234724" cy="247078"/>
              </a:xfrm>
              <a:custGeom>
                <a:avLst/>
                <a:gdLst/>
                <a:ahLst/>
                <a:cxnLst>
                  <a:cxn ang="0">
                    <a:pos x="0" y="80"/>
                  </a:cxn>
                  <a:cxn ang="0">
                    <a:pos x="31" y="40"/>
                  </a:cxn>
                  <a:cxn ang="0">
                    <a:pos x="3" y="0"/>
                  </a:cxn>
                  <a:cxn ang="0">
                    <a:pos x="15" y="0"/>
                  </a:cxn>
                  <a:cxn ang="0">
                    <a:pos x="38" y="33"/>
                  </a:cxn>
                  <a:cxn ang="0">
                    <a:pos x="62" y="0"/>
                  </a:cxn>
                  <a:cxn ang="0">
                    <a:pos x="74" y="0"/>
                  </a:cxn>
                  <a:cxn ang="0">
                    <a:pos x="45" y="40"/>
                  </a:cxn>
                  <a:cxn ang="0">
                    <a:pos x="76" y="80"/>
                  </a:cxn>
                  <a:cxn ang="0">
                    <a:pos x="64" y="80"/>
                  </a:cxn>
                  <a:cxn ang="0">
                    <a:pos x="38" y="47"/>
                  </a:cxn>
                  <a:cxn ang="0">
                    <a:pos x="12" y="80"/>
                  </a:cxn>
                  <a:cxn ang="0">
                    <a:pos x="0" y="80"/>
                  </a:cxn>
                </a:cxnLst>
                <a:rect l="0" t="0" r="r" b="b"/>
                <a:pathLst>
                  <a:path w="76" h="80">
                    <a:moveTo>
                      <a:pt x="0" y="80"/>
                    </a:moveTo>
                    <a:lnTo>
                      <a:pt x="31" y="40"/>
                    </a:lnTo>
                    <a:lnTo>
                      <a:pt x="3" y="0"/>
                    </a:lnTo>
                    <a:lnTo>
                      <a:pt x="15" y="0"/>
                    </a:lnTo>
                    <a:lnTo>
                      <a:pt x="38" y="33"/>
                    </a:lnTo>
                    <a:lnTo>
                      <a:pt x="62" y="0"/>
                    </a:lnTo>
                    <a:lnTo>
                      <a:pt x="74" y="0"/>
                    </a:lnTo>
                    <a:lnTo>
                      <a:pt x="45" y="40"/>
                    </a:lnTo>
                    <a:lnTo>
                      <a:pt x="76" y="80"/>
                    </a:lnTo>
                    <a:lnTo>
                      <a:pt x="64" y="80"/>
                    </a:lnTo>
                    <a:lnTo>
                      <a:pt x="38" y="47"/>
                    </a:lnTo>
                    <a:lnTo>
                      <a:pt x="12" y="8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3"/>
              <p:cNvSpPr>
                <a:spLocks noEditPoints="1"/>
              </p:cNvSpPr>
              <p:nvPr userDrawn="1"/>
            </p:nvSpPr>
            <p:spPr bwMode="auto">
              <a:xfrm rot="16200000">
                <a:off x="1614484" y="2570873"/>
                <a:ext cx="219281" cy="342819"/>
              </a:xfrm>
              <a:custGeom>
                <a:avLst/>
                <a:gdLst/>
                <a:ahLst/>
                <a:cxnLst>
                  <a:cxn ang="0">
                    <a:pos x="26" y="17"/>
                  </a:cxn>
                  <a:cxn ang="0">
                    <a:pos x="15" y="3"/>
                  </a:cxn>
                  <a:cxn ang="0">
                    <a:pos x="4" y="17"/>
                  </a:cxn>
                  <a:cxn ang="0">
                    <a:pos x="15" y="32"/>
                  </a:cxn>
                  <a:cxn ang="0">
                    <a:pos x="26" y="17"/>
                  </a:cxn>
                  <a:cxn ang="0">
                    <a:pos x="4" y="47"/>
                  </a:cxn>
                  <a:cxn ang="0">
                    <a:pos x="0" y="47"/>
                  </a:cxn>
                  <a:cxn ang="0">
                    <a:pos x="0" y="11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5"/>
                  </a:cxn>
                  <a:cxn ang="0">
                    <a:pos x="15" y="0"/>
                  </a:cxn>
                  <a:cxn ang="0">
                    <a:pos x="30" y="17"/>
                  </a:cxn>
                  <a:cxn ang="0">
                    <a:pos x="15" y="35"/>
                  </a:cxn>
                  <a:cxn ang="0">
                    <a:pos x="4" y="30"/>
                  </a:cxn>
                  <a:cxn ang="0">
                    <a:pos x="4" y="47"/>
                  </a:cxn>
                </a:cxnLst>
                <a:rect l="0" t="0" r="r" b="b"/>
                <a:pathLst>
                  <a:path w="30" h="47">
                    <a:moveTo>
                      <a:pt x="26" y="17"/>
                    </a:moveTo>
                    <a:cubicBezTo>
                      <a:pt x="26" y="10"/>
                      <a:pt x="23" y="3"/>
                      <a:pt x="15" y="3"/>
                    </a:cubicBezTo>
                    <a:cubicBezTo>
                      <a:pt x="7" y="3"/>
                      <a:pt x="4" y="9"/>
                      <a:pt x="4" y="17"/>
                    </a:cubicBezTo>
                    <a:cubicBezTo>
                      <a:pt x="4" y="26"/>
                      <a:pt x="7" y="32"/>
                      <a:pt x="15" y="32"/>
                    </a:cubicBezTo>
                    <a:cubicBezTo>
                      <a:pt x="23" y="32"/>
                      <a:pt x="26" y="25"/>
                      <a:pt x="26" y="17"/>
                    </a:cubicBezTo>
                    <a:moveTo>
                      <a:pt x="4" y="47"/>
                    </a:moveTo>
                    <a:cubicBezTo>
                      <a:pt x="0" y="47"/>
                      <a:pt x="0" y="47"/>
                      <a:pt x="0" y="4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7" y="1"/>
                      <a:pt x="10" y="0"/>
                      <a:pt x="15" y="0"/>
                    </a:cubicBezTo>
                    <a:cubicBezTo>
                      <a:pt x="26" y="0"/>
                      <a:pt x="30" y="8"/>
                      <a:pt x="30" y="17"/>
                    </a:cubicBezTo>
                    <a:cubicBezTo>
                      <a:pt x="30" y="27"/>
                      <a:pt x="26" y="35"/>
                      <a:pt x="15" y="35"/>
                    </a:cubicBezTo>
                    <a:cubicBezTo>
                      <a:pt x="10" y="35"/>
                      <a:pt x="7" y="33"/>
                      <a:pt x="4" y="30"/>
                    </a:cubicBezTo>
                    <a:lnTo>
                      <a:pt x="4" y="4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4"/>
              <p:cNvSpPr>
                <a:spLocks/>
              </p:cNvSpPr>
              <p:nvPr userDrawn="1"/>
            </p:nvSpPr>
            <p:spPr bwMode="auto">
              <a:xfrm rot="16200000">
                <a:off x="1617573" y="2391740"/>
                <a:ext cx="117362" cy="247078"/>
              </a:xfrm>
              <a:custGeom>
                <a:avLst/>
                <a:gdLst/>
                <a:ahLst/>
                <a:cxnLst>
                  <a:cxn ang="0">
                    <a:pos x="13" y="3"/>
                  </a:cxn>
                  <a:cxn ang="0">
                    <a:pos x="4" y="15"/>
                  </a:cxn>
                  <a:cxn ang="0">
                    <a:pos x="4" y="34"/>
                  </a:cxn>
                  <a:cxn ang="0">
                    <a:pos x="0" y="34"/>
                  </a:cxn>
                  <a:cxn ang="0">
                    <a:pos x="0" y="10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5"/>
                  </a:cxn>
                  <a:cxn ang="0">
                    <a:pos x="14" y="0"/>
                  </a:cxn>
                  <a:cxn ang="0">
                    <a:pos x="16" y="0"/>
                  </a:cxn>
                  <a:cxn ang="0">
                    <a:pos x="16" y="4"/>
                  </a:cxn>
                  <a:cxn ang="0">
                    <a:pos x="13" y="3"/>
                  </a:cxn>
                </a:cxnLst>
                <a:rect l="0" t="0" r="r" b="b"/>
                <a:pathLst>
                  <a:path w="16" h="34">
                    <a:moveTo>
                      <a:pt x="13" y="3"/>
                    </a:moveTo>
                    <a:cubicBezTo>
                      <a:pt x="7" y="3"/>
                      <a:pt x="4" y="9"/>
                      <a:pt x="4" y="15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6" y="1"/>
                      <a:pt x="10" y="0"/>
                      <a:pt x="14" y="0"/>
                    </a:cubicBezTo>
                    <a:cubicBezTo>
                      <a:pt x="15" y="0"/>
                      <a:pt x="15" y="0"/>
                      <a:pt x="16" y="0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5" y="4"/>
                      <a:pt x="14" y="3"/>
                      <a:pt x="13" y="3"/>
                    </a:cubicBezTo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5"/>
              <p:cNvSpPr>
                <a:spLocks noEditPoints="1"/>
              </p:cNvSpPr>
              <p:nvPr userDrawn="1"/>
            </p:nvSpPr>
            <p:spPr bwMode="auto">
              <a:xfrm rot="16200000">
                <a:off x="1572790" y="2217242"/>
                <a:ext cx="213104" cy="253255"/>
              </a:xfrm>
              <a:custGeom>
                <a:avLst/>
                <a:gdLst/>
                <a:ahLst/>
                <a:cxnLst>
                  <a:cxn ang="0">
                    <a:pos x="4" y="15"/>
                  </a:cxn>
                  <a:cxn ang="0">
                    <a:pos x="25" y="15"/>
                  </a:cxn>
                  <a:cxn ang="0">
                    <a:pos x="15" y="3"/>
                  </a:cxn>
                  <a:cxn ang="0">
                    <a:pos x="4" y="15"/>
                  </a:cxn>
                  <a:cxn ang="0">
                    <a:pos x="4" y="18"/>
                  </a:cxn>
                  <a:cxn ang="0">
                    <a:pos x="15" y="32"/>
                  </a:cxn>
                  <a:cxn ang="0">
                    <a:pos x="25" y="24"/>
                  </a:cxn>
                  <a:cxn ang="0">
                    <a:pos x="29" y="24"/>
                  </a:cxn>
                  <a:cxn ang="0">
                    <a:pos x="15" y="35"/>
                  </a:cxn>
                  <a:cxn ang="0">
                    <a:pos x="0" y="18"/>
                  </a:cxn>
                  <a:cxn ang="0">
                    <a:pos x="15" y="0"/>
                  </a:cxn>
                  <a:cxn ang="0">
                    <a:pos x="29" y="18"/>
                  </a:cxn>
                  <a:cxn ang="0">
                    <a:pos x="4" y="18"/>
                  </a:cxn>
                </a:cxnLst>
                <a:rect l="0" t="0" r="r" b="b"/>
                <a:pathLst>
                  <a:path w="29" h="35">
                    <a:moveTo>
                      <a:pt x="4" y="15"/>
                    </a:move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8"/>
                      <a:pt x="21" y="3"/>
                      <a:pt x="15" y="3"/>
                    </a:cubicBezTo>
                    <a:cubicBezTo>
                      <a:pt x="9" y="3"/>
                      <a:pt x="5" y="7"/>
                      <a:pt x="4" y="15"/>
                    </a:cubicBezTo>
                    <a:moveTo>
                      <a:pt x="4" y="18"/>
                    </a:moveTo>
                    <a:cubicBezTo>
                      <a:pt x="4" y="26"/>
                      <a:pt x="8" y="32"/>
                      <a:pt x="15" y="32"/>
                    </a:cubicBezTo>
                    <a:cubicBezTo>
                      <a:pt x="21" y="32"/>
                      <a:pt x="24" y="28"/>
                      <a:pt x="25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7" y="32"/>
                      <a:pt x="23" y="35"/>
                      <a:pt x="15" y="35"/>
                    </a:cubicBezTo>
                    <a:cubicBezTo>
                      <a:pt x="4" y="35"/>
                      <a:pt x="0" y="28"/>
                      <a:pt x="0" y="18"/>
                    </a:cubicBezTo>
                    <a:cubicBezTo>
                      <a:pt x="0" y="8"/>
                      <a:pt x="5" y="0"/>
                      <a:pt x="15" y="0"/>
                    </a:cubicBezTo>
                    <a:cubicBezTo>
                      <a:pt x="26" y="0"/>
                      <a:pt x="29" y="9"/>
                      <a:pt x="29" y="18"/>
                    </a:cubicBezTo>
                    <a:lnTo>
                      <a:pt x="4" y="1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6"/>
              <p:cNvSpPr>
                <a:spLocks/>
              </p:cNvSpPr>
              <p:nvPr userDrawn="1"/>
            </p:nvSpPr>
            <p:spPr bwMode="auto">
              <a:xfrm rot="16200000">
                <a:off x="1588233" y="1991784"/>
                <a:ext cx="182219" cy="253255"/>
              </a:xfrm>
              <a:custGeom>
                <a:avLst/>
                <a:gdLst/>
                <a:ahLst/>
                <a:cxnLst>
                  <a:cxn ang="0">
                    <a:pos x="12" y="35"/>
                  </a:cxn>
                  <a:cxn ang="0">
                    <a:pos x="0" y="24"/>
                  </a:cxn>
                  <a:cxn ang="0">
                    <a:pos x="4" y="24"/>
                  </a:cxn>
                  <a:cxn ang="0">
                    <a:pos x="12" y="32"/>
                  </a:cxn>
                  <a:cxn ang="0">
                    <a:pos x="21" y="25"/>
                  </a:cxn>
                  <a:cxn ang="0">
                    <a:pos x="12" y="19"/>
                  </a:cxn>
                  <a:cxn ang="0">
                    <a:pos x="1" y="9"/>
                  </a:cxn>
                  <a:cxn ang="0">
                    <a:pos x="13" y="0"/>
                  </a:cxn>
                  <a:cxn ang="0">
                    <a:pos x="24" y="9"/>
                  </a:cxn>
                  <a:cxn ang="0">
                    <a:pos x="20" y="9"/>
                  </a:cxn>
                  <a:cxn ang="0">
                    <a:pos x="13" y="3"/>
                  </a:cxn>
                  <a:cxn ang="0">
                    <a:pos x="5" y="9"/>
                  </a:cxn>
                  <a:cxn ang="0">
                    <a:pos x="14" y="15"/>
                  </a:cxn>
                  <a:cxn ang="0">
                    <a:pos x="25" y="25"/>
                  </a:cxn>
                  <a:cxn ang="0">
                    <a:pos x="12" y="35"/>
                  </a:cxn>
                </a:cxnLst>
                <a:rect l="0" t="0" r="r" b="b"/>
                <a:pathLst>
                  <a:path w="25" h="35">
                    <a:moveTo>
                      <a:pt x="12" y="35"/>
                    </a:moveTo>
                    <a:cubicBezTo>
                      <a:pt x="5" y="35"/>
                      <a:pt x="0" y="32"/>
                      <a:pt x="0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30"/>
                      <a:pt x="7" y="32"/>
                      <a:pt x="12" y="32"/>
                    </a:cubicBezTo>
                    <a:cubicBezTo>
                      <a:pt x="17" y="32"/>
                      <a:pt x="21" y="30"/>
                      <a:pt x="21" y="25"/>
                    </a:cubicBezTo>
                    <a:cubicBezTo>
                      <a:pt x="21" y="21"/>
                      <a:pt x="16" y="20"/>
                      <a:pt x="12" y="19"/>
                    </a:cubicBezTo>
                    <a:cubicBezTo>
                      <a:pt x="7" y="17"/>
                      <a:pt x="1" y="16"/>
                      <a:pt x="1" y="9"/>
                    </a:cubicBezTo>
                    <a:cubicBezTo>
                      <a:pt x="1" y="2"/>
                      <a:pt x="7" y="0"/>
                      <a:pt x="13" y="0"/>
                    </a:cubicBezTo>
                    <a:cubicBezTo>
                      <a:pt x="19" y="0"/>
                      <a:pt x="24" y="2"/>
                      <a:pt x="24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0" y="5"/>
                      <a:pt x="17" y="3"/>
                      <a:pt x="13" y="3"/>
                    </a:cubicBezTo>
                    <a:cubicBezTo>
                      <a:pt x="9" y="3"/>
                      <a:pt x="5" y="4"/>
                      <a:pt x="5" y="9"/>
                    </a:cubicBezTo>
                    <a:cubicBezTo>
                      <a:pt x="5" y="13"/>
                      <a:pt x="9" y="14"/>
                      <a:pt x="14" y="15"/>
                    </a:cubicBezTo>
                    <a:cubicBezTo>
                      <a:pt x="19" y="17"/>
                      <a:pt x="25" y="18"/>
                      <a:pt x="25" y="25"/>
                    </a:cubicBezTo>
                    <a:cubicBezTo>
                      <a:pt x="25" y="32"/>
                      <a:pt x="19" y="35"/>
                      <a:pt x="12" y="35"/>
                    </a:cubicBezTo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7"/>
              <p:cNvSpPr>
                <a:spLocks/>
              </p:cNvSpPr>
              <p:nvPr userDrawn="1"/>
            </p:nvSpPr>
            <p:spPr bwMode="auto">
              <a:xfrm rot="16200000">
                <a:off x="1585144" y="1781766"/>
                <a:ext cx="188396" cy="253255"/>
              </a:xfrm>
              <a:custGeom>
                <a:avLst/>
                <a:gdLst/>
                <a:ahLst/>
                <a:cxnLst>
                  <a:cxn ang="0">
                    <a:pos x="13" y="35"/>
                  </a:cxn>
                  <a:cxn ang="0">
                    <a:pos x="0" y="24"/>
                  </a:cxn>
                  <a:cxn ang="0">
                    <a:pos x="5" y="24"/>
                  </a:cxn>
                  <a:cxn ang="0">
                    <a:pos x="13" y="32"/>
                  </a:cxn>
                  <a:cxn ang="0">
                    <a:pos x="21" y="25"/>
                  </a:cxn>
                  <a:cxn ang="0">
                    <a:pos x="13" y="19"/>
                  </a:cxn>
                  <a:cxn ang="0">
                    <a:pos x="1" y="9"/>
                  </a:cxn>
                  <a:cxn ang="0">
                    <a:pos x="13" y="0"/>
                  </a:cxn>
                  <a:cxn ang="0">
                    <a:pos x="25" y="9"/>
                  </a:cxn>
                  <a:cxn ang="0">
                    <a:pos x="21" y="9"/>
                  </a:cxn>
                  <a:cxn ang="0">
                    <a:pos x="13" y="3"/>
                  </a:cxn>
                  <a:cxn ang="0">
                    <a:pos x="6" y="9"/>
                  </a:cxn>
                  <a:cxn ang="0">
                    <a:pos x="14" y="15"/>
                  </a:cxn>
                  <a:cxn ang="0">
                    <a:pos x="26" y="25"/>
                  </a:cxn>
                  <a:cxn ang="0">
                    <a:pos x="13" y="35"/>
                  </a:cxn>
                </a:cxnLst>
                <a:rect l="0" t="0" r="r" b="b"/>
                <a:pathLst>
                  <a:path w="26" h="35">
                    <a:moveTo>
                      <a:pt x="13" y="35"/>
                    </a:moveTo>
                    <a:cubicBezTo>
                      <a:pt x="6" y="35"/>
                      <a:pt x="0" y="32"/>
                      <a:pt x="0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30"/>
                      <a:pt x="8" y="32"/>
                      <a:pt x="13" y="32"/>
                    </a:cubicBezTo>
                    <a:cubicBezTo>
                      <a:pt x="18" y="32"/>
                      <a:pt x="21" y="30"/>
                      <a:pt x="21" y="25"/>
                    </a:cubicBezTo>
                    <a:cubicBezTo>
                      <a:pt x="21" y="21"/>
                      <a:pt x="17" y="20"/>
                      <a:pt x="13" y="19"/>
                    </a:cubicBezTo>
                    <a:cubicBezTo>
                      <a:pt x="7" y="17"/>
                      <a:pt x="1" y="16"/>
                      <a:pt x="1" y="9"/>
                    </a:cubicBezTo>
                    <a:cubicBezTo>
                      <a:pt x="1" y="2"/>
                      <a:pt x="7" y="0"/>
                      <a:pt x="13" y="0"/>
                    </a:cubicBezTo>
                    <a:cubicBezTo>
                      <a:pt x="20" y="0"/>
                      <a:pt x="25" y="2"/>
                      <a:pt x="25" y="9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1" y="5"/>
                      <a:pt x="18" y="3"/>
                      <a:pt x="13" y="3"/>
                    </a:cubicBezTo>
                    <a:cubicBezTo>
                      <a:pt x="10" y="3"/>
                      <a:pt x="6" y="4"/>
                      <a:pt x="6" y="9"/>
                    </a:cubicBezTo>
                    <a:cubicBezTo>
                      <a:pt x="6" y="13"/>
                      <a:pt x="10" y="14"/>
                      <a:pt x="14" y="15"/>
                    </a:cubicBezTo>
                    <a:cubicBezTo>
                      <a:pt x="20" y="17"/>
                      <a:pt x="26" y="18"/>
                      <a:pt x="26" y="25"/>
                    </a:cubicBezTo>
                    <a:cubicBezTo>
                      <a:pt x="26" y="32"/>
                      <a:pt x="20" y="35"/>
                      <a:pt x="13" y="35"/>
                    </a:cubicBezTo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Title 3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1371600" y="1371600"/>
            <a:ext cx="7772400" cy="27638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55016" name="Rectangle 8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371600" y="4005943"/>
            <a:ext cx="7456489" cy="860426"/>
          </a:xfrm>
        </p:spPr>
        <p:txBody>
          <a:bodyPr wrap="square" anchor="b" anchorCtr="0">
            <a:no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55017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599" y="4809219"/>
            <a:ext cx="7456489" cy="496206"/>
          </a:xfrm>
        </p:spPr>
        <p:txBody>
          <a:bodyPr wrap="square">
            <a:noAutofit/>
          </a:bodyPr>
          <a:lstStyle>
            <a:lvl1pPr marL="0" indent="0">
              <a:spcBef>
                <a:spcPct val="25000"/>
              </a:spcBef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Title 3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1371600" y="1370013"/>
            <a:ext cx="7772400" cy="2761488"/>
          </a:xfrm>
          <a:prstGeom prst="rect">
            <a:avLst/>
          </a:prstGeom>
          <a:solidFill>
            <a:schemeClr val="bg2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182880" rIns="182880" rtlCol="0" anchor="ctr"/>
          <a:lstStyle/>
          <a:p>
            <a:pPr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600" b="1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Image Area Guide</a:t>
            </a:r>
            <a:r>
              <a:rPr lang="en-US" sz="1600" b="0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: Manually insert an image using this gray box as a guide for size and placement of imagery</a:t>
            </a:r>
          </a:p>
          <a:p>
            <a:pPr marL="114300" lvl="0" indent="-1143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b="0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On the </a:t>
            </a:r>
            <a:r>
              <a:rPr lang="en-US" sz="1600" b="1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Insert</a:t>
            </a:r>
            <a:r>
              <a:rPr lang="en-US" sz="1600" b="0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 tab select &gt; </a:t>
            </a:r>
            <a:r>
              <a:rPr lang="en-US" sz="1600" b="1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Picture</a:t>
            </a:r>
            <a:r>
              <a:rPr lang="en-US" sz="1600" b="0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 from the </a:t>
            </a:r>
            <a:r>
              <a:rPr lang="en-US" sz="1600" b="1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Illustrations </a:t>
            </a:r>
            <a:r>
              <a:rPr lang="en-US" sz="1600" b="0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group</a:t>
            </a:r>
            <a:endParaRPr lang="en-US" sz="1600" b="1" kern="1200" dirty="0" smtClean="0">
              <a:ln>
                <a:noFill/>
              </a:ln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  <a:p>
            <a:pPr marL="114300" lvl="0" indent="-1143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b="0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Browse to your image library and select the desired image</a:t>
            </a:r>
          </a:p>
          <a:p>
            <a:pPr marL="114300" lvl="0" indent="-1143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b="0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Scale and crop as needed to match the size of this guide box </a:t>
            </a:r>
            <a:br>
              <a:rPr lang="en-US" sz="1600" b="0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</a:br>
            <a:r>
              <a:rPr lang="en-US" sz="1600" b="0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(tip: hold shift while re-sizing to maintain proportions)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371600" y="4005943"/>
            <a:ext cx="7456489" cy="860426"/>
          </a:xfrm>
        </p:spPr>
        <p:txBody>
          <a:bodyPr wrap="square" anchor="b" anchorCtr="0">
            <a:no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599" y="4809219"/>
            <a:ext cx="7456489" cy="496206"/>
          </a:xfrm>
        </p:spPr>
        <p:txBody>
          <a:bodyPr wrap="square">
            <a:noAutofit/>
          </a:bodyPr>
          <a:lstStyle>
            <a:lvl1pPr marL="0" indent="0">
              <a:spcBef>
                <a:spcPct val="25000"/>
              </a:spcBef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ansition/Section Slid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175" y="319088"/>
            <a:ext cx="8189914" cy="7493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lang="en-US" sz="3600" b="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420862" y="6084689"/>
            <a:ext cx="1430442" cy="591169"/>
            <a:chOff x="638175" y="6150102"/>
            <a:chExt cx="1430442" cy="591169"/>
          </a:xfrm>
        </p:grpSpPr>
        <p:grpSp>
          <p:nvGrpSpPr>
            <p:cNvPr id="3" name="Group 11"/>
            <p:cNvGrpSpPr>
              <a:grpSpLocks noChangeAspect="1"/>
            </p:cNvGrpSpPr>
            <p:nvPr userDrawn="1"/>
          </p:nvGrpSpPr>
          <p:grpSpPr>
            <a:xfrm>
              <a:off x="638175" y="6150102"/>
              <a:ext cx="1430442" cy="384048"/>
              <a:chOff x="1604963" y="814388"/>
              <a:chExt cx="1223962" cy="328612"/>
            </a:xfrm>
            <a:solidFill>
              <a:schemeClr val="bg1"/>
            </a:solidFill>
          </p:grpSpPr>
          <p:sp>
            <p:nvSpPr>
              <p:cNvPr id="7" name="Freeform 7"/>
              <p:cNvSpPr>
                <a:spLocks noEditPoints="1"/>
              </p:cNvSpPr>
              <p:nvPr userDrawn="1"/>
            </p:nvSpPr>
            <p:spPr bwMode="auto">
              <a:xfrm>
                <a:off x="2749550" y="1060450"/>
                <a:ext cx="79375" cy="74612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1" y="2"/>
                  </a:cxn>
                  <a:cxn ang="0">
                    <a:pos x="2" y="10"/>
                  </a:cxn>
                  <a:cxn ang="0">
                    <a:pos x="11" y="19"/>
                  </a:cxn>
                  <a:cxn ang="0">
                    <a:pos x="19" y="10"/>
                  </a:cxn>
                  <a:cxn ang="0">
                    <a:pos x="19" y="10"/>
                  </a:cxn>
                  <a:cxn ang="0">
                    <a:pos x="8" y="11"/>
                  </a:cxn>
                  <a:cxn ang="0">
                    <a:pos x="8" y="16"/>
                  </a:cxn>
                  <a:cxn ang="0">
                    <a:pos x="7" y="16"/>
                  </a:cxn>
                  <a:cxn ang="0">
                    <a:pos x="7" y="4"/>
                  </a:cxn>
                  <a:cxn ang="0">
                    <a:pos x="11" y="4"/>
                  </a:cxn>
                  <a:cxn ang="0">
                    <a:pos x="15" y="7"/>
                  </a:cxn>
                  <a:cxn ang="0">
                    <a:pos x="13" y="10"/>
                  </a:cxn>
                  <a:cxn ang="0">
                    <a:pos x="13" y="10"/>
                  </a:cxn>
                  <a:cxn ang="0">
                    <a:pos x="14" y="13"/>
                  </a:cxn>
                  <a:cxn ang="0">
                    <a:pos x="15" y="16"/>
                  </a:cxn>
                  <a:cxn ang="0">
                    <a:pos x="13" y="16"/>
                  </a:cxn>
                  <a:cxn ang="0">
                    <a:pos x="12" y="12"/>
                  </a:cxn>
                  <a:cxn ang="0">
                    <a:pos x="10" y="11"/>
                  </a:cxn>
                  <a:cxn ang="0">
                    <a:pos x="8" y="11"/>
                  </a:cxn>
                  <a:cxn ang="0">
                    <a:pos x="11" y="9"/>
                  </a:cxn>
                  <a:cxn ang="0">
                    <a:pos x="13" y="7"/>
                  </a:cxn>
                  <a:cxn ang="0">
                    <a:pos x="11" y="6"/>
                  </a:cxn>
                  <a:cxn ang="0">
                    <a:pos x="8" y="6"/>
                  </a:cxn>
                  <a:cxn ang="0">
                    <a:pos x="8" y="9"/>
                  </a:cxn>
                  <a:cxn ang="0">
                    <a:pos x="11" y="9"/>
                  </a:cxn>
                  <a:cxn ang="0">
                    <a:pos x="0" y="10"/>
                  </a:cxn>
                  <a:cxn ang="0">
                    <a:pos x="11" y="0"/>
                  </a:cxn>
                  <a:cxn ang="0">
                    <a:pos x="21" y="10"/>
                  </a:cxn>
                  <a:cxn ang="0">
                    <a:pos x="11" y="20"/>
                  </a:cxn>
                  <a:cxn ang="0">
                    <a:pos x="0" y="10"/>
                  </a:cxn>
                </a:cxnLst>
                <a:rect l="0" t="0" r="r" b="b"/>
                <a:pathLst>
                  <a:path w="21" h="20">
                    <a:moveTo>
                      <a:pt x="19" y="10"/>
                    </a:moveTo>
                    <a:cubicBezTo>
                      <a:pt x="19" y="5"/>
                      <a:pt x="15" y="2"/>
                      <a:pt x="11" y="2"/>
                    </a:cubicBezTo>
                    <a:cubicBezTo>
                      <a:pt x="6" y="2"/>
                      <a:pt x="2" y="5"/>
                      <a:pt x="2" y="10"/>
                    </a:cubicBezTo>
                    <a:cubicBezTo>
                      <a:pt x="2" y="15"/>
                      <a:pt x="6" y="19"/>
                      <a:pt x="11" y="19"/>
                    </a:cubicBezTo>
                    <a:cubicBezTo>
                      <a:pt x="15" y="19"/>
                      <a:pt x="19" y="15"/>
                      <a:pt x="19" y="10"/>
                    </a:cubicBezTo>
                    <a:cubicBezTo>
                      <a:pt x="19" y="10"/>
                      <a:pt x="19" y="10"/>
                      <a:pt x="19" y="10"/>
                    </a:cubicBezTo>
                    <a:close/>
                    <a:moveTo>
                      <a:pt x="8" y="11"/>
                    </a:moveTo>
                    <a:cubicBezTo>
                      <a:pt x="8" y="16"/>
                      <a:pt x="8" y="16"/>
                      <a:pt x="8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4" y="4"/>
                      <a:pt x="15" y="5"/>
                      <a:pt x="15" y="7"/>
                    </a:cubicBezTo>
                    <a:cubicBezTo>
                      <a:pt x="15" y="9"/>
                      <a:pt x="14" y="10"/>
                      <a:pt x="13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4" y="10"/>
                      <a:pt x="14" y="11"/>
                      <a:pt x="14" y="13"/>
                    </a:cubicBezTo>
                    <a:cubicBezTo>
                      <a:pt x="15" y="14"/>
                      <a:pt x="15" y="16"/>
                      <a:pt x="15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5"/>
                      <a:pt x="13" y="13"/>
                      <a:pt x="12" y="12"/>
                    </a:cubicBezTo>
                    <a:cubicBezTo>
                      <a:pt x="12" y="11"/>
                      <a:pt x="11" y="11"/>
                      <a:pt x="10" y="11"/>
                    </a:cubicBezTo>
                    <a:cubicBezTo>
                      <a:pt x="8" y="11"/>
                      <a:pt x="8" y="11"/>
                      <a:pt x="8" y="11"/>
                    </a:cubicBezTo>
                    <a:close/>
                    <a:moveTo>
                      <a:pt x="11" y="9"/>
                    </a:moveTo>
                    <a:cubicBezTo>
                      <a:pt x="12" y="9"/>
                      <a:pt x="13" y="8"/>
                      <a:pt x="13" y="7"/>
                    </a:cubicBezTo>
                    <a:cubicBezTo>
                      <a:pt x="13" y="6"/>
                      <a:pt x="12" y="6"/>
                      <a:pt x="11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11" y="9"/>
                      <a:pt x="11" y="9"/>
                      <a:pt x="11" y="9"/>
                    </a:cubicBezTo>
                    <a:close/>
                    <a:moveTo>
                      <a:pt x="0" y="10"/>
                    </a:moveTo>
                    <a:cubicBezTo>
                      <a:pt x="0" y="4"/>
                      <a:pt x="5" y="0"/>
                      <a:pt x="11" y="0"/>
                    </a:cubicBezTo>
                    <a:cubicBezTo>
                      <a:pt x="16" y="0"/>
                      <a:pt x="21" y="4"/>
                      <a:pt x="21" y="10"/>
                    </a:cubicBezTo>
                    <a:cubicBezTo>
                      <a:pt x="21" y="16"/>
                      <a:pt x="16" y="20"/>
                      <a:pt x="11" y="20"/>
                    </a:cubicBezTo>
                    <a:cubicBezTo>
                      <a:pt x="5" y="20"/>
                      <a:pt x="0" y="16"/>
                      <a:pt x="0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Freeform 8"/>
              <p:cNvSpPr>
                <a:spLocks noEditPoints="1"/>
              </p:cNvSpPr>
              <p:nvPr userDrawn="1"/>
            </p:nvSpPr>
            <p:spPr bwMode="auto">
              <a:xfrm>
                <a:off x="1604963" y="814388"/>
                <a:ext cx="1106487" cy="328612"/>
              </a:xfrm>
              <a:custGeom>
                <a:avLst/>
                <a:gdLst/>
                <a:ahLst/>
                <a:cxnLst>
                  <a:cxn ang="0">
                    <a:pos x="295" y="29"/>
                  </a:cxn>
                  <a:cxn ang="0">
                    <a:pos x="256" y="41"/>
                  </a:cxn>
                  <a:cxn ang="0">
                    <a:pos x="191" y="29"/>
                  </a:cxn>
                  <a:cxn ang="0">
                    <a:pos x="217" y="22"/>
                  </a:cxn>
                  <a:cxn ang="0">
                    <a:pos x="147" y="0"/>
                  </a:cxn>
                  <a:cxn ang="0">
                    <a:pos x="147" y="34"/>
                  </a:cxn>
                  <a:cxn ang="0">
                    <a:pos x="104" y="48"/>
                  </a:cxn>
                  <a:cxn ang="0">
                    <a:pos x="48" y="42"/>
                  </a:cxn>
                  <a:cxn ang="0">
                    <a:pos x="23" y="31"/>
                  </a:cxn>
                  <a:cxn ang="0">
                    <a:pos x="50" y="18"/>
                  </a:cxn>
                  <a:cxn ang="0">
                    <a:pos x="0" y="0"/>
                  </a:cxn>
                  <a:cxn ang="0">
                    <a:pos x="23" y="85"/>
                  </a:cxn>
                  <a:cxn ang="0">
                    <a:pos x="45" y="49"/>
                  </a:cxn>
                  <a:cxn ang="0">
                    <a:pos x="75" y="87"/>
                  </a:cxn>
                  <a:cxn ang="0">
                    <a:pos x="85" y="68"/>
                  </a:cxn>
                  <a:cxn ang="0">
                    <a:pos x="64" y="61"/>
                  </a:cxn>
                  <a:cxn ang="0">
                    <a:pos x="131" y="88"/>
                  </a:cxn>
                  <a:cxn ang="0">
                    <a:pos x="147" y="79"/>
                  </a:cxn>
                  <a:cxn ang="0">
                    <a:pos x="245" y="85"/>
                  </a:cxn>
                  <a:cxn ang="0">
                    <a:pos x="266" y="85"/>
                  </a:cxn>
                  <a:cxn ang="0">
                    <a:pos x="270" y="57"/>
                  </a:cxn>
                  <a:cxn ang="0">
                    <a:pos x="75" y="40"/>
                  </a:cxn>
                  <a:cxn ang="0">
                    <a:pos x="64" y="49"/>
                  </a:cxn>
                  <a:cxn ang="0">
                    <a:pos x="123" y="58"/>
                  </a:cxn>
                  <a:cxn ang="0">
                    <a:pos x="147" y="58"/>
                  </a:cxn>
                  <a:cxn ang="0">
                    <a:pos x="213" y="80"/>
                  </a:cxn>
                  <a:cxn ang="0">
                    <a:pos x="169" y="4"/>
                  </a:cxn>
                  <a:cxn ang="0">
                    <a:pos x="213" y="18"/>
                  </a:cxn>
                  <a:cxn ang="0">
                    <a:pos x="187" y="33"/>
                  </a:cxn>
                  <a:cxn ang="0">
                    <a:pos x="213" y="46"/>
                  </a:cxn>
                  <a:cxn ang="0">
                    <a:pos x="187" y="67"/>
                  </a:cxn>
                  <a:cxn ang="0">
                    <a:pos x="213" y="80"/>
                  </a:cxn>
                  <a:cxn ang="0">
                    <a:pos x="191" y="51"/>
                  </a:cxn>
                  <a:cxn ang="0">
                    <a:pos x="217" y="31"/>
                  </a:cxn>
                  <a:cxn ang="0">
                    <a:pos x="217" y="83"/>
                  </a:cxn>
                  <a:cxn ang="0">
                    <a:pos x="191" y="62"/>
                  </a:cxn>
                  <a:cxn ang="0">
                    <a:pos x="243" y="80"/>
                  </a:cxn>
                  <a:cxn ang="0">
                    <a:pos x="247" y="57"/>
                  </a:cxn>
                  <a:cxn ang="0">
                    <a:pos x="244" y="33"/>
                  </a:cxn>
                  <a:cxn ang="0">
                    <a:pos x="268" y="33"/>
                  </a:cxn>
                  <a:cxn ang="0">
                    <a:pos x="265" y="57"/>
                  </a:cxn>
                  <a:cxn ang="0">
                    <a:pos x="267" y="80"/>
                  </a:cxn>
                </a:cxnLst>
                <a:rect l="0" t="0" r="r" b="b"/>
                <a:pathLst>
                  <a:path w="295" h="88">
                    <a:moveTo>
                      <a:pt x="270" y="57"/>
                    </a:moveTo>
                    <a:cubicBezTo>
                      <a:pt x="295" y="29"/>
                      <a:pt x="295" y="29"/>
                      <a:pt x="295" y="29"/>
                    </a:cubicBezTo>
                    <a:cubicBezTo>
                      <a:pt x="266" y="29"/>
                      <a:pt x="266" y="29"/>
                      <a:pt x="266" y="29"/>
                    </a:cubicBezTo>
                    <a:cubicBezTo>
                      <a:pt x="256" y="41"/>
                      <a:pt x="256" y="41"/>
                      <a:pt x="256" y="41"/>
                    </a:cubicBezTo>
                    <a:cubicBezTo>
                      <a:pt x="246" y="29"/>
                      <a:pt x="246" y="29"/>
                      <a:pt x="246" y="29"/>
                    </a:cubicBezTo>
                    <a:cubicBezTo>
                      <a:pt x="191" y="29"/>
                      <a:pt x="191" y="29"/>
                      <a:pt x="191" y="29"/>
                    </a:cubicBezTo>
                    <a:cubicBezTo>
                      <a:pt x="191" y="22"/>
                      <a:pt x="191" y="22"/>
                      <a:pt x="191" y="22"/>
                    </a:cubicBezTo>
                    <a:cubicBezTo>
                      <a:pt x="217" y="22"/>
                      <a:pt x="217" y="22"/>
                      <a:pt x="217" y="22"/>
                    </a:cubicBezTo>
                    <a:cubicBezTo>
                      <a:pt x="217" y="0"/>
                      <a:pt x="217" y="0"/>
                      <a:pt x="217" y="0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7" y="34"/>
                      <a:pt x="147" y="34"/>
                      <a:pt x="147" y="34"/>
                    </a:cubicBezTo>
                    <a:cubicBezTo>
                      <a:pt x="147" y="34"/>
                      <a:pt x="147" y="34"/>
                      <a:pt x="147" y="34"/>
                    </a:cubicBezTo>
                    <a:cubicBezTo>
                      <a:pt x="143" y="29"/>
                      <a:pt x="137" y="28"/>
                      <a:pt x="131" y="28"/>
                    </a:cubicBezTo>
                    <a:cubicBezTo>
                      <a:pt x="118" y="28"/>
                      <a:pt x="108" y="36"/>
                      <a:pt x="104" y="48"/>
                    </a:cubicBezTo>
                    <a:cubicBezTo>
                      <a:pt x="100" y="35"/>
                      <a:pt x="90" y="27"/>
                      <a:pt x="75" y="27"/>
                    </a:cubicBezTo>
                    <a:cubicBezTo>
                      <a:pt x="63" y="27"/>
                      <a:pt x="53" y="33"/>
                      <a:pt x="48" y="42"/>
                    </a:cubicBezTo>
                    <a:cubicBezTo>
                      <a:pt x="48" y="31"/>
                      <a:pt x="48" y="31"/>
                      <a:pt x="48" y="31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23" y="85"/>
                      <a:pt x="23" y="85"/>
                      <a:pt x="23" y="85"/>
                    </a:cubicBezTo>
                    <a:cubicBezTo>
                      <a:pt x="23" y="49"/>
                      <a:pt x="23" y="49"/>
                      <a:pt x="23" y="49"/>
                    </a:cubicBezTo>
                    <a:cubicBezTo>
                      <a:pt x="45" y="49"/>
                      <a:pt x="45" y="49"/>
                      <a:pt x="45" y="49"/>
                    </a:cubicBezTo>
                    <a:cubicBezTo>
                      <a:pt x="45" y="51"/>
                      <a:pt x="44" y="54"/>
                      <a:pt x="44" y="57"/>
                    </a:cubicBezTo>
                    <a:cubicBezTo>
                      <a:pt x="44" y="75"/>
                      <a:pt x="58" y="87"/>
                      <a:pt x="75" y="87"/>
                    </a:cubicBezTo>
                    <a:cubicBezTo>
                      <a:pt x="90" y="87"/>
                      <a:pt x="99" y="81"/>
                      <a:pt x="104" y="68"/>
                    </a:cubicBezTo>
                    <a:cubicBezTo>
                      <a:pt x="85" y="68"/>
                      <a:pt x="85" y="68"/>
                      <a:pt x="85" y="68"/>
                    </a:cubicBezTo>
                    <a:cubicBezTo>
                      <a:pt x="82" y="72"/>
                      <a:pt x="80" y="73"/>
                      <a:pt x="75" y="73"/>
                    </a:cubicBezTo>
                    <a:cubicBezTo>
                      <a:pt x="69" y="73"/>
                      <a:pt x="64" y="68"/>
                      <a:pt x="64" y="61"/>
                    </a:cubicBezTo>
                    <a:cubicBezTo>
                      <a:pt x="103" y="61"/>
                      <a:pt x="103" y="61"/>
                      <a:pt x="103" y="61"/>
                    </a:cubicBezTo>
                    <a:cubicBezTo>
                      <a:pt x="105" y="75"/>
                      <a:pt x="116" y="88"/>
                      <a:pt x="131" y="88"/>
                    </a:cubicBezTo>
                    <a:cubicBezTo>
                      <a:pt x="137" y="88"/>
                      <a:pt x="143" y="84"/>
                      <a:pt x="147" y="79"/>
                    </a:cubicBezTo>
                    <a:cubicBezTo>
                      <a:pt x="147" y="79"/>
                      <a:pt x="147" y="79"/>
                      <a:pt x="147" y="79"/>
                    </a:cubicBezTo>
                    <a:cubicBezTo>
                      <a:pt x="147" y="85"/>
                      <a:pt x="147" y="85"/>
                      <a:pt x="147" y="85"/>
                    </a:cubicBezTo>
                    <a:cubicBezTo>
                      <a:pt x="245" y="85"/>
                      <a:pt x="245" y="85"/>
                      <a:pt x="245" y="85"/>
                    </a:cubicBezTo>
                    <a:cubicBezTo>
                      <a:pt x="255" y="73"/>
                      <a:pt x="255" y="73"/>
                      <a:pt x="255" y="73"/>
                    </a:cubicBezTo>
                    <a:cubicBezTo>
                      <a:pt x="266" y="85"/>
                      <a:pt x="266" y="85"/>
                      <a:pt x="266" y="85"/>
                    </a:cubicBezTo>
                    <a:cubicBezTo>
                      <a:pt x="295" y="85"/>
                      <a:pt x="295" y="85"/>
                      <a:pt x="295" y="85"/>
                    </a:cubicBezTo>
                    <a:lnTo>
                      <a:pt x="270" y="57"/>
                    </a:lnTo>
                    <a:close/>
                    <a:moveTo>
                      <a:pt x="64" y="49"/>
                    </a:moveTo>
                    <a:cubicBezTo>
                      <a:pt x="66" y="44"/>
                      <a:pt x="70" y="40"/>
                      <a:pt x="75" y="40"/>
                    </a:cubicBezTo>
                    <a:cubicBezTo>
                      <a:pt x="81" y="40"/>
                      <a:pt x="85" y="44"/>
                      <a:pt x="86" y="49"/>
                    </a:cubicBezTo>
                    <a:cubicBezTo>
                      <a:pt x="86" y="49"/>
                      <a:pt x="64" y="49"/>
                      <a:pt x="64" y="49"/>
                    </a:cubicBezTo>
                    <a:close/>
                    <a:moveTo>
                      <a:pt x="135" y="72"/>
                    </a:moveTo>
                    <a:cubicBezTo>
                      <a:pt x="128" y="72"/>
                      <a:pt x="123" y="65"/>
                      <a:pt x="123" y="58"/>
                    </a:cubicBezTo>
                    <a:cubicBezTo>
                      <a:pt x="123" y="50"/>
                      <a:pt x="127" y="43"/>
                      <a:pt x="135" y="43"/>
                    </a:cubicBezTo>
                    <a:cubicBezTo>
                      <a:pt x="143" y="43"/>
                      <a:pt x="147" y="50"/>
                      <a:pt x="147" y="58"/>
                    </a:cubicBezTo>
                    <a:cubicBezTo>
                      <a:pt x="147" y="65"/>
                      <a:pt x="143" y="72"/>
                      <a:pt x="135" y="72"/>
                    </a:cubicBezTo>
                    <a:close/>
                    <a:moveTo>
                      <a:pt x="213" y="80"/>
                    </a:moveTo>
                    <a:cubicBezTo>
                      <a:pt x="169" y="80"/>
                      <a:pt x="169" y="80"/>
                      <a:pt x="169" y="80"/>
                    </a:cubicBezTo>
                    <a:cubicBezTo>
                      <a:pt x="169" y="4"/>
                      <a:pt x="169" y="4"/>
                      <a:pt x="169" y="4"/>
                    </a:cubicBezTo>
                    <a:cubicBezTo>
                      <a:pt x="213" y="4"/>
                      <a:pt x="213" y="4"/>
                      <a:pt x="213" y="4"/>
                    </a:cubicBezTo>
                    <a:cubicBezTo>
                      <a:pt x="213" y="18"/>
                      <a:pt x="213" y="18"/>
                      <a:pt x="213" y="18"/>
                    </a:cubicBezTo>
                    <a:cubicBezTo>
                      <a:pt x="187" y="18"/>
                      <a:pt x="187" y="18"/>
                      <a:pt x="187" y="18"/>
                    </a:cubicBezTo>
                    <a:cubicBezTo>
                      <a:pt x="187" y="33"/>
                      <a:pt x="187" y="33"/>
                      <a:pt x="187" y="33"/>
                    </a:cubicBezTo>
                    <a:cubicBezTo>
                      <a:pt x="213" y="33"/>
                      <a:pt x="213" y="33"/>
                      <a:pt x="213" y="33"/>
                    </a:cubicBezTo>
                    <a:cubicBezTo>
                      <a:pt x="213" y="46"/>
                      <a:pt x="213" y="46"/>
                      <a:pt x="213" y="46"/>
                    </a:cubicBezTo>
                    <a:cubicBezTo>
                      <a:pt x="187" y="46"/>
                      <a:pt x="187" y="46"/>
                      <a:pt x="187" y="46"/>
                    </a:cubicBezTo>
                    <a:cubicBezTo>
                      <a:pt x="187" y="67"/>
                      <a:pt x="187" y="67"/>
                      <a:pt x="187" y="67"/>
                    </a:cubicBezTo>
                    <a:cubicBezTo>
                      <a:pt x="213" y="67"/>
                      <a:pt x="213" y="67"/>
                      <a:pt x="213" y="67"/>
                    </a:cubicBezTo>
                    <a:lnTo>
                      <a:pt x="213" y="80"/>
                    </a:lnTo>
                    <a:close/>
                    <a:moveTo>
                      <a:pt x="191" y="62"/>
                    </a:moveTo>
                    <a:cubicBezTo>
                      <a:pt x="191" y="51"/>
                      <a:pt x="191" y="51"/>
                      <a:pt x="191" y="51"/>
                    </a:cubicBezTo>
                    <a:cubicBezTo>
                      <a:pt x="217" y="51"/>
                      <a:pt x="217" y="51"/>
                      <a:pt x="217" y="51"/>
                    </a:cubicBezTo>
                    <a:cubicBezTo>
                      <a:pt x="217" y="31"/>
                      <a:pt x="217" y="31"/>
                      <a:pt x="217" y="31"/>
                    </a:cubicBezTo>
                    <a:cubicBezTo>
                      <a:pt x="241" y="57"/>
                      <a:pt x="241" y="57"/>
                      <a:pt x="241" y="57"/>
                    </a:cubicBezTo>
                    <a:cubicBezTo>
                      <a:pt x="217" y="83"/>
                      <a:pt x="217" y="83"/>
                      <a:pt x="217" y="83"/>
                    </a:cubicBezTo>
                    <a:cubicBezTo>
                      <a:pt x="217" y="62"/>
                      <a:pt x="217" y="62"/>
                      <a:pt x="217" y="62"/>
                    </a:cubicBezTo>
                    <a:lnTo>
                      <a:pt x="191" y="62"/>
                    </a:lnTo>
                    <a:close/>
                    <a:moveTo>
                      <a:pt x="255" y="67"/>
                    </a:moveTo>
                    <a:cubicBezTo>
                      <a:pt x="243" y="80"/>
                      <a:pt x="243" y="80"/>
                      <a:pt x="243" y="80"/>
                    </a:cubicBezTo>
                    <a:cubicBezTo>
                      <a:pt x="226" y="80"/>
                      <a:pt x="226" y="80"/>
                      <a:pt x="226" y="80"/>
                    </a:cubicBezTo>
                    <a:cubicBezTo>
                      <a:pt x="247" y="57"/>
                      <a:pt x="247" y="57"/>
                      <a:pt x="247" y="57"/>
                    </a:cubicBezTo>
                    <a:cubicBezTo>
                      <a:pt x="226" y="33"/>
                      <a:pt x="226" y="33"/>
                      <a:pt x="226" y="33"/>
                    </a:cubicBezTo>
                    <a:cubicBezTo>
                      <a:pt x="244" y="33"/>
                      <a:pt x="244" y="33"/>
                      <a:pt x="244" y="33"/>
                    </a:cubicBezTo>
                    <a:cubicBezTo>
                      <a:pt x="256" y="47"/>
                      <a:pt x="256" y="47"/>
                      <a:pt x="256" y="47"/>
                    </a:cubicBezTo>
                    <a:cubicBezTo>
                      <a:pt x="268" y="33"/>
                      <a:pt x="268" y="33"/>
                      <a:pt x="268" y="33"/>
                    </a:cubicBezTo>
                    <a:cubicBezTo>
                      <a:pt x="286" y="33"/>
                      <a:pt x="286" y="33"/>
                      <a:pt x="286" y="33"/>
                    </a:cubicBezTo>
                    <a:cubicBezTo>
                      <a:pt x="265" y="57"/>
                      <a:pt x="265" y="57"/>
                      <a:pt x="265" y="57"/>
                    </a:cubicBezTo>
                    <a:cubicBezTo>
                      <a:pt x="286" y="80"/>
                      <a:pt x="286" y="80"/>
                      <a:pt x="286" y="80"/>
                    </a:cubicBezTo>
                    <a:cubicBezTo>
                      <a:pt x="267" y="80"/>
                      <a:pt x="267" y="80"/>
                      <a:pt x="267" y="80"/>
                    </a:cubicBezTo>
                    <a:lnTo>
                      <a:pt x="255" y="6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" name="Group 31"/>
            <p:cNvGrpSpPr/>
            <p:nvPr userDrawn="1"/>
          </p:nvGrpSpPr>
          <p:grpSpPr>
            <a:xfrm rot="5400000">
              <a:off x="1578000" y="6372488"/>
              <a:ext cx="166787" cy="570779"/>
              <a:chOff x="1445069" y="1844011"/>
              <a:chExt cx="445644" cy="1525095"/>
            </a:xfrm>
          </p:grpSpPr>
          <p:sp>
            <p:nvSpPr>
              <p:cNvPr id="24" name="Freeform 8"/>
              <p:cNvSpPr>
                <a:spLocks/>
              </p:cNvSpPr>
              <p:nvPr userDrawn="1"/>
            </p:nvSpPr>
            <p:spPr bwMode="auto">
              <a:xfrm rot="16200000">
                <a:off x="1519345" y="3091816"/>
                <a:ext cx="203014" cy="351565"/>
              </a:xfrm>
              <a:custGeom>
                <a:avLst/>
                <a:gdLst/>
                <a:ahLst/>
                <a:cxnLst>
                  <a:cxn ang="0">
                    <a:pos x="0" y="71"/>
                  </a:cxn>
                  <a:cxn ang="0">
                    <a:pos x="0" y="0"/>
                  </a:cxn>
                  <a:cxn ang="0">
                    <a:pos x="41" y="0"/>
                  </a:cxn>
                  <a:cxn ang="0">
                    <a:pos x="41" y="5"/>
                  </a:cxn>
                  <a:cxn ang="0">
                    <a:pos x="8" y="5"/>
                  </a:cxn>
                  <a:cxn ang="0">
                    <a:pos x="8" y="31"/>
                  </a:cxn>
                  <a:cxn ang="0">
                    <a:pos x="38" y="31"/>
                  </a:cxn>
                  <a:cxn ang="0">
                    <a:pos x="38" y="35"/>
                  </a:cxn>
                  <a:cxn ang="0">
                    <a:pos x="8" y="35"/>
                  </a:cxn>
                  <a:cxn ang="0">
                    <a:pos x="8" y="66"/>
                  </a:cxn>
                  <a:cxn ang="0">
                    <a:pos x="41" y="66"/>
                  </a:cxn>
                  <a:cxn ang="0">
                    <a:pos x="41" y="71"/>
                  </a:cxn>
                  <a:cxn ang="0">
                    <a:pos x="0" y="71"/>
                  </a:cxn>
                </a:cxnLst>
                <a:rect l="0" t="0" r="r" b="b"/>
                <a:pathLst>
                  <a:path w="41" h="71">
                    <a:moveTo>
                      <a:pt x="0" y="71"/>
                    </a:moveTo>
                    <a:lnTo>
                      <a:pt x="0" y="0"/>
                    </a:lnTo>
                    <a:lnTo>
                      <a:pt x="41" y="0"/>
                    </a:lnTo>
                    <a:lnTo>
                      <a:pt x="41" y="5"/>
                    </a:lnTo>
                    <a:lnTo>
                      <a:pt x="8" y="5"/>
                    </a:lnTo>
                    <a:lnTo>
                      <a:pt x="8" y="31"/>
                    </a:lnTo>
                    <a:lnTo>
                      <a:pt x="38" y="31"/>
                    </a:lnTo>
                    <a:lnTo>
                      <a:pt x="38" y="35"/>
                    </a:lnTo>
                    <a:lnTo>
                      <a:pt x="8" y="35"/>
                    </a:lnTo>
                    <a:lnTo>
                      <a:pt x="8" y="66"/>
                    </a:lnTo>
                    <a:lnTo>
                      <a:pt x="41" y="66"/>
                    </a:lnTo>
                    <a:lnTo>
                      <a:pt x="41" y="71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9"/>
              <p:cNvSpPr>
                <a:spLocks/>
              </p:cNvSpPr>
              <p:nvPr userDrawn="1"/>
            </p:nvSpPr>
            <p:spPr bwMode="auto">
              <a:xfrm rot="16200000">
                <a:off x="1561431" y="2896228"/>
                <a:ext cx="222821" cy="247580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19" y="24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21" y="19"/>
                  </a:cxn>
                  <a:cxn ang="0">
                    <a:pos x="38" y="0"/>
                  </a:cxn>
                  <a:cxn ang="0">
                    <a:pos x="45" y="0"/>
                  </a:cxn>
                  <a:cxn ang="0">
                    <a:pos x="26" y="24"/>
                  </a:cxn>
                  <a:cxn ang="0">
                    <a:pos x="45" y="50"/>
                  </a:cxn>
                  <a:cxn ang="0">
                    <a:pos x="38" y="50"/>
                  </a:cxn>
                  <a:cxn ang="0">
                    <a:pos x="21" y="29"/>
                  </a:cxn>
                  <a:cxn ang="0">
                    <a:pos x="7" y="50"/>
                  </a:cxn>
                  <a:cxn ang="0">
                    <a:pos x="0" y="50"/>
                  </a:cxn>
                </a:cxnLst>
                <a:rect l="0" t="0" r="r" b="b"/>
                <a:pathLst>
                  <a:path w="45" h="50">
                    <a:moveTo>
                      <a:pt x="0" y="50"/>
                    </a:moveTo>
                    <a:lnTo>
                      <a:pt x="19" y="24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21" y="19"/>
                    </a:lnTo>
                    <a:lnTo>
                      <a:pt x="38" y="0"/>
                    </a:lnTo>
                    <a:lnTo>
                      <a:pt x="45" y="0"/>
                    </a:lnTo>
                    <a:lnTo>
                      <a:pt x="26" y="24"/>
                    </a:lnTo>
                    <a:lnTo>
                      <a:pt x="45" y="50"/>
                    </a:lnTo>
                    <a:lnTo>
                      <a:pt x="38" y="50"/>
                    </a:lnTo>
                    <a:lnTo>
                      <a:pt x="21" y="29"/>
                    </a:lnTo>
                    <a:lnTo>
                      <a:pt x="7" y="5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0"/>
              <p:cNvSpPr>
                <a:spLocks noEditPoints="1"/>
              </p:cNvSpPr>
              <p:nvPr userDrawn="1"/>
            </p:nvSpPr>
            <p:spPr bwMode="auto">
              <a:xfrm rot="16200000">
                <a:off x="1603520" y="2586752"/>
                <a:ext cx="222821" cy="351565"/>
              </a:xfrm>
              <a:custGeom>
                <a:avLst/>
                <a:gdLst/>
                <a:ahLst/>
                <a:cxnLst>
                  <a:cxn ang="0">
                    <a:pos x="3" y="30"/>
                  </a:cxn>
                  <a:cxn ang="0">
                    <a:pos x="0" y="30"/>
                  </a:cxn>
                  <a:cxn ang="0">
                    <a:pos x="0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2" y="4"/>
                  </a:cxn>
                  <a:cxn ang="0">
                    <a:pos x="9" y="0"/>
                  </a:cxn>
                  <a:cxn ang="0">
                    <a:pos x="19" y="11"/>
                  </a:cxn>
                  <a:cxn ang="0">
                    <a:pos x="9" y="23"/>
                  </a:cxn>
                  <a:cxn ang="0">
                    <a:pos x="3" y="19"/>
                  </a:cxn>
                  <a:cxn ang="0">
                    <a:pos x="3" y="30"/>
                  </a:cxn>
                  <a:cxn ang="0">
                    <a:pos x="16" y="11"/>
                  </a:cxn>
                  <a:cxn ang="0">
                    <a:pos x="9" y="2"/>
                  </a:cxn>
                  <a:cxn ang="0">
                    <a:pos x="3" y="11"/>
                  </a:cxn>
                  <a:cxn ang="0">
                    <a:pos x="9" y="20"/>
                  </a:cxn>
                  <a:cxn ang="0">
                    <a:pos x="16" y="11"/>
                  </a:cxn>
                </a:cxnLst>
                <a:rect l="0" t="0" r="r" b="b"/>
                <a:pathLst>
                  <a:path w="19" h="30">
                    <a:moveTo>
                      <a:pt x="3" y="3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0" y="3"/>
                      <a:pt x="0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4" y="1"/>
                      <a:pt x="6" y="0"/>
                      <a:pt x="9" y="0"/>
                    </a:cubicBezTo>
                    <a:cubicBezTo>
                      <a:pt x="16" y="0"/>
                      <a:pt x="19" y="6"/>
                      <a:pt x="19" y="11"/>
                    </a:cubicBezTo>
                    <a:cubicBezTo>
                      <a:pt x="19" y="17"/>
                      <a:pt x="16" y="23"/>
                      <a:pt x="9" y="23"/>
                    </a:cubicBezTo>
                    <a:cubicBezTo>
                      <a:pt x="6" y="23"/>
                      <a:pt x="4" y="21"/>
                      <a:pt x="3" y="19"/>
                    </a:cubicBezTo>
                    <a:lnTo>
                      <a:pt x="3" y="30"/>
                    </a:lnTo>
                    <a:close/>
                    <a:moveTo>
                      <a:pt x="16" y="11"/>
                    </a:moveTo>
                    <a:cubicBezTo>
                      <a:pt x="16" y="7"/>
                      <a:pt x="14" y="2"/>
                      <a:pt x="9" y="2"/>
                    </a:cubicBezTo>
                    <a:cubicBezTo>
                      <a:pt x="4" y="2"/>
                      <a:pt x="3" y="6"/>
                      <a:pt x="3" y="11"/>
                    </a:cubicBezTo>
                    <a:cubicBezTo>
                      <a:pt x="3" y="17"/>
                      <a:pt x="4" y="20"/>
                      <a:pt x="9" y="20"/>
                    </a:cubicBezTo>
                    <a:cubicBezTo>
                      <a:pt x="14" y="20"/>
                      <a:pt x="16" y="16"/>
                      <a:pt x="16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1"/>
              <p:cNvSpPr>
                <a:spLocks/>
              </p:cNvSpPr>
              <p:nvPr userDrawn="1"/>
            </p:nvSpPr>
            <p:spPr bwMode="auto">
              <a:xfrm rot="16200000">
                <a:off x="1608471" y="2408494"/>
                <a:ext cx="118839" cy="25748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2" y="10"/>
                  </a:cxn>
                  <a:cxn ang="0">
                    <a:pos x="2" y="22"/>
                  </a:cxn>
                  <a:cxn ang="0">
                    <a:pos x="0" y="22"/>
                  </a:cxn>
                  <a:cxn ang="0">
                    <a:pos x="0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2" y="4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10" y="3"/>
                  </a:cxn>
                  <a:cxn ang="0">
                    <a:pos x="8" y="3"/>
                  </a:cxn>
                </a:cxnLst>
                <a:rect l="0" t="0" r="r" b="b"/>
                <a:pathLst>
                  <a:path w="10" h="22">
                    <a:moveTo>
                      <a:pt x="8" y="3"/>
                    </a:moveTo>
                    <a:cubicBezTo>
                      <a:pt x="4" y="3"/>
                      <a:pt x="2" y="6"/>
                      <a:pt x="2" y="10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0" y="3"/>
                      <a:pt x="0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1"/>
                      <a:pt x="6" y="0"/>
                      <a:pt x="8" y="0"/>
                    </a:cubicBezTo>
                    <a:cubicBezTo>
                      <a:pt x="9" y="0"/>
                      <a:pt x="9" y="0"/>
                      <a:pt x="10" y="0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3"/>
                      <a:pt x="9" y="3"/>
                      <a:pt x="8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2"/>
              <p:cNvSpPr>
                <a:spLocks noEditPoints="1"/>
              </p:cNvSpPr>
              <p:nvPr userDrawn="1"/>
            </p:nvSpPr>
            <p:spPr bwMode="auto">
              <a:xfrm rot="16200000">
                <a:off x="1566383" y="2237665"/>
                <a:ext cx="212917" cy="267387"/>
              </a:xfrm>
              <a:custGeom>
                <a:avLst/>
                <a:gdLst/>
                <a:ahLst/>
                <a:cxnLst>
                  <a:cxn ang="0">
                    <a:pos x="3" y="12"/>
                  </a:cxn>
                  <a:cxn ang="0">
                    <a:pos x="10" y="21"/>
                  </a:cxn>
                  <a:cxn ang="0">
                    <a:pos x="16" y="16"/>
                  </a:cxn>
                  <a:cxn ang="0">
                    <a:pos x="18" y="16"/>
                  </a:cxn>
                  <a:cxn ang="0">
                    <a:pos x="9" y="23"/>
                  </a:cxn>
                  <a:cxn ang="0">
                    <a:pos x="0" y="12"/>
                  </a:cxn>
                  <a:cxn ang="0">
                    <a:pos x="10" y="0"/>
                  </a:cxn>
                  <a:cxn ang="0">
                    <a:pos x="18" y="12"/>
                  </a:cxn>
                  <a:cxn ang="0">
                    <a:pos x="3" y="12"/>
                  </a:cxn>
                  <a:cxn ang="0">
                    <a:pos x="3" y="10"/>
                  </a:cxn>
                  <a:cxn ang="0">
                    <a:pos x="16" y="10"/>
                  </a:cxn>
                  <a:cxn ang="0">
                    <a:pos x="10" y="2"/>
                  </a:cxn>
                  <a:cxn ang="0">
                    <a:pos x="3" y="10"/>
                  </a:cxn>
                </a:cxnLst>
                <a:rect l="0" t="0" r="r" b="b"/>
                <a:pathLst>
                  <a:path w="18" h="23">
                    <a:moveTo>
                      <a:pt x="3" y="12"/>
                    </a:moveTo>
                    <a:cubicBezTo>
                      <a:pt x="3" y="17"/>
                      <a:pt x="5" y="21"/>
                      <a:pt x="10" y="21"/>
                    </a:cubicBezTo>
                    <a:cubicBezTo>
                      <a:pt x="13" y="21"/>
                      <a:pt x="15" y="18"/>
                      <a:pt x="16" y="16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7" y="20"/>
                      <a:pt x="14" y="23"/>
                      <a:pt x="9" y="23"/>
                    </a:cubicBezTo>
                    <a:cubicBezTo>
                      <a:pt x="3" y="23"/>
                      <a:pt x="0" y="18"/>
                      <a:pt x="0" y="12"/>
                    </a:cubicBezTo>
                    <a:cubicBezTo>
                      <a:pt x="0" y="6"/>
                      <a:pt x="3" y="0"/>
                      <a:pt x="10" y="0"/>
                    </a:cubicBezTo>
                    <a:cubicBezTo>
                      <a:pt x="16" y="0"/>
                      <a:pt x="18" y="6"/>
                      <a:pt x="18" y="12"/>
                    </a:cubicBezTo>
                    <a:lnTo>
                      <a:pt x="3" y="12"/>
                    </a:lnTo>
                    <a:close/>
                    <a:moveTo>
                      <a:pt x="3" y="10"/>
                    </a:move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6"/>
                      <a:pt x="14" y="2"/>
                      <a:pt x="10" y="2"/>
                    </a:cubicBezTo>
                    <a:cubicBezTo>
                      <a:pt x="6" y="2"/>
                      <a:pt x="3" y="5"/>
                      <a:pt x="3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13"/>
              <p:cNvSpPr>
                <a:spLocks/>
              </p:cNvSpPr>
              <p:nvPr userDrawn="1"/>
            </p:nvSpPr>
            <p:spPr bwMode="auto">
              <a:xfrm rot="16200000">
                <a:off x="1586189" y="2009891"/>
                <a:ext cx="173305" cy="267387"/>
              </a:xfrm>
              <a:custGeom>
                <a:avLst/>
                <a:gdLst/>
                <a:ahLst/>
                <a:cxnLst>
                  <a:cxn ang="0">
                    <a:pos x="7" y="23"/>
                  </a:cxn>
                  <a:cxn ang="0">
                    <a:pos x="0" y="16"/>
                  </a:cxn>
                  <a:cxn ang="0">
                    <a:pos x="2" y="16"/>
                  </a:cxn>
                  <a:cxn ang="0">
                    <a:pos x="7" y="21"/>
                  </a:cxn>
                  <a:cxn ang="0">
                    <a:pos x="13" y="16"/>
                  </a:cxn>
                  <a:cxn ang="0">
                    <a:pos x="7" y="12"/>
                  </a:cxn>
                  <a:cxn ang="0">
                    <a:pos x="0" y="6"/>
                  </a:cxn>
                  <a:cxn ang="0">
                    <a:pos x="8" y="0"/>
                  </a:cxn>
                  <a:cxn ang="0">
                    <a:pos x="15" y="6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3" y="6"/>
                  </a:cxn>
                  <a:cxn ang="0">
                    <a:pos x="8" y="10"/>
                  </a:cxn>
                  <a:cxn ang="0">
                    <a:pos x="15" y="16"/>
                  </a:cxn>
                  <a:cxn ang="0">
                    <a:pos x="7" y="23"/>
                  </a:cxn>
                </a:cxnLst>
                <a:rect l="0" t="0" r="r" b="b"/>
                <a:pathLst>
                  <a:path w="15" h="23">
                    <a:moveTo>
                      <a:pt x="7" y="23"/>
                    </a:moveTo>
                    <a:cubicBezTo>
                      <a:pt x="3" y="23"/>
                      <a:pt x="0" y="21"/>
                      <a:pt x="0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9"/>
                      <a:pt x="4" y="21"/>
                      <a:pt x="7" y="21"/>
                    </a:cubicBezTo>
                    <a:cubicBezTo>
                      <a:pt x="10" y="21"/>
                      <a:pt x="13" y="19"/>
                      <a:pt x="13" y="16"/>
                    </a:cubicBezTo>
                    <a:cubicBezTo>
                      <a:pt x="13" y="14"/>
                      <a:pt x="10" y="13"/>
                      <a:pt x="7" y="12"/>
                    </a:cubicBezTo>
                    <a:cubicBezTo>
                      <a:pt x="4" y="11"/>
                      <a:pt x="0" y="10"/>
                      <a:pt x="0" y="6"/>
                    </a:cubicBezTo>
                    <a:cubicBezTo>
                      <a:pt x="0" y="2"/>
                      <a:pt x="4" y="0"/>
                      <a:pt x="8" y="0"/>
                    </a:cubicBezTo>
                    <a:cubicBezTo>
                      <a:pt x="12" y="0"/>
                      <a:pt x="15" y="2"/>
                      <a:pt x="15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4"/>
                      <a:pt x="10" y="2"/>
                      <a:pt x="8" y="2"/>
                    </a:cubicBezTo>
                    <a:cubicBezTo>
                      <a:pt x="5" y="2"/>
                      <a:pt x="3" y="3"/>
                      <a:pt x="3" y="6"/>
                    </a:cubicBezTo>
                    <a:cubicBezTo>
                      <a:pt x="3" y="9"/>
                      <a:pt x="5" y="9"/>
                      <a:pt x="8" y="10"/>
                    </a:cubicBezTo>
                    <a:cubicBezTo>
                      <a:pt x="12" y="11"/>
                      <a:pt x="15" y="12"/>
                      <a:pt x="15" y="16"/>
                    </a:cubicBezTo>
                    <a:cubicBezTo>
                      <a:pt x="15" y="21"/>
                      <a:pt x="12" y="23"/>
                      <a:pt x="7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4"/>
              <p:cNvSpPr>
                <a:spLocks/>
              </p:cNvSpPr>
              <p:nvPr userDrawn="1"/>
            </p:nvSpPr>
            <p:spPr bwMode="auto">
              <a:xfrm rot="16200000">
                <a:off x="1578761" y="1804398"/>
                <a:ext cx="188161" cy="267387"/>
              </a:xfrm>
              <a:custGeom>
                <a:avLst/>
                <a:gdLst/>
                <a:ahLst/>
                <a:cxnLst>
                  <a:cxn ang="0">
                    <a:pos x="8" y="23"/>
                  </a:cxn>
                  <a:cxn ang="0">
                    <a:pos x="0" y="16"/>
                  </a:cxn>
                  <a:cxn ang="0">
                    <a:pos x="3" y="16"/>
                  </a:cxn>
                  <a:cxn ang="0">
                    <a:pos x="8" y="21"/>
                  </a:cxn>
                  <a:cxn ang="0">
                    <a:pos x="13" y="16"/>
                  </a:cxn>
                  <a:cxn ang="0">
                    <a:pos x="8" y="12"/>
                  </a:cxn>
                  <a:cxn ang="0">
                    <a:pos x="1" y="6"/>
                  </a:cxn>
                  <a:cxn ang="0">
                    <a:pos x="8" y="0"/>
                  </a:cxn>
                  <a:cxn ang="0">
                    <a:pos x="16" y="6"/>
                  </a:cxn>
                  <a:cxn ang="0">
                    <a:pos x="13" y="6"/>
                  </a:cxn>
                  <a:cxn ang="0">
                    <a:pos x="8" y="2"/>
                  </a:cxn>
                  <a:cxn ang="0">
                    <a:pos x="4" y="6"/>
                  </a:cxn>
                  <a:cxn ang="0">
                    <a:pos x="9" y="10"/>
                  </a:cxn>
                  <a:cxn ang="0">
                    <a:pos x="16" y="16"/>
                  </a:cxn>
                  <a:cxn ang="0">
                    <a:pos x="8" y="23"/>
                  </a:cxn>
                </a:cxnLst>
                <a:rect l="0" t="0" r="r" b="b"/>
                <a:pathLst>
                  <a:path w="16" h="23">
                    <a:moveTo>
                      <a:pt x="8" y="23"/>
                    </a:moveTo>
                    <a:cubicBezTo>
                      <a:pt x="4" y="23"/>
                      <a:pt x="0" y="21"/>
                      <a:pt x="0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9"/>
                      <a:pt x="5" y="21"/>
                      <a:pt x="8" y="21"/>
                    </a:cubicBezTo>
                    <a:cubicBezTo>
                      <a:pt x="11" y="21"/>
                      <a:pt x="13" y="19"/>
                      <a:pt x="13" y="16"/>
                    </a:cubicBezTo>
                    <a:cubicBezTo>
                      <a:pt x="13" y="14"/>
                      <a:pt x="11" y="13"/>
                      <a:pt x="8" y="12"/>
                    </a:cubicBezTo>
                    <a:cubicBezTo>
                      <a:pt x="5" y="11"/>
                      <a:pt x="1" y="10"/>
                      <a:pt x="1" y="6"/>
                    </a:cubicBezTo>
                    <a:cubicBezTo>
                      <a:pt x="1" y="2"/>
                      <a:pt x="5" y="0"/>
                      <a:pt x="8" y="0"/>
                    </a:cubicBezTo>
                    <a:cubicBezTo>
                      <a:pt x="13" y="0"/>
                      <a:pt x="16" y="2"/>
                      <a:pt x="16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4"/>
                      <a:pt x="11" y="2"/>
                      <a:pt x="8" y="2"/>
                    </a:cubicBezTo>
                    <a:cubicBezTo>
                      <a:pt x="6" y="2"/>
                      <a:pt x="4" y="3"/>
                      <a:pt x="4" y="6"/>
                    </a:cubicBezTo>
                    <a:cubicBezTo>
                      <a:pt x="4" y="9"/>
                      <a:pt x="6" y="9"/>
                      <a:pt x="9" y="10"/>
                    </a:cubicBezTo>
                    <a:cubicBezTo>
                      <a:pt x="12" y="11"/>
                      <a:pt x="16" y="12"/>
                      <a:pt x="16" y="16"/>
                    </a:cubicBezTo>
                    <a:cubicBezTo>
                      <a:pt x="16" y="21"/>
                      <a:pt x="12" y="23"/>
                      <a:pt x="8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ansition/Section Slide 2">
    <p:bg>
      <p:bgPr>
        <a:solidFill>
          <a:srgbClr val="99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19088"/>
            <a:ext cx="8294689" cy="7493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lang="en-US" sz="3600" b="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388613" y="6153058"/>
            <a:ext cx="1430442" cy="591169"/>
            <a:chOff x="638175" y="6150102"/>
            <a:chExt cx="1430442" cy="591169"/>
          </a:xfrm>
        </p:grpSpPr>
        <p:grpSp>
          <p:nvGrpSpPr>
            <p:cNvPr id="22" name="Group 11"/>
            <p:cNvGrpSpPr>
              <a:grpSpLocks noChangeAspect="1"/>
            </p:cNvGrpSpPr>
            <p:nvPr userDrawn="1"/>
          </p:nvGrpSpPr>
          <p:grpSpPr>
            <a:xfrm>
              <a:off x="638167" y="6150104"/>
              <a:ext cx="1430436" cy="384049"/>
              <a:chOff x="1604963" y="814388"/>
              <a:chExt cx="1223962" cy="328612"/>
            </a:xfrm>
            <a:solidFill>
              <a:schemeClr val="bg1"/>
            </a:solidFill>
          </p:grpSpPr>
          <p:sp>
            <p:nvSpPr>
              <p:cNvPr id="31" name="Freeform 7"/>
              <p:cNvSpPr>
                <a:spLocks noEditPoints="1"/>
              </p:cNvSpPr>
              <p:nvPr userDrawn="1"/>
            </p:nvSpPr>
            <p:spPr bwMode="auto">
              <a:xfrm>
                <a:off x="2749550" y="1060450"/>
                <a:ext cx="79375" cy="74612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1" y="2"/>
                  </a:cxn>
                  <a:cxn ang="0">
                    <a:pos x="2" y="10"/>
                  </a:cxn>
                  <a:cxn ang="0">
                    <a:pos x="11" y="19"/>
                  </a:cxn>
                  <a:cxn ang="0">
                    <a:pos x="19" y="10"/>
                  </a:cxn>
                  <a:cxn ang="0">
                    <a:pos x="19" y="10"/>
                  </a:cxn>
                  <a:cxn ang="0">
                    <a:pos x="8" y="11"/>
                  </a:cxn>
                  <a:cxn ang="0">
                    <a:pos x="8" y="16"/>
                  </a:cxn>
                  <a:cxn ang="0">
                    <a:pos x="7" y="16"/>
                  </a:cxn>
                  <a:cxn ang="0">
                    <a:pos x="7" y="4"/>
                  </a:cxn>
                  <a:cxn ang="0">
                    <a:pos x="11" y="4"/>
                  </a:cxn>
                  <a:cxn ang="0">
                    <a:pos x="15" y="7"/>
                  </a:cxn>
                  <a:cxn ang="0">
                    <a:pos x="13" y="10"/>
                  </a:cxn>
                  <a:cxn ang="0">
                    <a:pos x="13" y="10"/>
                  </a:cxn>
                  <a:cxn ang="0">
                    <a:pos x="14" y="13"/>
                  </a:cxn>
                  <a:cxn ang="0">
                    <a:pos x="15" y="16"/>
                  </a:cxn>
                  <a:cxn ang="0">
                    <a:pos x="13" y="16"/>
                  </a:cxn>
                  <a:cxn ang="0">
                    <a:pos x="12" y="12"/>
                  </a:cxn>
                  <a:cxn ang="0">
                    <a:pos x="10" y="11"/>
                  </a:cxn>
                  <a:cxn ang="0">
                    <a:pos x="8" y="11"/>
                  </a:cxn>
                  <a:cxn ang="0">
                    <a:pos x="11" y="9"/>
                  </a:cxn>
                  <a:cxn ang="0">
                    <a:pos x="13" y="7"/>
                  </a:cxn>
                  <a:cxn ang="0">
                    <a:pos x="11" y="6"/>
                  </a:cxn>
                  <a:cxn ang="0">
                    <a:pos x="8" y="6"/>
                  </a:cxn>
                  <a:cxn ang="0">
                    <a:pos x="8" y="9"/>
                  </a:cxn>
                  <a:cxn ang="0">
                    <a:pos x="11" y="9"/>
                  </a:cxn>
                  <a:cxn ang="0">
                    <a:pos x="0" y="10"/>
                  </a:cxn>
                  <a:cxn ang="0">
                    <a:pos x="11" y="0"/>
                  </a:cxn>
                  <a:cxn ang="0">
                    <a:pos x="21" y="10"/>
                  </a:cxn>
                  <a:cxn ang="0">
                    <a:pos x="11" y="20"/>
                  </a:cxn>
                  <a:cxn ang="0">
                    <a:pos x="0" y="10"/>
                  </a:cxn>
                </a:cxnLst>
                <a:rect l="0" t="0" r="r" b="b"/>
                <a:pathLst>
                  <a:path w="21" h="20">
                    <a:moveTo>
                      <a:pt x="19" y="10"/>
                    </a:moveTo>
                    <a:cubicBezTo>
                      <a:pt x="19" y="5"/>
                      <a:pt x="15" y="2"/>
                      <a:pt x="11" y="2"/>
                    </a:cubicBezTo>
                    <a:cubicBezTo>
                      <a:pt x="6" y="2"/>
                      <a:pt x="2" y="5"/>
                      <a:pt x="2" y="10"/>
                    </a:cubicBezTo>
                    <a:cubicBezTo>
                      <a:pt x="2" y="15"/>
                      <a:pt x="6" y="19"/>
                      <a:pt x="11" y="19"/>
                    </a:cubicBezTo>
                    <a:cubicBezTo>
                      <a:pt x="15" y="19"/>
                      <a:pt x="19" y="15"/>
                      <a:pt x="19" y="10"/>
                    </a:cubicBezTo>
                    <a:cubicBezTo>
                      <a:pt x="19" y="10"/>
                      <a:pt x="19" y="10"/>
                      <a:pt x="19" y="10"/>
                    </a:cubicBezTo>
                    <a:close/>
                    <a:moveTo>
                      <a:pt x="8" y="11"/>
                    </a:moveTo>
                    <a:cubicBezTo>
                      <a:pt x="8" y="16"/>
                      <a:pt x="8" y="16"/>
                      <a:pt x="8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4" y="4"/>
                      <a:pt x="15" y="5"/>
                      <a:pt x="15" y="7"/>
                    </a:cubicBezTo>
                    <a:cubicBezTo>
                      <a:pt x="15" y="9"/>
                      <a:pt x="14" y="10"/>
                      <a:pt x="13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4" y="10"/>
                      <a:pt x="14" y="11"/>
                      <a:pt x="14" y="13"/>
                    </a:cubicBezTo>
                    <a:cubicBezTo>
                      <a:pt x="15" y="14"/>
                      <a:pt x="15" y="16"/>
                      <a:pt x="15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5"/>
                      <a:pt x="13" y="13"/>
                      <a:pt x="12" y="12"/>
                    </a:cubicBezTo>
                    <a:cubicBezTo>
                      <a:pt x="12" y="11"/>
                      <a:pt x="11" y="11"/>
                      <a:pt x="10" y="11"/>
                    </a:cubicBezTo>
                    <a:cubicBezTo>
                      <a:pt x="8" y="11"/>
                      <a:pt x="8" y="11"/>
                      <a:pt x="8" y="11"/>
                    </a:cubicBezTo>
                    <a:close/>
                    <a:moveTo>
                      <a:pt x="11" y="9"/>
                    </a:moveTo>
                    <a:cubicBezTo>
                      <a:pt x="12" y="9"/>
                      <a:pt x="13" y="8"/>
                      <a:pt x="13" y="7"/>
                    </a:cubicBezTo>
                    <a:cubicBezTo>
                      <a:pt x="13" y="6"/>
                      <a:pt x="12" y="6"/>
                      <a:pt x="11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11" y="9"/>
                      <a:pt x="11" y="9"/>
                      <a:pt x="11" y="9"/>
                    </a:cubicBezTo>
                    <a:close/>
                    <a:moveTo>
                      <a:pt x="0" y="10"/>
                    </a:moveTo>
                    <a:cubicBezTo>
                      <a:pt x="0" y="4"/>
                      <a:pt x="5" y="0"/>
                      <a:pt x="11" y="0"/>
                    </a:cubicBezTo>
                    <a:cubicBezTo>
                      <a:pt x="16" y="0"/>
                      <a:pt x="21" y="4"/>
                      <a:pt x="21" y="10"/>
                    </a:cubicBezTo>
                    <a:cubicBezTo>
                      <a:pt x="21" y="16"/>
                      <a:pt x="16" y="20"/>
                      <a:pt x="11" y="20"/>
                    </a:cubicBezTo>
                    <a:cubicBezTo>
                      <a:pt x="5" y="20"/>
                      <a:pt x="0" y="16"/>
                      <a:pt x="0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8"/>
              <p:cNvSpPr>
                <a:spLocks noEditPoints="1"/>
              </p:cNvSpPr>
              <p:nvPr userDrawn="1"/>
            </p:nvSpPr>
            <p:spPr bwMode="auto">
              <a:xfrm>
                <a:off x="1604963" y="814388"/>
                <a:ext cx="1106487" cy="328612"/>
              </a:xfrm>
              <a:custGeom>
                <a:avLst/>
                <a:gdLst/>
                <a:ahLst/>
                <a:cxnLst>
                  <a:cxn ang="0">
                    <a:pos x="295" y="29"/>
                  </a:cxn>
                  <a:cxn ang="0">
                    <a:pos x="256" y="41"/>
                  </a:cxn>
                  <a:cxn ang="0">
                    <a:pos x="191" y="29"/>
                  </a:cxn>
                  <a:cxn ang="0">
                    <a:pos x="217" y="22"/>
                  </a:cxn>
                  <a:cxn ang="0">
                    <a:pos x="147" y="0"/>
                  </a:cxn>
                  <a:cxn ang="0">
                    <a:pos x="147" y="34"/>
                  </a:cxn>
                  <a:cxn ang="0">
                    <a:pos x="104" y="48"/>
                  </a:cxn>
                  <a:cxn ang="0">
                    <a:pos x="48" y="42"/>
                  </a:cxn>
                  <a:cxn ang="0">
                    <a:pos x="23" y="31"/>
                  </a:cxn>
                  <a:cxn ang="0">
                    <a:pos x="50" y="18"/>
                  </a:cxn>
                  <a:cxn ang="0">
                    <a:pos x="0" y="0"/>
                  </a:cxn>
                  <a:cxn ang="0">
                    <a:pos x="23" y="85"/>
                  </a:cxn>
                  <a:cxn ang="0">
                    <a:pos x="45" y="49"/>
                  </a:cxn>
                  <a:cxn ang="0">
                    <a:pos x="75" y="87"/>
                  </a:cxn>
                  <a:cxn ang="0">
                    <a:pos x="85" y="68"/>
                  </a:cxn>
                  <a:cxn ang="0">
                    <a:pos x="64" y="61"/>
                  </a:cxn>
                  <a:cxn ang="0">
                    <a:pos x="131" y="88"/>
                  </a:cxn>
                  <a:cxn ang="0">
                    <a:pos x="147" y="79"/>
                  </a:cxn>
                  <a:cxn ang="0">
                    <a:pos x="245" y="85"/>
                  </a:cxn>
                  <a:cxn ang="0">
                    <a:pos x="266" y="85"/>
                  </a:cxn>
                  <a:cxn ang="0">
                    <a:pos x="270" y="57"/>
                  </a:cxn>
                  <a:cxn ang="0">
                    <a:pos x="75" y="40"/>
                  </a:cxn>
                  <a:cxn ang="0">
                    <a:pos x="64" y="49"/>
                  </a:cxn>
                  <a:cxn ang="0">
                    <a:pos x="123" y="58"/>
                  </a:cxn>
                  <a:cxn ang="0">
                    <a:pos x="147" y="58"/>
                  </a:cxn>
                  <a:cxn ang="0">
                    <a:pos x="213" y="80"/>
                  </a:cxn>
                  <a:cxn ang="0">
                    <a:pos x="169" y="4"/>
                  </a:cxn>
                  <a:cxn ang="0">
                    <a:pos x="213" y="18"/>
                  </a:cxn>
                  <a:cxn ang="0">
                    <a:pos x="187" y="33"/>
                  </a:cxn>
                  <a:cxn ang="0">
                    <a:pos x="213" y="46"/>
                  </a:cxn>
                  <a:cxn ang="0">
                    <a:pos x="187" y="67"/>
                  </a:cxn>
                  <a:cxn ang="0">
                    <a:pos x="213" y="80"/>
                  </a:cxn>
                  <a:cxn ang="0">
                    <a:pos x="191" y="51"/>
                  </a:cxn>
                  <a:cxn ang="0">
                    <a:pos x="217" y="31"/>
                  </a:cxn>
                  <a:cxn ang="0">
                    <a:pos x="217" y="83"/>
                  </a:cxn>
                  <a:cxn ang="0">
                    <a:pos x="191" y="62"/>
                  </a:cxn>
                  <a:cxn ang="0">
                    <a:pos x="243" y="80"/>
                  </a:cxn>
                  <a:cxn ang="0">
                    <a:pos x="247" y="57"/>
                  </a:cxn>
                  <a:cxn ang="0">
                    <a:pos x="244" y="33"/>
                  </a:cxn>
                  <a:cxn ang="0">
                    <a:pos x="268" y="33"/>
                  </a:cxn>
                  <a:cxn ang="0">
                    <a:pos x="265" y="57"/>
                  </a:cxn>
                  <a:cxn ang="0">
                    <a:pos x="267" y="80"/>
                  </a:cxn>
                </a:cxnLst>
                <a:rect l="0" t="0" r="r" b="b"/>
                <a:pathLst>
                  <a:path w="295" h="88">
                    <a:moveTo>
                      <a:pt x="270" y="57"/>
                    </a:moveTo>
                    <a:cubicBezTo>
                      <a:pt x="295" y="29"/>
                      <a:pt x="295" y="29"/>
                      <a:pt x="295" y="29"/>
                    </a:cubicBezTo>
                    <a:cubicBezTo>
                      <a:pt x="266" y="29"/>
                      <a:pt x="266" y="29"/>
                      <a:pt x="266" y="29"/>
                    </a:cubicBezTo>
                    <a:cubicBezTo>
                      <a:pt x="256" y="41"/>
                      <a:pt x="256" y="41"/>
                      <a:pt x="256" y="41"/>
                    </a:cubicBezTo>
                    <a:cubicBezTo>
                      <a:pt x="246" y="29"/>
                      <a:pt x="246" y="29"/>
                      <a:pt x="246" y="29"/>
                    </a:cubicBezTo>
                    <a:cubicBezTo>
                      <a:pt x="191" y="29"/>
                      <a:pt x="191" y="29"/>
                      <a:pt x="191" y="29"/>
                    </a:cubicBezTo>
                    <a:cubicBezTo>
                      <a:pt x="191" y="22"/>
                      <a:pt x="191" y="22"/>
                      <a:pt x="191" y="22"/>
                    </a:cubicBezTo>
                    <a:cubicBezTo>
                      <a:pt x="217" y="22"/>
                      <a:pt x="217" y="22"/>
                      <a:pt x="217" y="22"/>
                    </a:cubicBezTo>
                    <a:cubicBezTo>
                      <a:pt x="217" y="0"/>
                      <a:pt x="217" y="0"/>
                      <a:pt x="217" y="0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7" y="34"/>
                      <a:pt x="147" y="34"/>
                      <a:pt x="147" y="34"/>
                    </a:cubicBezTo>
                    <a:cubicBezTo>
                      <a:pt x="147" y="34"/>
                      <a:pt x="147" y="34"/>
                      <a:pt x="147" y="34"/>
                    </a:cubicBezTo>
                    <a:cubicBezTo>
                      <a:pt x="143" y="29"/>
                      <a:pt x="137" y="28"/>
                      <a:pt x="131" y="28"/>
                    </a:cubicBezTo>
                    <a:cubicBezTo>
                      <a:pt x="118" y="28"/>
                      <a:pt x="108" y="36"/>
                      <a:pt x="104" y="48"/>
                    </a:cubicBezTo>
                    <a:cubicBezTo>
                      <a:pt x="100" y="35"/>
                      <a:pt x="90" y="27"/>
                      <a:pt x="75" y="27"/>
                    </a:cubicBezTo>
                    <a:cubicBezTo>
                      <a:pt x="63" y="27"/>
                      <a:pt x="53" y="33"/>
                      <a:pt x="48" y="42"/>
                    </a:cubicBezTo>
                    <a:cubicBezTo>
                      <a:pt x="48" y="31"/>
                      <a:pt x="48" y="31"/>
                      <a:pt x="48" y="31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23" y="85"/>
                      <a:pt x="23" y="85"/>
                      <a:pt x="23" y="85"/>
                    </a:cubicBezTo>
                    <a:cubicBezTo>
                      <a:pt x="23" y="49"/>
                      <a:pt x="23" y="49"/>
                      <a:pt x="23" y="49"/>
                    </a:cubicBezTo>
                    <a:cubicBezTo>
                      <a:pt x="45" y="49"/>
                      <a:pt x="45" y="49"/>
                      <a:pt x="45" y="49"/>
                    </a:cubicBezTo>
                    <a:cubicBezTo>
                      <a:pt x="45" y="51"/>
                      <a:pt x="44" y="54"/>
                      <a:pt x="44" y="57"/>
                    </a:cubicBezTo>
                    <a:cubicBezTo>
                      <a:pt x="44" y="75"/>
                      <a:pt x="58" y="87"/>
                      <a:pt x="75" y="87"/>
                    </a:cubicBezTo>
                    <a:cubicBezTo>
                      <a:pt x="90" y="87"/>
                      <a:pt x="99" y="81"/>
                      <a:pt x="104" y="68"/>
                    </a:cubicBezTo>
                    <a:cubicBezTo>
                      <a:pt x="85" y="68"/>
                      <a:pt x="85" y="68"/>
                      <a:pt x="85" y="68"/>
                    </a:cubicBezTo>
                    <a:cubicBezTo>
                      <a:pt x="82" y="72"/>
                      <a:pt x="80" y="73"/>
                      <a:pt x="75" y="73"/>
                    </a:cubicBezTo>
                    <a:cubicBezTo>
                      <a:pt x="69" y="73"/>
                      <a:pt x="64" y="68"/>
                      <a:pt x="64" y="61"/>
                    </a:cubicBezTo>
                    <a:cubicBezTo>
                      <a:pt x="103" y="61"/>
                      <a:pt x="103" y="61"/>
                      <a:pt x="103" y="61"/>
                    </a:cubicBezTo>
                    <a:cubicBezTo>
                      <a:pt x="105" y="75"/>
                      <a:pt x="116" y="88"/>
                      <a:pt x="131" y="88"/>
                    </a:cubicBezTo>
                    <a:cubicBezTo>
                      <a:pt x="137" y="88"/>
                      <a:pt x="143" y="84"/>
                      <a:pt x="147" y="79"/>
                    </a:cubicBezTo>
                    <a:cubicBezTo>
                      <a:pt x="147" y="79"/>
                      <a:pt x="147" y="79"/>
                      <a:pt x="147" y="79"/>
                    </a:cubicBezTo>
                    <a:cubicBezTo>
                      <a:pt x="147" y="85"/>
                      <a:pt x="147" y="85"/>
                      <a:pt x="147" y="85"/>
                    </a:cubicBezTo>
                    <a:cubicBezTo>
                      <a:pt x="245" y="85"/>
                      <a:pt x="245" y="85"/>
                      <a:pt x="245" y="85"/>
                    </a:cubicBezTo>
                    <a:cubicBezTo>
                      <a:pt x="255" y="73"/>
                      <a:pt x="255" y="73"/>
                      <a:pt x="255" y="73"/>
                    </a:cubicBezTo>
                    <a:cubicBezTo>
                      <a:pt x="266" y="85"/>
                      <a:pt x="266" y="85"/>
                      <a:pt x="266" y="85"/>
                    </a:cubicBezTo>
                    <a:cubicBezTo>
                      <a:pt x="295" y="85"/>
                      <a:pt x="295" y="85"/>
                      <a:pt x="295" y="85"/>
                    </a:cubicBezTo>
                    <a:lnTo>
                      <a:pt x="270" y="57"/>
                    </a:lnTo>
                    <a:close/>
                    <a:moveTo>
                      <a:pt x="64" y="49"/>
                    </a:moveTo>
                    <a:cubicBezTo>
                      <a:pt x="66" y="44"/>
                      <a:pt x="70" y="40"/>
                      <a:pt x="75" y="40"/>
                    </a:cubicBezTo>
                    <a:cubicBezTo>
                      <a:pt x="81" y="40"/>
                      <a:pt x="85" y="44"/>
                      <a:pt x="86" y="49"/>
                    </a:cubicBezTo>
                    <a:cubicBezTo>
                      <a:pt x="86" y="49"/>
                      <a:pt x="64" y="49"/>
                      <a:pt x="64" y="49"/>
                    </a:cubicBezTo>
                    <a:close/>
                    <a:moveTo>
                      <a:pt x="135" y="72"/>
                    </a:moveTo>
                    <a:cubicBezTo>
                      <a:pt x="128" y="72"/>
                      <a:pt x="123" y="65"/>
                      <a:pt x="123" y="58"/>
                    </a:cubicBezTo>
                    <a:cubicBezTo>
                      <a:pt x="123" y="50"/>
                      <a:pt x="127" y="43"/>
                      <a:pt x="135" y="43"/>
                    </a:cubicBezTo>
                    <a:cubicBezTo>
                      <a:pt x="143" y="43"/>
                      <a:pt x="147" y="50"/>
                      <a:pt x="147" y="58"/>
                    </a:cubicBezTo>
                    <a:cubicBezTo>
                      <a:pt x="147" y="65"/>
                      <a:pt x="143" y="72"/>
                      <a:pt x="135" y="72"/>
                    </a:cubicBezTo>
                    <a:close/>
                    <a:moveTo>
                      <a:pt x="213" y="80"/>
                    </a:moveTo>
                    <a:cubicBezTo>
                      <a:pt x="169" y="80"/>
                      <a:pt x="169" y="80"/>
                      <a:pt x="169" y="80"/>
                    </a:cubicBezTo>
                    <a:cubicBezTo>
                      <a:pt x="169" y="4"/>
                      <a:pt x="169" y="4"/>
                      <a:pt x="169" y="4"/>
                    </a:cubicBezTo>
                    <a:cubicBezTo>
                      <a:pt x="213" y="4"/>
                      <a:pt x="213" y="4"/>
                      <a:pt x="213" y="4"/>
                    </a:cubicBezTo>
                    <a:cubicBezTo>
                      <a:pt x="213" y="18"/>
                      <a:pt x="213" y="18"/>
                      <a:pt x="213" y="18"/>
                    </a:cubicBezTo>
                    <a:cubicBezTo>
                      <a:pt x="187" y="18"/>
                      <a:pt x="187" y="18"/>
                      <a:pt x="187" y="18"/>
                    </a:cubicBezTo>
                    <a:cubicBezTo>
                      <a:pt x="187" y="33"/>
                      <a:pt x="187" y="33"/>
                      <a:pt x="187" y="33"/>
                    </a:cubicBezTo>
                    <a:cubicBezTo>
                      <a:pt x="213" y="33"/>
                      <a:pt x="213" y="33"/>
                      <a:pt x="213" y="33"/>
                    </a:cubicBezTo>
                    <a:cubicBezTo>
                      <a:pt x="213" y="46"/>
                      <a:pt x="213" y="46"/>
                      <a:pt x="213" y="46"/>
                    </a:cubicBezTo>
                    <a:cubicBezTo>
                      <a:pt x="187" y="46"/>
                      <a:pt x="187" y="46"/>
                      <a:pt x="187" y="46"/>
                    </a:cubicBezTo>
                    <a:cubicBezTo>
                      <a:pt x="187" y="67"/>
                      <a:pt x="187" y="67"/>
                      <a:pt x="187" y="67"/>
                    </a:cubicBezTo>
                    <a:cubicBezTo>
                      <a:pt x="213" y="67"/>
                      <a:pt x="213" y="67"/>
                      <a:pt x="213" y="67"/>
                    </a:cubicBezTo>
                    <a:lnTo>
                      <a:pt x="213" y="80"/>
                    </a:lnTo>
                    <a:close/>
                    <a:moveTo>
                      <a:pt x="191" y="62"/>
                    </a:moveTo>
                    <a:cubicBezTo>
                      <a:pt x="191" y="51"/>
                      <a:pt x="191" y="51"/>
                      <a:pt x="191" y="51"/>
                    </a:cubicBezTo>
                    <a:cubicBezTo>
                      <a:pt x="217" y="51"/>
                      <a:pt x="217" y="51"/>
                      <a:pt x="217" y="51"/>
                    </a:cubicBezTo>
                    <a:cubicBezTo>
                      <a:pt x="217" y="31"/>
                      <a:pt x="217" y="31"/>
                      <a:pt x="217" y="31"/>
                    </a:cubicBezTo>
                    <a:cubicBezTo>
                      <a:pt x="241" y="57"/>
                      <a:pt x="241" y="57"/>
                      <a:pt x="241" y="57"/>
                    </a:cubicBezTo>
                    <a:cubicBezTo>
                      <a:pt x="217" y="83"/>
                      <a:pt x="217" y="83"/>
                      <a:pt x="217" y="83"/>
                    </a:cubicBezTo>
                    <a:cubicBezTo>
                      <a:pt x="217" y="62"/>
                      <a:pt x="217" y="62"/>
                      <a:pt x="217" y="62"/>
                    </a:cubicBezTo>
                    <a:lnTo>
                      <a:pt x="191" y="62"/>
                    </a:lnTo>
                    <a:close/>
                    <a:moveTo>
                      <a:pt x="255" y="67"/>
                    </a:moveTo>
                    <a:cubicBezTo>
                      <a:pt x="243" y="80"/>
                      <a:pt x="243" y="80"/>
                      <a:pt x="243" y="80"/>
                    </a:cubicBezTo>
                    <a:cubicBezTo>
                      <a:pt x="226" y="80"/>
                      <a:pt x="226" y="80"/>
                      <a:pt x="226" y="80"/>
                    </a:cubicBezTo>
                    <a:cubicBezTo>
                      <a:pt x="247" y="57"/>
                      <a:pt x="247" y="57"/>
                      <a:pt x="247" y="57"/>
                    </a:cubicBezTo>
                    <a:cubicBezTo>
                      <a:pt x="226" y="33"/>
                      <a:pt x="226" y="33"/>
                      <a:pt x="226" y="33"/>
                    </a:cubicBezTo>
                    <a:cubicBezTo>
                      <a:pt x="244" y="33"/>
                      <a:pt x="244" y="33"/>
                      <a:pt x="244" y="33"/>
                    </a:cubicBezTo>
                    <a:cubicBezTo>
                      <a:pt x="256" y="47"/>
                      <a:pt x="256" y="47"/>
                      <a:pt x="256" y="47"/>
                    </a:cubicBezTo>
                    <a:cubicBezTo>
                      <a:pt x="268" y="33"/>
                      <a:pt x="268" y="33"/>
                      <a:pt x="268" y="33"/>
                    </a:cubicBezTo>
                    <a:cubicBezTo>
                      <a:pt x="286" y="33"/>
                      <a:pt x="286" y="33"/>
                      <a:pt x="286" y="33"/>
                    </a:cubicBezTo>
                    <a:cubicBezTo>
                      <a:pt x="265" y="57"/>
                      <a:pt x="265" y="57"/>
                      <a:pt x="265" y="57"/>
                    </a:cubicBezTo>
                    <a:cubicBezTo>
                      <a:pt x="286" y="80"/>
                      <a:pt x="286" y="80"/>
                      <a:pt x="286" y="80"/>
                    </a:cubicBezTo>
                    <a:cubicBezTo>
                      <a:pt x="267" y="80"/>
                      <a:pt x="267" y="80"/>
                      <a:pt x="267" y="80"/>
                    </a:cubicBezTo>
                    <a:lnTo>
                      <a:pt x="255" y="6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" name="Group 31"/>
            <p:cNvGrpSpPr/>
            <p:nvPr userDrawn="1"/>
          </p:nvGrpSpPr>
          <p:grpSpPr>
            <a:xfrm rot="5400000">
              <a:off x="1577995" y="6372487"/>
              <a:ext cx="166787" cy="570781"/>
              <a:chOff x="1445069" y="1844011"/>
              <a:chExt cx="445644" cy="1525095"/>
            </a:xfrm>
          </p:grpSpPr>
          <p:sp>
            <p:nvSpPr>
              <p:cNvPr id="24" name="Freeform 8"/>
              <p:cNvSpPr>
                <a:spLocks/>
              </p:cNvSpPr>
              <p:nvPr userDrawn="1"/>
            </p:nvSpPr>
            <p:spPr bwMode="auto">
              <a:xfrm rot="16200000">
                <a:off x="1519345" y="3091816"/>
                <a:ext cx="203014" cy="351565"/>
              </a:xfrm>
              <a:custGeom>
                <a:avLst/>
                <a:gdLst/>
                <a:ahLst/>
                <a:cxnLst>
                  <a:cxn ang="0">
                    <a:pos x="0" y="71"/>
                  </a:cxn>
                  <a:cxn ang="0">
                    <a:pos x="0" y="0"/>
                  </a:cxn>
                  <a:cxn ang="0">
                    <a:pos x="41" y="0"/>
                  </a:cxn>
                  <a:cxn ang="0">
                    <a:pos x="41" y="5"/>
                  </a:cxn>
                  <a:cxn ang="0">
                    <a:pos x="8" y="5"/>
                  </a:cxn>
                  <a:cxn ang="0">
                    <a:pos x="8" y="31"/>
                  </a:cxn>
                  <a:cxn ang="0">
                    <a:pos x="38" y="31"/>
                  </a:cxn>
                  <a:cxn ang="0">
                    <a:pos x="38" y="35"/>
                  </a:cxn>
                  <a:cxn ang="0">
                    <a:pos x="8" y="35"/>
                  </a:cxn>
                  <a:cxn ang="0">
                    <a:pos x="8" y="66"/>
                  </a:cxn>
                  <a:cxn ang="0">
                    <a:pos x="41" y="66"/>
                  </a:cxn>
                  <a:cxn ang="0">
                    <a:pos x="41" y="71"/>
                  </a:cxn>
                  <a:cxn ang="0">
                    <a:pos x="0" y="71"/>
                  </a:cxn>
                </a:cxnLst>
                <a:rect l="0" t="0" r="r" b="b"/>
                <a:pathLst>
                  <a:path w="41" h="71">
                    <a:moveTo>
                      <a:pt x="0" y="71"/>
                    </a:moveTo>
                    <a:lnTo>
                      <a:pt x="0" y="0"/>
                    </a:lnTo>
                    <a:lnTo>
                      <a:pt x="41" y="0"/>
                    </a:lnTo>
                    <a:lnTo>
                      <a:pt x="41" y="5"/>
                    </a:lnTo>
                    <a:lnTo>
                      <a:pt x="8" y="5"/>
                    </a:lnTo>
                    <a:lnTo>
                      <a:pt x="8" y="31"/>
                    </a:lnTo>
                    <a:lnTo>
                      <a:pt x="38" y="31"/>
                    </a:lnTo>
                    <a:lnTo>
                      <a:pt x="38" y="35"/>
                    </a:lnTo>
                    <a:lnTo>
                      <a:pt x="8" y="35"/>
                    </a:lnTo>
                    <a:lnTo>
                      <a:pt x="8" y="66"/>
                    </a:lnTo>
                    <a:lnTo>
                      <a:pt x="41" y="66"/>
                    </a:lnTo>
                    <a:lnTo>
                      <a:pt x="41" y="71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9"/>
              <p:cNvSpPr>
                <a:spLocks/>
              </p:cNvSpPr>
              <p:nvPr userDrawn="1"/>
            </p:nvSpPr>
            <p:spPr bwMode="auto">
              <a:xfrm rot="16200000">
                <a:off x="1561431" y="2896228"/>
                <a:ext cx="222821" cy="247580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19" y="24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21" y="19"/>
                  </a:cxn>
                  <a:cxn ang="0">
                    <a:pos x="38" y="0"/>
                  </a:cxn>
                  <a:cxn ang="0">
                    <a:pos x="45" y="0"/>
                  </a:cxn>
                  <a:cxn ang="0">
                    <a:pos x="26" y="24"/>
                  </a:cxn>
                  <a:cxn ang="0">
                    <a:pos x="45" y="50"/>
                  </a:cxn>
                  <a:cxn ang="0">
                    <a:pos x="38" y="50"/>
                  </a:cxn>
                  <a:cxn ang="0">
                    <a:pos x="21" y="29"/>
                  </a:cxn>
                  <a:cxn ang="0">
                    <a:pos x="7" y="50"/>
                  </a:cxn>
                  <a:cxn ang="0">
                    <a:pos x="0" y="50"/>
                  </a:cxn>
                </a:cxnLst>
                <a:rect l="0" t="0" r="r" b="b"/>
                <a:pathLst>
                  <a:path w="45" h="50">
                    <a:moveTo>
                      <a:pt x="0" y="50"/>
                    </a:moveTo>
                    <a:lnTo>
                      <a:pt x="19" y="24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21" y="19"/>
                    </a:lnTo>
                    <a:lnTo>
                      <a:pt x="38" y="0"/>
                    </a:lnTo>
                    <a:lnTo>
                      <a:pt x="45" y="0"/>
                    </a:lnTo>
                    <a:lnTo>
                      <a:pt x="26" y="24"/>
                    </a:lnTo>
                    <a:lnTo>
                      <a:pt x="45" y="50"/>
                    </a:lnTo>
                    <a:lnTo>
                      <a:pt x="38" y="50"/>
                    </a:lnTo>
                    <a:lnTo>
                      <a:pt x="21" y="29"/>
                    </a:lnTo>
                    <a:lnTo>
                      <a:pt x="7" y="5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0"/>
              <p:cNvSpPr>
                <a:spLocks noEditPoints="1"/>
              </p:cNvSpPr>
              <p:nvPr userDrawn="1"/>
            </p:nvSpPr>
            <p:spPr bwMode="auto">
              <a:xfrm rot="16200000">
                <a:off x="1603520" y="2586752"/>
                <a:ext cx="222821" cy="351565"/>
              </a:xfrm>
              <a:custGeom>
                <a:avLst/>
                <a:gdLst/>
                <a:ahLst/>
                <a:cxnLst>
                  <a:cxn ang="0">
                    <a:pos x="3" y="30"/>
                  </a:cxn>
                  <a:cxn ang="0">
                    <a:pos x="0" y="30"/>
                  </a:cxn>
                  <a:cxn ang="0">
                    <a:pos x="0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2" y="4"/>
                  </a:cxn>
                  <a:cxn ang="0">
                    <a:pos x="9" y="0"/>
                  </a:cxn>
                  <a:cxn ang="0">
                    <a:pos x="19" y="11"/>
                  </a:cxn>
                  <a:cxn ang="0">
                    <a:pos x="9" y="23"/>
                  </a:cxn>
                  <a:cxn ang="0">
                    <a:pos x="3" y="19"/>
                  </a:cxn>
                  <a:cxn ang="0">
                    <a:pos x="3" y="30"/>
                  </a:cxn>
                  <a:cxn ang="0">
                    <a:pos x="16" y="11"/>
                  </a:cxn>
                  <a:cxn ang="0">
                    <a:pos x="9" y="2"/>
                  </a:cxn>
                  <a:cxn ang="0">
                    <a:pos x="3" y="11"/>
                  </a:cxn>
                  <a:cxn ang="0">
                    <a:pos x="9" y="20"/>
                  </a:cxn>
                  <a:cxn ang="0">
                    <a:pos x="16" y="11"/>
                  </a:cxn>
                </a:cxnLst>
                <a:rect l="0" t="0" r="r" b="b"/>
                <a:pathLst>
                  <a:path w="19" h="30">
                    <a:moveTo>
                      <a:pt x="3" y="3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0" y="3"/>
                      <a:pt x="0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4" y="1"/>
                      <a:pt x="6" y="0"/>
                      <a:pt x="9" y="0"/>
                    </a:cubicBezTo>
                    <a:cubicBezTo>
                      <a:pt x="16" y="0"/>
                      <a:pt x="19" y="6"/>
                      <a:pt x="19" y="11"/>
                    </a:cubicBezTo>
                    <a:cubicBezTo>
                      <a:pt x="19" y="17"/>
                      <a:pt x="16" y="23"/>
                      <a:pt x="9" y="23"/>
                    </a:cubicBezTo>
                    <a:cubicBezTo>
                      <a:pt x="6" y="23"/>
                      <a:pt x="4" y="21"/>
                      <a:pt x="3" y="19"/>
                    </a:cubicBezTo>
                    <a:lnTo>
                      <a:pt x="3" y="30"/>
                    </a:lnTo>
                    <a:close/>
                    <a:moveTo>
                      <a:pt x="16" y="11"/>
                    </a:moveTo>
                    <a:cubicBezTo>
                      <a:pt x="16" y="7"/>
                      <a:pt x="14" y="2"/>
                      <a:pt x="9" y="2"/>
                    </a:cubicBezTo>
                    <a:cubicBezTo>
                      <a:pt x="4" y="2"/>
                      <a:pt x="3" y="6"/>
                      <a:pt x="3" y="11"/>
                    </a:cubicBezTo>
                    <a:cubicBezTo>
                      <a:pt x="3" y="17"/>
                      <a:pt x="4" y="20"/>
                      <a:pt x="9" y="20"/>
                    </a:cubicBezTo>
                    <a:cubicBezTo>
                      <a:pt x="14" y="20"/>
                      <a:pt x="16" y="16"/>
                      <a:pt x="16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1"/>
              <p:cNvSpPr>
                <a:spLocks/>
              </p:cNvSpPr>
              <p:nvPr userDrawn="1"/>
            </p:nvSpPr>
            <p:spPr bwMode="auto">
              <a:xfrm rot="16200000">
                <a:off x="1608471" y="2408494"/>
                <a:ext cx="118839" cy="25748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2" y="10"/>
                  </a:cxn>
                  <a:cxn ang="0">
                    <a:pos x="2" y="22"/>
                  </a:cxn>
                  <a:cxn ang="0">
                    <a:pos x="0" y="22"/>
                  </a:cxn>
                  <a:cxn ang="0">
                    <a:pos x="0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2" y="4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10" y="3"/>
                  </a:cxn>
                  <a:cxn ang="0">
                    <a:pos x="8" y="3"/>
                  </a:cxn>
                </a:cxnLst>
                <a:rect l="0" t="0" r="r" b="b"/>
                <a:pathLst>
                  <a:path w="10" h="22">
                    <a:moveTo>
                      <a:pt x="8" y="3"/>
                    </a:moveTo>
                    <a:cubicBezTo>
                      <a:pt x="4" y="3"/>
                      <a:pt x="2" y="6"/>
                      <a:pt x="2" y="10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0" y="3"/>
                      <a:pt x="0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1"/>
                      <a:pt x="6" y="0"/>
                      <a:pt x="8" y="0"/>
                    </a:cubicBezTo>
                    <a:cubicBezTo>
                      <a:pt x="9" y="0"/>
                      <a:pt x="9" y="0"/>
                      <a:pt x="10" y="0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3"/>
                      <a:pt x="9" y="3"/>
                      <a:pt x="8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2"/>
              <p:cNvSpPr>
                <a:spLocks noEditPoints="1"/>
              </p:cNvSpPr>
              <p:nvPr userDrawn="1"/>
            </p:nvSpPr>
            <p:spPr bwMode="auto">
              <a:xfrm rot="16200000">
                <a:off x="1566383" y="2237665"/>
                <a:ext cx="212917" cy="267387"/>
              </a:xfrm>
              <a:custGeom>
                <a:avLst/>
                <a:gdLst/>
                <a:ahLst/>
                <a:cxnLst>
                  <a:cxn ang="0">
                    <a:pos x="3" y="12"/>
                  </a:cxn>
                  <a:cxn ang="0">
                    <a:pos x="10" y="21"/>
                  </a:cxn>
                  <a:cxn ang="0">
                    <a:pos x="16" y="16"/>
                  </a:cxn>
                  <a:cxn ang="0">
                    <a:pos x="18" y="16"/>
                  </a:cxn>
                  <a:cxn ang="0">
                    <a:pos x="9" y="23"/>
                  </a:cxn>
                  <a:cxn ang="0">
                    <a:pos x="0" y="12"/>
                  </a:cxn>
                  <a:cxn ang="0">
                    <a:pos x="10" y="0"/>
                  </a:cxn>
                  <a:cxn ang="0">
                    <a:pos x="18" y="12"/>
                  </a:cxn>
                  <a:cxn ang="0">
                    <a:pos x="3" y="12"/>
                  </a:cxn>
                  <a:cxn ang="0">
                    <a:pos x="3" y="10"/>
                  </a:cxn>
                  <a:cxn ang="0">
                    <a:pos x="16" y="10"/>
                  </a:cxn>
                  <a:cxn ang="0">
                    <a:pos x="10" y="2"/>
                  </a:cxn>
                  <a:cxn ang="0">
                    <a:pos x="3" y="10"/>
                  </a:cxn>
                </a:cxnLst>
                <a:rect l="0" t="0" r="r" b="b"/>
                <a:pathLst>
                  <a:path w="18" h="23">
                    <a:moveTo>
                      <a:pt x="3" y="12"/>
                    </a:moveTo>
                    <a:cubicBezTo>
                      <a:pt x="3" y="17"/>
                      <a:pt x="5" y="21"/>
                      <a:pt x="10" y="21"/>
                    </a:cubicBezTo>
                    <a:cubicBezTo>
                      <a:pt x="13" y="21"/>
                      <a:pt x="15" y="18"/>
                      <a:pt x="16" y="16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7" y="20"/>
                      <a:pt x="14" y="23"/>
                      <a:pt x="9" y="23"/>
                    </a:cubicBezTo>
                    <a:cubicBezTo>
                      <a:pt x="3" y="23"/>
                      <a:pt x="0" y="18"/>
                      <a:pt x="0" y="12"/>
                    </a:cubicBezTo>
                    <a:cubicBezTo>
                      <a:pt x="0" y="6"/>
                      <a:pt x="3" y="0"/>
                      <a:pt x="10" y="0"/>
                    </a:cubicBezTo>
                    <a:cubicBezTo>
                      <a:pt x="16" y="0"/>
                      <a:pt x="18" y="6"/>
                      <a:pt x="18" y="12"/>
                    </a:cubicBezTo>
                    <a:lnTo>
                      <a:pt x="3" y="12"/>
                    </a:lnTo>
                    <a:close/>
                    <a:moveTo>
                      <a:pt x="3" y="10"/>
                    </a:move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6"/>
                      <a:pt x="14" y="2"/>
                      <a:pt x="10" y="2"/>
                    </a:cubicBezTo>
                    <a:cubicBezTo>
                      <a:pt x="6" y="2"/>
                      <a:pt x="3" y="5"/>
                      <a:pt x="3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13"/>
              <p:cNvSpPr>
                <a:spLocks/>
              </p:cNvSpPr>
              <p:nvPr userDrawn="1"/>
            </p:nvSpPr>
            <p:spPr bwMode="auto">
              <a:xfrm rot="16200000">
                <a:off x="1586189" y="2009891"/>
                <a:ext cx="173305" cy="267387"/>
              </a:xfrm>
              <a:custGeom>
                <a:avLst/>
                <a:gdLst/>
                <a:ahLst/>
                <a:cxnLst>
                  <a:cxn ang="0">
                    <a:pos x="7" y="23"/>
                  </a:cxn>
                  <a:cxn ang="0">
                    <a:pos x="0" y="16"/>
                  </a:cxn>
                  <a:cxn ang="0">
                    <a:pos x="2" y="16"/>
                  </a:cxn>
                  <a:cxn ang="0">
                    <a:pos x="7" y="21"/>
                  </a:cxn>
                  <a:cxn ang="0">
                    <a:pos x="13" y="16"/>
                  </a:cxn>
                  <a:cxn ang="0">
                    <a:pos x="7" y="12"/>
                  </a:cxn>
                  <a:cxn ang="0">
                    <a:pos x="0" y="6"/>
                  </a:cxn>
                  <a:cxn ang="0">
                    <a:pos x="8" y="0"/>
                  </a:cxn>
                  <a:cxn ang="0">
                    <a:pos x="15" y="6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3" y="6"/>
                  </a:cxn>
                  <a:cxn ang="0">
                    <a:pos x="8" y="10"/>
                  </a:cxn>
                  <a:cxn ang="0">
                    <a:pos x="15" y="16"/>
                  </a:cxn>
                  <a:cxn ang="0">
                    <a:pos x="7" y="23"/>
                  </a:cxn>
                </a:cxnLst>
                <a:rect l="0" t="0" r="r" b="b"/>
                <a:pathLst>
                  <a:path w="15" h="23">
                    <a:moveTo>
                      <a:pt x="7" y="23"/>
                    </a:moveTo>
                    <a:cubicBezTo>
                      <a:pt x="3" y="23"/>
                      <a:pt x="0" y="21"/>
                      <a:pt x="0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9"/>
                      <a:pt x="4" y="21"/>
                      <a:pt x="7" y="21"/>
                    </a:cubicBezTo>
                    <a:cubicBezTo>
                      <a:pt x="10" y="21"/>
                      <a:pt x="13" y="19"/>
                      <a:pt x="13" y="16"/>
                    </a:cubicBezTo>
                    <a:cubicBezTo>
                      <a:pt x="13" y="14"/>
                      <a:pt x="10" y="13"/>
                      <a:pt x="7" y="12"/>
                    </a:cubicBezTo>
                    <a:cubicBezTo>
                      <a:pt x="4" y="11"/>
                      <a:pt x="0" y="10"/>
                      <a:pt x="0" y="6"/>
                    </a:cubicBezTo>
                    <a:cubicBezTo>
                      <a:pt x="0" y="2"/>
                      <a:pt x="4" y="0"/>
                      <a:pt x="8" y="0"/>
                    </a:cubicBezTo>
                    <a:cubicBezTo>
                      <a:pt x="12" y="0"/>
                      <a:pt x="15" y="2"/>
                      <a:pt x="15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4"/>
                      <a:pt x="10" y="2"/>
                      <a:pt x="8" y="2"/>
                    </a:cubicBezTo>
                    <a:cubicBezTo>
                      <a:pt x="5" y="2"/>
                      <a:pt x="3" y="3"/>
                      <a:pt x="3" y="6"/>
                    </a:cubicBezTo>
                    <a:cubicBezTo>
                      <a:pt x="3" y="9"/>
                      <a:pt x="5" y="9"/>
                      <a:pt x="8" y="10"/>
                    </a:cubicBezTo>
                    <a:cubicBezTo>
                      <a:pt x="12" y="11"/>
                      <a:pt x="15" y="12"/>
                      <a:pt x="15" y="16"/>
                    </a:cubicBezTo>
                    <a:cubicBezTo>
                      <a:pt x="15" y="21"/>
                      <a:pt x="12" y="23"/>
                      <a:pt x="7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4"/>
              <p:cNvSpPr>
                <a:spLocks/>
              </p:cNvSpPr>
              <p:nvPr userDrawn="1"/>
            </p:nvSpPr>
            <p:spPr bwMode="auto">
              <a:xfrm rot="16200000">
                <a:off x="1578761" y="1804398"/>
                <a:ext cx="188161" cy="267387"/>
              </a:xfrm>
              <a:custGeom>
                <a:avLst/>
                <a:gdLst/>
                <a:ahLst/>
                <a:cxnLst>
                  <a:cxn ang="0">
                    <a:pos x="8" y="23"/>
                  </a:cxn>
                  <a:cxn ang="0">
                    <a:pos x="0" y="16"/>
                  </a:cxn>
                  <a:cxn ang="0">
                    <a:pos x="3" y="16"/>
                  </a:cxn>
                  <a:cxn ang="0">
                    <a:pos x="8" y="21"/>
                  </a:cxn>
                  <a:cxn ang="0">
                    <a:pos x="13" y="16"/>
                  </a:cxn>
                  <a:cxn ang="0">
                    <a:pos x="8" y="12"/>
                  </a:cxn>
                  <a:cxn ang="0">
                    <a:pos x="1" y="6"/>
                  </a:cxn>
                  <a:cxn ang="0">
                    <a:pos x="8" y="0"/>
                  </a:cxn>
                  <a:cxn ang="0">
                    <a:pos x="16" y="6"/>
                  </a:cxn>
                  <a:cxn ang="0">
                    <a:pos x="13" y="6"/>
                  </a:cxn>
                  <a:cxn ang="0">
                    <a:pos x="8" y="2"/>
                  </a:cxn>
                  <a:cxn ang="0">
                    <a:pos x="4" y="6"/>
                  </a:cxn>
                  <a:cxn ang="0">
                    <a:pos x="9" y="10"/>
                  </a:cxn>
                  <a:cxn ang="0">
                    <a:pos x="16" y="16"/>
                  </a:cxn>
                  <a:cxn ang="0">
                    <a:pos x="8" y="23"/>
                  </a:cxn>
                </a:cxnLst>
                <a:rect l="0" t="0" r="r" b="b"/>
                <a:pathLst>
                  <a:path w="16" h="23">
                    <a:moveTo>
                      <a:pt x="8" y="23"/>
                    </a:moveTo>
                    <a:cubicBezTo>
                      <a:pt x="4" y="23"/>
                      <a:pt x="0" y="21"/>
                      <a:pt x="0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9"/>
                      <a:pt x="5" y="21"/>
                      <a:pt x="8" y="21"/>
                    </a:cubicBezTo>
                    <a:cubicBezTo>
                      <a:pt x="11" y="21"/>
                      <a:pt x="13" y="19"/>
                      <a:pt x="13" y="16"/>
                    </a:cubicBezTo>
                    <a:cubicBezTo>
                      <a:pt x="13" y="14"/>
                      <a:pt x="11" y="13"/>
                      <a:pt x="8" y="12"/>
                    </a:cubicBezTo>
                    <a:cubicBezTo>
                      <a:pt x="5" y="11"/>
                      <a:pt x="1" y="10"/>
                      <a:pt x="1" y="6"/>
                    </a:cubicBezTo>
                    <a:cubicBezTo>
                      <a:pt x="1" y="2"/>
                      <a:pt x="5" y="0"/>
                      <a:pt x="8" y="0"/>
                    </a:cubicBezTo>
                    <a:cubicBezTo>
                      <a:pt x="13" y="0"/>
                      <a:pt x="16" y="2"/>
                      <a:pt x="16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4"/>
                      <a:pt x="11" y="2"/>
                      <a:pt x="8" y="2"/>
                    </a:cubicBezTo>
                    <a:cubicBezTo>
                      <a:pt x="6" y="2"/>
                      <a:pt x="4" y="3"/>
                      <a:pt x="4" y="6"/>
                    </a:cubicBezTo>
                    <a:cubicBezTo>
                      <a:pt x="4" y="9"/>
                      <a:pt x="6" y="9"/>
                      <a:pt x="9" y="10"/>
                    </a:cubicBezTo>
                    <a:cubicBezTo>
                      <a:pt x="12" y="11"/>
                      <a:pt x="16" y="12"/>
                      <a:pt x="16" y="16"/>
                    </a:cubicBezTo>
                    <a:cubicBezTo>
                      <a:pt x="16" y="21"/>
                      <a:pt x="12" y="23"/>
                      <a:pt x="8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lang="en-US" sz="3600" b="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wrap="square"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 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 Third level</a:t>
            </a:r>
          </a:p>
          <a:p>
            <a:pPr lvl="3"/>
            <a:r>
              <a:rPr lang="en-US" dirty="0" smtClean="0"/>
              <a:t> Fourth level</a:t>
            </a:r>
          </a:p>
          <a:p>
            <a:pPr lvl="4"/>
            <a:r>
              <a:rPr lang="en-US" dirty="0" smtClean="0"/>
              <a:t> 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6781800" y="6172200"/>
            <a:ext cx="1645920" cy="457200"/>
          </a:xfrm>
        </p:spPr>
        <p:txBody>
          <a:bodyPr/>
          <a:lstStyle/>
          <a:p>
            <a:r>
              <a:rPr lang="en-US" smtClean="0"/>
              <a:t>2/20/2013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6172200"/>
            <a:ext cx="9144000" cy="457200"/>
          </a:xfrm>
        </p:spPr>
        <p:txBody>
          <a:bodyPr/>
          <a:lstStyle/>
          <a:p>
            <a:r>
              <a:rPr lang="en-US" smtClean="0"/>
              <a:t>Talking Freight Webinar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>
          <a:xfrm>
            <a:off x="8534400" y="6248400"/>
            <a:ext cx="274320" cy="385344"/>
          </a:xfrm>
        </p:spPr>
        <p:txBody>
          <a:bodyPr/>
          <a:lstStyle/>
          <a:p>
            <a:fld id="{F754A7C6-2A81-4475-932F-BC326C8066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/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1" y="319088"/>
            <a:ext cx="7456488" cy="7493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lang="en-US" sz="3600" b="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1"/>
          </p:nvPr>
        </p:nvSpPr>
        <p:spPr>
          <a:xfrm>
            <a:off x="1371600" y="1074677"/>
            <a:ext cx="7456488" cy="295335"/>
          </a:xfrm>
        </p:spPr>
        <p:txBody>
          <a:bodyPr wrap="square" bIns="0" anchor="b" anchorCtr="0">
            <a:noAutofit/>
          </a:bodyPr>
          <a:lstStyle>
            <a:lvl1pPr marL="0" indent="0">
              <a:buNone/>
              <a:defRPr sz="2000" b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2/20/2013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754A7C6-2A81-4475-932F-BC326C80667A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Talking Freight Webinar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Talking Freight Webinar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A7C6-2A81-4475-932F-BC326C8066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lang="en-US" sz="3600" b="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1371599" y="1088517"/>
            <a:ext cx="6403975" cy="292608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91440" bIns="0" numCol="1" anchor="b" anchorCtr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20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371601" y="1555750"/>
            <a:ext cx="3155950" cy="3749675"/>
          </a:xfrm>
        </p:spPr>
        <p:txBody>
          <a:bodyPr wrap="square">
            <a:no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613275" y="1555750"/>
            <a:ext cx="3162300" cy="3749675"/>
          </a:xfrm>
        </p:spPr>
        <p:txBody>
          <a:bodyPr wrap="square">
            <a:no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2/20/2013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Talking Freight Webinar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754A7C6-2A81-4475-932F-BC326C8066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evron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lang="en-US" sz="3600" b="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1371599" y="1088517"/>
            <a:ext cx="6403975" cy="292608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91440" bIns="0" numCol="1" anchor="b" anchorCtr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20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/>
          </p:nvPr>
        </p:nvSpPr>
        <p:spPr>
          <a:xfrm>
            <a:off x="1447800" y="1828801"/>
            <a:ext cx="2331720" cy="1371600"/>
          </a:xfrm>
        </p:spPr>
        <p:txBody>
          <a:bodyPr/>
          <a:lstStyle>
            <a:lvl1pPr marL="0" indent="0">
              <a:buNone/>
              <a:defRPr sz="1500"/>
            </a:lvl1pPr>
            <a:lvl2pPr>
              <a:buFont typeface="Arial" pitchFamily="34" charset="0"/>
              <a:buChar char="•"/>
              <a:defRPr sz="1500"/>
            </a:lvl2pPr>
            <a:lvl3pPr>
              <a:buFont typeface="Arial Narrow" pitchFamily="34" charset="0"/>
              <a:buChar char="◦"/>
              <a:defRPr sz="1500"/>
            </a:lvl3pPr>
            <a:lvl4pPr>
              <a:buFont typeface="Arial" pitchFamily="34" charset="0"/>
              <a:buChar char="-"/>
              <a:defRPr sz="1500"/>
            </a:lvl4pPr>
            <a:lvl5pPr>
              <a:buFont typeface="Arial" pitchFamily="34" charset="0"/>
              <a:buChar char="•"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7"/>
          </p:nvPr>
        </p:nvSpPr>
        <p:spPr>
          <a:xfrm>
            <a:off x="3972084" y="1828801"/>
            <a:ext cx="2331720" cy="1371600"/>
          </a:xfrm>
        </p:spPr>
        <p:txBody>
          <a:bodyPr/>
          <a:lstStyle>
            <a:lvl1pPr marL="0" indent="0">
              <a:buNone/>
              <a:defRPr sz="1500"/>
            </a:lvl1pPr>
            <a:lvl2pPr>
              <a:buFont typeface="Arial" pitchFamily="34" charset="0"/>
              <a:buChar char="•"/>
              <a:defRPr sz="1500"/>
            </a:lvl2pPr>
            <a:lvl3pPr>
              <a:buFont typeface="Arial Narrow" pitchFamily="34" charset="0"/>
              <a:buChar char="◦"/>
              <a:defRPr sz="1500"/>
            </a:lvl3pPr>
            <a:lvl4pPr>
              <a:buFont typeface="Arial" pitchFamily="34" charset="0"/>
              <a:buChar char="-"/>
              <a:defRPr sz="1500"/>
            </a:lvl4pPr>
            <a:lvl5pPr>
              <a:buFont typeface="Arial" pitchFamily="34" charset="0"/>
              <a:buChar char="•"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6496368" y="1828801"/>
            <a:ext cx="2331720" cy="1371600"/>
          </a:xfrm>
        </p:spPr>
        <p:txBody>
          <a:bodyPr/>
          <a:lstStyle>
            <a:lvl1pPr marL="0" indent="0">
              <a:buNone/>
              <a:defRPr sz="1500"/>
            </a:lvl1pPr>
            <a:lvl2pPr>
              <a:buFont typeface="Arial" pitchFamily="34" charset="0"/>
              <a:buChar char="•"/>
              <a:defRPr sz="1500"/>
            </a:lvl2pPr>
            <a:lvl3pPr>
              <a:buFont typeface="Arial Narrow" pitchFamily="34" charset="0"/>
              <a:buChar char="◦"/>
              <a:defRPr sz="1500"/>
            </a:lvl3pPr>
            <a:lvl4pPr>
              <a:buFont typeface="Arial" pitchFamily="34" charset="0"/>
              <a:buChar char="-"/>
              <a:defRPr sz="1500"/>
            </a:lvl4pPr>
            <a:lvl5pPr>
              <a:buFont typeface="Arial" pitchFamily="34" charset="0"/>
              <a:buChar char="•"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19"/>
          </p:nvPr>
        </p:nvSpPr>
        <p:spPr>
          <a:xfrm>
            <a:off x="2709942" y="3933825"/>
            <a:ext cx="2331720" cy="1371600"/>
          </a:xfrm>
        </p:spPr>
        <p:txBody>
          <a:bodyPr anchor="b" anchorCtr="0"/>
          <a:lstStyle>
            <a:lvl1pPr marL="0" indent="0">
              <a:buNone/>
              <a:defRPr sz="1500"/>
            </a:lvl1pPr>
            <a:lvl2pPr>
              <a:buFont typeface="Arial" pitchFamily="34" charset="0"/>
              <a:buChar char="•"/>
              <a:defRPr sz="1500"/>
            </a:lvl2pPr>
            <a:lvl3pPr>
              <a:buFont typeface="Arial Narrow" pitchFamily="34" charset="0"/>
              <a:buChar char="◦"/>
              <a:defRPr sz="1500"/>
            </a:lvl3pPr>
            <a:lvl4pPr>
              <a:buFont typeface="Arial" pitchFamily="34" charset="0"/>
              <a:buChar char="-"/>
              <a:defRPr sz="1500"/>
            </a:lvl4pPr>
            <a:lvl5pPr>
              <a:buFont typeface="Arial" pitchFamily="34" charset="0"/>
              <a:buChar char="•"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5" name="Text Placeholder 20"/>
          <p:cNvSpPr>
            <a:spLocks noGrp="1"/>
          </p:cNvSpPr>
          <p:nvPr>
            <p:ph type="body" sz="quarter" idx="20"/>
          </p:nvPr>
        </p:nvSpPr>
        <p:spPr>
          <a:xfrm>
            <a:off x="5234226" y="3933825"/>
            <a:ext cx="2331720" cy="1371600"/>
          </a:xfrm>
        </p:spPr>
        <p:txBody>
          <a:bodyPr anchor="b" anchorCtr="0"/>
          <a:lstStyle>
            <a:lvl1pPr marL="0" indent="0">
              <a:buNone/>
              <a:defRPr sz="1500"/>
            </a:lvl1pPr>
            <a:lvl2pPr>
              <a:buFont typeface="Arial" pitchFamily="34" charset="0"/>
              <a:buChar char="•"/>
              <a:defRPr sz="1500"/>
            </a:lvl2pPr>
            <a:lvl3pPr>
              <a:buFont typeface="Arial Narrow" pitchFamily="34" charset="0"/>
              <a:buChar char="◦"/>
              <a:defRPr sz="1500"/>
            </a:lvl3pPr>
            <a:lvl4pPr>
              <a:buFont typeface="Arial" pitchFamily="34" charset="0"/>
              <a:buChar char="-"/>
              <a:defRPr sz="1500"/>
            </a:lvl4pPr>
            <a:lvl5pPr>
              <a:buFont typeface="Arial" pitchFamily="34" charset="0"/>
              <a:buChar char="•"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en-US" smtClean="0"/>
              <a:t>2/20/2013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754A7C6-2A81-4475-932F-BC326C80667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smtClean="0"/>
              <a:t>Talking Freight Webinar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w/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lang="en-US" sz="3600" b="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1371599" y="1088517"/>
            <a:ext cx="6403975" cy="292608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91440" bIns="0" numCol="1" anchor="b" anchorCtr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20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371601" y="3432175"/>
            <a:ext cx="3155950" cy="1873250"/>
          </a:xfrm>
        </p:spPr>
        <p:txBody>
          <a:bodyPr wrap="square">
            <a:no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613275" y="3432175"/>
            <a:ext cx="3162300" cy="1873250"/>
          </a:xfrm>
        </p:spPr>
        <p:txBody>
          <a:bodyPr wrap="square">
            <a:no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1371600" y="1555749"/>
            <a:ext cx="3155950" cy="1692275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4619625" y="1555749"/>
            <a:ext cx="3155950" cy="1692275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2/20/2013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Talking Freight Webinar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754A7C6-2A81-4475-932F-BC326C8066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resentation Titl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6" name="Rectangle 8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2457451" y="3280886"/>
            <a:ext cx="6370638" cy="738664"/>
          </a:xfrm>
        </p:spPr>
        <p:txBody>
          <a:bodyPr wrap="square" anchor="t" anchorCtr="0">
            <a:sp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55017" name="Rectangle 9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2440517" y="4157132"/>
            <a:ext cx="6370638" cy="829733"/>
          </a:xfrm>
        </p:spPr>
        <p:txBody>
          <a:bodyPr wrap="square">
            <a:noAutofit/>
          </a:bodyPr>
          <a:lstStyle>
            <a:lvl1pPr marL="0" indent="0">
              <a:spcBef>
                <a:spcPct val="2500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subtitle.  Drag below a title that wraps to multiple lines.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311150" y="1540467"/>
            <a:ext cx="1579563" cy="3816704"/>
            <a:chOff x="311150" y="1523824"/>
            <a:chExt cx="1579563" cy="3816704"/>
          </a:xfrm>
        </p:grpSpPr>
        <p:grpSp>
          <p:nvGrpSpPr>
            <p:cNvPr id="2" name="Group 11"/>
            <p:cNvGrpSpPr/>
            <p:nvPr userDrawn="1"/>
          </p:nvGrpSpPr>
          <p:grpSpPr>
            <a:xfrm rot="16200000">
              <a:off x="-1084843" y="2919817"/>
              <a:ext cx="3816704" cy="1024717"/>
              <a:chOff x="1604963" y="814388"/>
              <a:chExt cx="1223962" cy="328612"/>
            </a:xfrm>
            <a:solidFill>
              <a:schemeClr val="bg1"/>
            </a:solidFill>
          </p:grpSpPr>
          <p:sp>
            <p:nvSpPr>
              <p:cNvPr id="2055" name="Freeform 7"/>
              <p:cNvSpPr>
                <a:spLocks noEditPoints="1"/>
              </p:cNvSpPr>
              <p:nvPr userDrawn="1"/>
            </p:nvSpPr>
            <p:spPr bwMode="auto">
              <a:xfrm>
                <a:off x="2749550" y="1060450"/>
                <a:ext cx="79375" cy="74612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1" y="2"/>
                  </a:cxn>
                  <a:cxn ang="0">
                    <a:pos x="2" y="10"/>
                  </a:cxn>
                  <a:cxn ang="0">
                    <a:pos x="11" y="19"/>
                  </a:cxn>
                  <a:cxn ang="0">
                    <a:pos x="19" y="10"/>
                  </a:cxn>
                  <a:cxn ang="0">
                    <a:pos x="19" y="10"/>
                  </a:cxn>
                  <a:cxn ang="0">
                    <a:pos x="8" y="11"/>
                  </a:cxn>
                  <a:cxn ang="0">
                    <a:pos x="8" y="16"/>
                  </a:cxn>
                  <a:cxn ang="0">
                    <a:pos x="7" y="16"/>
                  </a:cxn>
                  <a:cxn ang="0">
                    <a:pos x="7" y="4"/>
                  </a:cxn>
                  <a:cxn ang="0">
                    <a:pos x="11" y="4"/>
                  </a:cxn>
                  <a:cxn ang="0">
                    <a:pos x="15" y="7"/>
                  </a:cxn>
                  <a:cxn ang="0">
                    <a:pos x="13" y="10"/>
                  </a:cxn>
                  <a:cxn ang="0">
                    <a:pos x="13" y="10"/>
                  </a:cxn>
                  <a:cxn ang="0">
                    <a:pos x="14" y="13"/>
                  </a:cxn>
                  <a:cxn ang="0">
                    <a:pos x="15" y="16"/>
                  </a:cxn>
                  <a:cxn ang="0">
                    <a:pos x="13" y="16"/>
                  </a:cxn>
                  <a:cxn ang="0">
                    <a:pos x="12" y="12"/>
                  </a:cxn>
                  <a:cxn ang="0">
                    <a:pos x="10" y="11"/>
                  </a:cxn>
                  <a:cxn ang="0">
                    <a:pos x="8" y="11"/>
                  </a:cxn>
                  <a:cxn ang="0">
                    <a:pos x="11" y="9"/>
                  </a:cxn>
                  <a:cxn ang="0">
                    <a:pos x="13" y="7"/>
                  </a:cxn>
                  <a:cxn ang="0">
                    <a:pos x="11" y="6"/>
                  </a:cxn>
                  <a:cxn ang="0">
                    <a:pos x="8" y="6"/>
                  </a:cxn>
                  <a:cxn ang="0">
                    <a:pos x="8" y="9"/>
                  </a:cxn>
                  <a:cxn ang="0">
                    <a:pos x="11" y="9"/>
                  </a:cxn>
                  <a:cxn ang="0">
                    <a:pos x="0" y="10"/>
                  </a:cxn>
                  <a:cxn ang="0">
                    <a:pos x="11" y="0"/>
                  </a:cxn>
                  <a:cxn ang="0">
                    <a:pos x="21" y="10"/>
                  </a:cxn>
                  <a:cxn ang="0">
                    <a:pos x="11" y="20"/>
                  </a:cxn>
                  <a:cxn ang="0">
                    <a:pos x="0" y="10"/>
                  </a:cxn>
                </a:cxnLst>
                <a:rect l="0" t="0" r="r" b="b"/>
                <a:pathLst>
                  <a:path w="21" h="20">
                    <a:moveTo>
                      <a:pt x="19" y="10"/>
                    </a:moveTo>
                    <a:cubicBezTo>
                      <a:pt x="19" y="5"/>
                      <a:pt x="15" y="2"/>
                      <a:pt x="11" y="2"/>
                    </a:cubicBezTo>
                    <a:cubicBezTo>
                      <a:pt x="6" y="2"/>
                      <a:pt x="2" y="5"/>
                      <a:pt x="2" y="10"/>
                    </a:cubicBezTo>
                    <a:cubicBezTo>
                      <a:pt x="2" y="15"/>
                      <a:pt x="6" y="19"/>
                      <a:pt x="11" y="19"/>
                    </a:cubicBezTo>
                    <a:cubicBezTo>
                      <a:pt x="15" y="19"/>
                      <a:pt x="19" y="15"/>
                      <a:pt x="19" y="10"/>
                    </a:cubicBezTo>
                    <a:cubicBezTo>
                      <a:pt x="19" y="10"/>
                      <a:pt x="19" y="10"/>
                      <a:pt x="19" y="10"/>
                    </a:cubicBezTo>
                    <a:close/>
                    <a:moveTo>
                      <a:pt x="8" y="11"/>
                    </a:moveTo>
                    <a:cubicBezTo>
                      <a:pt x="8" y="16"/>
                      <a:pt x="8" y="16"/>
                      <a:pt x="8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4" y="4"/>
                      <a:pt x="15" y="5"/>
                      <a:pt x="15" y="7"/>
                    </a:cubicBezTo>
                    <a:cubicBezTo>
                      <a:pt x="15" y="9"/>
                      <a:pt x="14" y="10"/>
                      <a:pt x="13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4" y="10"/>
                      <a:pt x="14" y="11"/>
                      <a:pt x="14" y="13"/>
                    </a:cubicBezTo>
                    <a:cubicBezTo>
                      <a:pt x="15" y="14"/>
                      <a:pt x="15" y="16"/>
                      <a:pt x="15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5"/>
                      <a:pt x="13" y="13"/>
                      <a:pt x="12" y="12"/>
                    </a:cubicBezTo>
                    <a:cubicBezTo>
                      <a:pt x="12" y="11"/>
                      <a:pt x="11" y="11"/>
                      <a:pt x="10" y="11"/>
                    </a:cubicBezTo>
                    <a:cubicBezTo>
                      <a:pt x="8" y="11"/>
                      <a:pt x="8" y="11"/>
                      <a:pt x="8" y="11"/>
                    </a:cubicBezTo>
                    <a:close/>
                    <a:moveTo>
                      <a:pt x="11" y="9"/>
                    </a:moveTo>
                    <a:cubicBezTo>
                      <a:pt x="12" y="9"/>
                      <a:pt x="13" y="8"/>
                      <a:pt x="13" y="7"/>
                    </a:cubicBezTo>
                    <a:cubicBezTo>
                      <a:pt x="13" y="6"/>
                      <a:pt x="12" y="6"/>
                      <a:pt x="11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11" y="9"/>
                      <a:pt x="11" y="9"/>
                      <a:pt x="11" y="9"/>
                    </a:cubicBezTo>
                    <a:close/>
                    <a:moveTo>
                      <a:pt x="0" y="10"/>
                    </a:moveTo>
                    <a:cubicBezTo>
                      <a:pt x="0" y="4"/>
                      <a:pt x="5" y="0"/>
                      <a:pt x="11" y="0"/>
                    </a:cubicBezTo>
                    <a:cubicBezTo>
                      <a:pt x="16" y="0"/>
                      <a:pt x="21" y="4"/>
                      <a:pt x="21" y="10"/>
                    </a:cubicBezTo>
                    <a:cubicBezTo>
                      <a:pt x="21" y="16"/>
                      <a:pt x="16" y="20"/>
                      <a:pt x="11" y="20"/>
                    </a:cubicBezTo>
                    <a:cubicBezTo>
                      <a:pt x="5" y="20"/>
                      <a:pt x="0" y="16"/>
                      <a:pt x="0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6" name="Freeform 8"/>
              <p:cNvSpPr>
                <a:spLocks noEditPoints="1"/>
              </p:cNvSpPr>
              <p:nvPr userDrawn="1"/>
            </p:nvSpPr>
            <p:spPr bwMode="auto">
              <a:xfrm>
                <a:off x="1604963" y="814388"/>
                <a:ext cx="1106487" cy="328612"/>
              </a:xfrm>
              <a:custGeom>
                <a:avLst/>
                <a:gdLst/>
                <a:ahLst/>
                <a:cxnLst>
                  <a:cxn ang="0">
                    <a:pos x="295" y="29"/>
                  </a:cxn>
                  <a:cxn ang="0">
                    <a:pos x="256" y="41"/>
                  </a:cxn>
                  <a:cxn ang="0">
                    <a:pos x="191" y="29"/>
                  </a:cxn>
                  <a:cxn ang="0">
                    <a:pos x="217" y="22"/>
                  </a:cxn>
                  <a:cxn ang="0">
                    <a:pos x="147" y="0"/>
                  </a:cxn>
                  <a:cxn ang="0">
                    <a:pos x="147" y="34"/>
                  </a:cxn>
                  <a:cxn ang="0">
                    <a:pos x="104" y="48"/>
                  </a:cxn>
                  <a:cxn ang="0">
                    <a:pos x="48" y="42"/>
                  </a:cxn>
                  <a:cxn ang="0">
                    <a:pos x="23" y="31"/>
                  </a:cxn>
                  <a:cxn ang="0">
                    <a:pos x="50" y="18"/>
                  </a:cxn>
                  <a:cxn ang="0">
                    <a:pos x="0" y="0"/>
                  </a:cxn>
                  <a:cxn ang="0">
                    <a:pos x="23" y="85"/>
                  </a:cxn>
                  <a:cxn ang="0">
                    <a:pos x="45" y="49"/>
                  </a:cxn>
                  <a:cxn ang="0">
                    <a:pos x="75" y="87"/>
                  </a:cxn>
                  <a:cxn ang="0">
                    <a:pos x="85" y="68"/>
                  </a:cxn>
                  <a:cxn ang="0">
                    <a:pos x="64" y="61"/>
                  </a:cxn>
                  <a:cxn ang="0">
                    <a:pos x="131" y="88"/>
                  </a:cxn>
                  <a:cxn ang="0">
                    <a:pos x="147" y="79"/>
                  </a:cxn>
                  <a:cxn ang="0">
                    <a:pos x="245" y="85"/>
                  </a:cxn>
                  <a:cxn ang="0">
                    <a:pos x="266" y="85"/>
                  </a:cxn>
                  <a:cxn ang="0">
                    <a:pos x="270" y="57"/>
                  </a:cxn>
                  <a:cxn ang="0">
                    <a:pos x="75" y="40"/>
                  </a:cxn>
                  <a:cxn ang="0">
                    <a:pos x="64" y="49"/>
                  </a:cxn>
                  <a:cxn ang="0">
                    <a:pos x="123" y="58"/>
                  </a:cxn>
                  <a:cxn ang="0">
                    <a:pos x="147" y="58"/>
                  </a:cxn>
                  <a:cxn ang="0">
                    <a:pos x="213" y="80"/>
                  </a:cxn>
                  <a:cxn ang="0">
                    <a:pos x="169" y="4"/>
                  </a:cxn>
                  <a:cxn ang="0">
                    <a:pos x="213" y="18"/>
                  </a:cxn>
                  <a:cxn ang="0">
                    <a:pos x="187" y="33"/>
                  </a:cxn>
                  <a:cxn ang="0">
                    <a:pos x="213" y="46"/>
                  </a:cxn>
                  <a:cxn ang="0">
                    <a:pos x="187" y="67"/>
                  </a:cxn>
                  <a:cxn ang="0">
                    <a:pos x="213" y="80"/>
                  </a:cxn>
                  <a:cxn ang="0">
                    <a:pos x="191" y="51"/>
                  </a:cxn>
                  <a:cxn ang="0">
                    <a:pos x="217" y="31"/>
                  </a:cxn>
                  <a:cxn ang="0">
                    <a:pos x="217" y="83"/>
                  </a:cxn>
                  <a:cxn ang="0">
                    <a:pos x="191" y="62"/>
                  </a:cxn>
                  <a:cxn ang="0">
                    <a:pos x="243" y="80"/>
                  </a:cxn>
                  <a:cxn ang="0">
                    <a:pos x="247" y="57"/>
                  </a:cxn>
                  <a:cxn ang="0">
                    <a:pos x="244" y="33"/>
                  </a:cxn>
                  <a:cxn ang="0">
                    <a:pos x="268" y="33"/>
                  </a:cxn>
                  <a:cxn ang="0">
                    <a:pos x="265" y="57"/>
                  </a:cxn>
                  <a:cxn ang="0">
                    <a:pos x="267" y="80"/>
                  </a:cxn>
                </a:cxnLst>
                <a:rect l="0" t="0" r="r" b="b"/>
                <a:pathLst>
                  <a:path w="295" h="88">
                    <a:moveTo>
                      <a:pt x="270" y="57"/>
                    </a:moveTo>
                    <a:cubicBezTo>
                      <a:pt x="295" y="29"/>
                      <a:pt x="295" y="29"/>
                      <a:pt x="295" y="29"/>
                    </a:cubicBezTo>
                    <a:cubicBezTo>
                      <a:pt x="266" y="29"/>
                      <a:pt x="266" y="29"/>
                      <a:pt x="266" y="29"/>
                    </a:cubicBezTo>
                    <a:cubicBezTo>
                      <a:pt x="256" y="41"/>
                      <a:pt x="256" y="41"/>
                      <a:pt x="256" y="41"/>
                    </a:cubicBezTo>
                    <a:cubicBezTo>
                      <a:pt x="246" y="29"/>
                      <a:pt x="246" y="29"/>
                      <a:pt x="246" y="29"/>
                    </a:cubicBezTo>
                    <a:cubicBezTo>
                      <a:pt x="191" y="29"/>
                      <a:pt x="191" y="29"/>
                      <a:pt x="191" y="29"/>
                    </a:cubicBezTo>
                    <a:cubicBezTo>
                      <a:pt x="191" y="22"/>
                      <a:pt x="191" y="22"/>
                      <a:pt x="191" y="22"/>
                    </a:cubicBezTo>
                    <a:cubicBezTo>
                      <a:pt x="217" y="22"/>
                      <a:pt x="217" y="22"/>
                      <a:pt x="217" y="22"/>
                    </a:cubicBezTo>
                    <a:cubicBezTo>
                      <a:pt x="217" y="0"/>
                      <a:pt x="217" y="0"/>
                      <a:pt x="217" y="0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7" y="34"/>
                      <a:pt x="147" y="34"/>
                      <a:pt x="147" y="34"/>
                    </a:cubicBezTo>
                    <a:cubicBezTo>
                      <a:pt x="147" y="34"/>
                      <a:pt x="147" y="34"/>
                      <a:pt x="147" y="34"/>
                    </a:cubicBezTo>
                    <a:cubicBezTo>
                      <a:pt x="143" y="29"/>
                      <a:pt x="137" y="28"/>
                      <a:pt x="131" y="28"/>
                    </a:cubicBezTo>
                    <a:cubicBezTo>
                      <a:pt x="118" y="28"/>
                      <a:pt x="108" y="36"/>
                      <a:pt x="104" y="48"/>
                    </a:cubicBezTo>
                    <a:cubicBezTo>
                      <a:pt x="100" y="35"/>
                      <a:pt x="90" y="27"/>
                      <a:pt x="75" y="27"/>
                    </a:cubicBezTo>
                    <a:cubicBezTo>
                      <a:pt x="63" y="27"/>
                      <a:pt x="53" y="33"/>
                      <a:pt x="48" y="42"/>
                    </a:cubicBezTo>
                    <a:cubicBezTo>
                      <a:pt x="48" y="31"/>
                      <a:pt x="48" y="31"/>
                      <a:pt x="48" y="31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23" y="85"/>
                      <a:pt x="23" y="85"/>
                      <a:pt x="23" y="85"/>
                    </a:cubicBezTo>
                    <a:cubicBezTo>
                      <a:pt x="23" y="49"/>
                      <a:pt x="23" y="49"/>
                      <a:pt x="23" y="49"/>
                    </a:cubicBezTo>
                    <a:cubicBezTo>
                      <a:pt x="45" y="49"/>
                      <a:pt x="45" y="49"/>
                      <a:pt x="45" y="49"/>
                    </a:cubicBezTo>
                    <a:cubicBezTo>
                      <a:pt x="45" y="51"/>
                      <a:pt x="44" y="54"/>
                      <a:pt x="44" y="57"/>
                    </a:cubicBezTo>
                    <a:cubicBezTo>
                      <a:pt x="44" y="75"/>
                      <a:pt x="58" y="87"/>
                      <a:pt x="75" y="87"/>
                    </a:cubicBezTo>
                    <a:cubicBezTo>
                      <a:pt x="90" y="87"/>
                      <a:pt x="99" y="81"/>
                      <a:pt x="104" y="68"/>
                    </a:cubicBezTo>
                    <a:cubicBezTo>
                      <a:pt x="85" y="68"/>
                      <a:pt x="85" y="68"/>
                      <a:pt x="85" y="68"/>
                    </a:cubicBezTo>
                    <a:cubicBezTo>
                      <a:pt x="82" y="72"/>
                      <a:pt x="80" y="73"/>
                      <a:pt x="75" y="73"/>
                    </a:cubicBezTo>
                    <a:cubicBezTo>
                      <a:pt x="69" y="73"/>
                      <a:pt x="64" y="68"/>
                      <a:pt x="64" y="61"/>
                    </a:cubicBezTo>
                    <a:cubicBezTo>
                      <a:pt x="103" y="61"/>
                      <a:pt x="103" y="61"/>
                      <a:pt x="103" y="61"/>
                    </a:cubicBezTo>
                    <a:cubicBezTo>
                      <a:pt x="105" y="75"/>
                      <a:pt x="116" y="88"/>
                      <a:pt x="131" y="88"/>
                    </a:cubicBezTo>
                    <a:cubicBezTo>
                      <a:pt x="137" y="88"/>
                      <a:pt x="143" y="84"/>
                      <a:pt x="147" y="79"/>
                    </a:cubicBezTo>
                    <a:cubicBezTo>
                      <a:pt x="147" y="79"/>
                      <a:pt x="147" y="79"/>
                      <a:pt x="147" y="79"/>
                    </a:cubicBezTo>
                    <a:cubicBezTo>
                      <a:pt x="147" y="85"/>
                      <a:pt x="147" y="85"/>
                      <a:pt x="147" y="85"/>
                    </a:cubicBezTo>
                    <a:cubicBezTo>
                      <a:pt x="245" y="85"/>
                      <a:pt x="245" y="85"/>
                      <a:pt x="245" y="85"/>
                    </a:cubicBezTo>
                    <a:cubicBezTo>
                      <a:pt x="255" y="73"/>
                      <a:pt x="255" y="73"/>
                      <a:pt x="255" y="73"/>
                    </a:cubicBezTo>
                    <a:cubicBezTo>
                      <a:pt x="266" y="85"/>
                      <a:pt x="266" y="85"/>
                      <a:pt x="266" y="85"/>
                    </a:cubicBezTo>
                    <a:cubicBezTo>
                      <a:pt x="295" y="85"/>
                      <a:pt x="295" y="85"/>
                      <a:pt x="295" y="85"/>
                    </a:cubicBezTo>
                    <a:lnTo>
                      <a:pt x="270" y="57"/>
                    </a:lnTo>
                    <a:close/>
                    <a:moveTo>
                      <a:pt x="64" y="49"/>
                    </a:moveTo>
                    <a:cubicBezTo>
                      <a:pt x="66" y="44"/>
                      <a:pt x="70" y="40"/>
                      <a:pt x="75" y="40"/>
                    </a:cubicBezTo>
                    <a:cubicBezTo>
                      <a:pt x="81" y="40"/>
                      <a:pt x="85" y="44"/>
                      <a:pt x="86" y="49"/>
                    </a:cubicBezTo>
                    <a:cubicBezTo>
                      <a:pt x="86" y="49"/>
                      <a:pt x="64" y="49"/>
                      <a:pt x="64" y="49"/>
                    </a:cubicBezTo>
                    <a:close/>
                    <a:moveTo>
                      <a:pt x="135" y="72"/>
                    </a:moveTo>
                    <a:cubicBezTo>
                      <a:pt x="128" y="72"/>
                      <a:pt x="123" y="65"/>
                      <a:pt x="123" y="58"/>
                    </a:cubicBezTo>
                    <a:cubicBezTo>
                      <a:pt x="123" y="50"/>
                      <a:pt x="127" y="43"/>
                      <a:pt x="135" y="43"/>
                    </a:cubicBezTo>
                    <a:cubicBezTo>
                      <a:pt x="143" y="43"/>
                      <a:pt x="147" y="50"/>
                      <a:pt x="147" y="58"/>
                    </a:cubicBezTo>
                    <a:cubicBezTo>
                      <a:pt x="147" y="65"/>
                      <a:pt x="143" y="72"/>
                      <a:pt x="135" y="72"/>
                    </a:cubicBezTo>
                    <a:close/>
                    <a:moveTo>
                      <a:pt x="213" y="80"/>
                    </a:moveTo>
                    <a:cubicBezTo>
                      <a:pt x="169" y="80"/>
                      <a:pt x="169" y="80"/>
                      <a:pt x="169" y="80"/>
                    </a:cubicBezTo>
                    <a:cubicBezTo>
                      <a:pt x="169" y="4"/>
                      <a:pt x="169" y="4"/>
                      <a:pt x="169" y="4"/>
                    </a:cubicBezTo>
                    <a:cubicBezTo>
                      <a:pt x="213" y="4"/>
                      <a:pt x="213" y="4"/>
                      <a:pt x="213" y="4"/>
                    </a:cubicBezTo>
                    <a:cubicBezTo>
                      <a:pt x="213" y="18"/>
                      <a:pt x="213" y="18"/>
                      <a:pt x="213" y="18"/>
                    </a:cubicBezTo>
                    <a:cubicBezTo>
                      <a:pt x="187" y="18"/>
                      <a:pt x="187" y="18"/>
                      <a:pt x="187" y="18"/>
                    </a:cubicBezTo>
                    <a:cubicBezTo>
                      <a:pt x="187" y="33"/>
                      <a:pt x="187" y="33"/>
                      <a:pt x="187" y="33"/>
                    </a:cubicBezTo>
                    <a:cubicBezTo>
                      <a:pt x="213" y="33"/>
                      <a:pt x="213" y="33"/>
                      <a:pt x="213" y="33"/>
                    </a:cubicBezTo>
                    <a:cubicBezTo>
                      <a:pt x="213" y="46"/>
                      <a:pt x="213" y="46"/>
                      <a:pt x="213" y="46"/>
                    </a:cubicBezTo>
                    <a:cubicBezTo>
                      <a:pt x="187" y="46"/>
                      <a:pt x="187" y="46"/>
                      <a:pt x="187" y="46"/>
                    </a:cubicBezTo>
                    <a:cubicBezTo>
                      <a:pt x="187" y="67"/>
                      <a:pt x="187" y="67"/>
                      <a:pt x="187" y="67"/>
                    </a:cubicBezTo>
                    <a:cubicBezTo>
                      <a:pt x="213" y="67"/>
                      <a:pt x="213" y="67"/>
                      <a:pt x="213" y="67"/>
                    </a:cubicBezTo>
                    <a:lnTo>
                      <a:pt x="213" y="80"/>
                    </a:lnTo>
                    <a:close/>
                    <a:moveTo>
                      <a:pt x="191" y="62"/>
                    </a:moveTo>
                    <a:cubicBezTo>
                      <a:pt x="191" y="51"/>
                      <a:pt x="191" y="51"/>
                      <a:pt x="191" y="51"/>
                    </a:cubicBezTo>
                    <a:cubicBezTo>
                      <a:pt x="217" y="51"/>
                      <a:pt x="217" y="51"/>
                      <a:pt x="217" y="51"/>
                    </a:cubicBezTo>
                    <a:cubicBezTo>
                      <a:pt x="217" y="31"/>
                      <a:pt x="217" y="31"/>
                      <a:pt x="217" y="31"/>
                    </a:cubicBezTo>
                    <a:cubicBezTo>
                      <a:pt x="241" y="57"/>
                      <a:pt x="241" y="57"/>
                      <a:pt x="241" y="57"/>
                    </a:cubicBezTo>
                    <a:cubicBezTo>
                      <a:pt x="217" y="83"/>
                      <a:pt x="217" y="83"/>
                      <a:pt x="217" y="83"/>
                    </a:cubicBezTo>
                    <a:cubicBezTo>
                      <a:pt x="217" y="62"/>
                      <a:pt x="217" y="62"/>
                      <a:pt x="217" y="62"/>
                    </a:cubicBezTo>
                    <a:lnTo>
                      <a:pt x="191" y="62"/>
                    </a:lnTo>
                    <a:close/>
                    <a:moveTo>
                      <a:pt x="255" y="67"/>
                    </a:moveTo>
                    <a:cubicBezTo>
                      <a:pt x="243" y="80"/>
                      <a:pt x="243" y="80"/>
                      <a:pt x="243" y="80"/>
                    </a:cubicBezTo>
                    <a:cubicBezTo>
                      <a:pt x="226" y="80"/>
                      <a:pt x="226" y="80"/>
                      <a:pt x="226" y="80"/>
                    </a:cubicBezTo>
                    <a:cubicBezTo>
                      <a:pt x="247" y="57"/>
                      <a:pt x="247" y="57"/>
                      <a:pt x="247" y="57"/>
                    </a:cubicBezTo>
                    <a:cubicBezTo>
                      <a:pt x="226" y="33"/>
                      <a:pt x="226" y="33"/>
                      <a:pt x="226" y="33"/>
                    </a:cubicBezTo>
                    <a:cubicBezTo>
                      <a:pt x="244" y="33"/>
                      <a:pt x="244" y="33"/>
                      <a:pt x="244" y="33"/>
                    </a:cubicBezTo>
                    <a:cubicBezTo>
                      <a:pt x="256" y="47"/>
                      <a:pt x="256" y="47"/>
                      <a:pt x="256" y="47"/>
                    </a:cubicBezTo>
                    <a:cubicBezTo>
                      <a:pt x="268" y="33"/>
                      <a:pt x="268" y="33"/>
                      <a:pt x="268" y="33"/>
                    </a:cubicBezTo>
                    <a:cubicBezTo>
                      <a:pt x="286" y="33"/>
                      <a:pt x="286" y="33"/>
                      <a:pt x="286" y="33"/>
                    </a:cubicBezTo>
                    <a:cubicBezTo>
                      <a:pt x="265" y="57"/>
                      <a:pt x="265" y="57"/>
                      <a:pt x="265" y="57"/>
                    </a:cubicBezTo>
                    <a:cubicBezTo>
                      <a:pt x="286" y="80"/>
                      <a:pt x="286" y="80"/>
                      <a:pt x="286" y="80"/>
                    </a:cubicBezTo>
                    <a:cubicBezTo>
                      <a:pt x="267" y="80"/>
                      <a:pt x="267" y="80"/>
                      <a:pt x="267" y="80"/>
                    </a:cubicBezTo>
                    <a:lnTo>
                      <a:pt x="255" y="6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2" name="Group 31"/>
            <p:cNvGrpSpPr/>
            <p:nvPr userDrawn="1"/>
          </p:nvGrpSpPr>
          <p:grpSpPr>
            <a:xfrm>
              <a:off x="1445069" y="1844011"/>
              <a:ext cx="445644" cy="1525095"/>
              <a:chOff x="1445069" y="1844011"/>
              <a:chExt cx="445644" cy="1525095"/>
            </a:xfrm>
          </p:grpSpPr>
          <p:sp>
            <p:nvSpPr>
              <p:cNvPr id="4" name="Freeform 8"/>
              <p:cNvSpPr>
                <a:spLocks/>
              </p:cNvSpPr>
              <p:nvPr userDrawn="1"/>
            </p:nvSpPr>
            <p:spPr bwMode="auto">
              <a:xfrm rot="16200000">
                <a:off x="1519345" y="3091816"/>
                <a:ext cx="203014" cy="351565"/>
              </a:xfrm>
              <a:custGeom>
                <a:avLst/>
                <a:gdLst/>
                <a:ahLst/>
                <a:cxnLst>
                  <a:cxn ang="0">
                    <a:pos x="0" y="71"/>
                  </a:cxn>
                  <a:cxn ang="0">
                    <a:pos x="0" y="0"/>
                  </a:cxn>
                  <a:cxn ang="0">
                    <a:pos x="41" y="0"/>
                  </a:cxn>
                  <a:cxn ang="0">
                    <a:pos x="41" y="5"/>
                  </a:cxn>
                  <a:cxn ang="0">
                    <a:pos x="8" y="5"/>
                  </a:cxn>
                  <a:cxn ang="0">
                    <a:pos x="8" y="31"/>
                  </a:cxn>
                  <a:cxn ang="0">
                    <a:pos x="38" y="31"/>
                  </a:cxn>
                  <a:cxn ang="0">
                    <a:pos x="38" y="35"/>
                  </a:cxn>
                  <a:cxn ang="0">
                    <a:pos x="8" y="35"/>
                  </a:cxn>
                  <a:cxn ang="0">
                    <a:pos x="8" y="66"/>
                  </a:cxn>
                  <a:cxn ang="0">
                    <a:pos x="41" y="66"/>
                  </a:cxn>
                  <a:cxn ang="0">
                    <a:pos x="41" y="71"/>
                  </a:cxn>
                  <a:cxn ang="0">
                    <a:pos x="0" y="71"/>
                  </a:cxn>
                </a:cxnLst>
                <a:rect l="0" t="0" r="r" b="b"/>
                <a:pathLst>
                  <a:path w="41" h="71">
                    <a:moveTo>
                      <a:pt x="0" y="71"/>
                    </a:moveTo>
                    <a:lnTo>
                      <a:pt x="0" y="0"/>
                    </a:lnTo>
                    <a:lnTo>
                      <a:pt x="41" y="0"/>
                    </a:lnTo>
                    <a:lnTo>
                      <a:pt x="41" y="5"/>
                    </a:lnTo>
                    <a:lnTo>
                      <a:pt x="8" y="5"/>
                    </a:lnTo>
                    <a:lnTo>
                      <a:pt x="8" y="31"/>
                    </a:lnTo>
                    <a:lnTo>
                      <a:pt x="38" y="31"/>
                    </a:lnTo>
                    <a:lnTo>
                      <a:pt x="38" y="35"/>
                    </a:lnTo>
                    <a:lnTo>
                      <a:pt x="8" y="35"/>
                    </a:lnTo>
                    <a:lnTo>
                      <a:pt x="8" y="66"/>
                    </a:lnTo>
                    <a:lnTo>
                      <a:pt x="41" y="66"/>
                    </a:lnTo>
                    <a:lnTo>
                      <a:pt x="41" y="71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7" name="Freeform 9"/>
              <p:cNvSpPr>
                <a:spLocks/>
              </p:cNvSpPr>
              <p:nvPr userDrawn="1"/>
            </p:nvSpPr>
            <p:spPr bwMode="auto">
              <a:xfrm rot="16200000">
                <a:off x="1561431" y="2896228"/>
                <a:ext cx="222821" cy="247580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19" y="24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21" y="19"/>
                  </a:cxn>
                  <a:cxn ang="0">
                    <a:pos x="38" y="0"/>
                  </a:cxn>
                  <a:cxn ang="0">
                    <a:pos x="45" y="0"/>
                  </a:cxn>
                  <a:cxn ang="0">
                    <a:pos x="26" y="24"/>
                  </a:cxn>
                  <a:cxn ang="0">
                    <a:pos x="45" y="50"/>
                  </a:cxn>
                  <a:cxn ang="0">
                    <a:pos x="38" y="50"/>
                  </a:cxn>
                  <a:cxn ang="0">
                    <a:pos x="21" y="29"/>
                  </a:cxn>
                  <a:cxn ang="0">
                    <a:pos x="7" y="50"/>
                  </a:cxn>
                  <a:cxn ang="0">
                    <a:pos x="0" y="50"/>
                  </a:cxn>
                </a:cxnLst>
                <a:rect l="0" t="0" r="r" b="b"/>
                <a:pathLst>
                  <a:path w="45" h="50">
                    <a:moveTo>
                      <a:pt x="0" y="50"/>
                    </a:moveTo>
                    <a:lnTo>
                      <a:pt x="19" y="24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21" y="19"/>
                    </a:lnTo>
                    <a:lnTo>
                      <a:pt x="38" y="0"/>
                    </a:lnTo>
                    <a:lnTo>
                      <a:pt x="45" y="0"/>
                    </a:lnTo>
                    <a:lnTo>
                      <a:pt x="26" y="24"/>
                    </a:lnTo>
                    <a:lnTo>
                      <a:pt x="45" y="50"/>
                    </a:lnTo>
                    <a:lnTo>
                      <a:pt x="38" y="50"/>
                    </a:lnTo>
                    <a:lnTo>
                      <a:pt x="21" y="29"/>
                    </a:lnTo>
                    <a:lnTo>
                      <a:pt x="7" y="5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8" name="Freeform 10"/>
              <p:cNvSpPr>
                <a:spLocks noEditPoints="1"/>
              </p:cNvSpPr>
              <p:nvPr userDrawn="1"/>
            </p:nvSpPr>
            <p:spPr bwMode="auto">
              <a:xfrm rot="16200000">
                <a:off x="1603520" y="2586752"/>
                <a:ext cx="222821" cy="351565"/>
              </a:xfrm>
              <a:custGeom>
                <a:avLst/>
                <a:gdLst/>
                <a:ahLst/>
                <a:cxnLst>
                  <a:cxn ang="0">
                    <a:pos x="3" y="30"/>
                  </a:cxn>
                  <a:cxn ang="0">
                    <a:pos x="0" y="30"/>
                  </a:cxn>
                  <a:cxn ang="0">
                    <a:pos x="0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2" y="4"/>
                  </a:cxn>
                  <a:cxn ang="0">
                    <a:pos x="9" y="0"/>
                  </a:cxn>
                  <a:cxn ang="0">
                    <a:pos x="19" y="11"/>
                  </a:cxn>
                  <a:cxn ang="0">
                    <a:pos x="9" y="23"/>
                  </a:cxn>
                  <a:cxn ang="0">
                    <a:pos x="3" y="19"/>
                  </a:cxn>
                  <a:cxn ang="0">
                    <a:pos x="3" y="30"/>
                  </a:cxn>
                  <a:cxn ang="0">
                    <a:pos x="16" y="11"/>
                  </a:cxn>
                  <a:cxn ang="0">
                    <a:pos x="9" y="2"/>
                  </a:cxn>
                  <a:cxn ang="0">
                    <a:pos x="3" y="11"/>
                  </a:cxn>
                  <a:cxn ang="0">
                    <a:pos x="9" y="20"/>
                  </a:cxn>
                  <a:cxn ang="0">
                    <a:pos x="16" y="11"/>
                  </a:cxn>
                </a:cxnLst>
                <a:rect l="0" t="0" r="r" b="b"/>
                <a:pathLst>
                  <a:path w="19" h="30">
                    <a:moveTo>
                      <a:pt x="3" y="3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0" y="3"/>
                      <a:pt x="0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4" y="1"/>
                      <a:pt x="6" y="0"/>
                      <a:pt x="9" y="0"/>
                    </a:cubicBezTo>
                    <a:cubicBezTo>
                      <a:pt x="16" y="0"/>
                      <a:pt x="19" y="6"/>
                      <a:pt x="19" y="11"/>
                    </a:cubicBezTo>
                    <a:cubicBezTo>
                      <a:pt x="19" y="17"/>
                      <a:pt x="16" y="23"/>
                      <a:pt x="9" y="23"/>
                    </a:cubicBezTo>
                    <a:cubicBezTo>
                      <a:pt x="6" y="23"/>
                      <a:pt x="4" y="21"/>
                      <a:pt x="3" y="19"/>
                    </a:cubicBezTo>
                    <a:lnTo>
                      <a:pt x="3" y="30"/>
                    </a:lnTo>
                    <a:close/>
                    <a:moveTo>
                      <a:pt x="16" y="11"/>
                    </a:moveTo>
                    <a:cubicBezTo>
                      <a:pt x="16" y="7"/>
                      <a:pt x="14" y="2"/>
                      <a:pt x="9" y="2"/>
                    </a:cubicBezTo>
                    <a:cubicBezTo>
                      <a:pt x="4" y="2"/>
                      <a:pt x="3" y="6"/>
                      <a:pt x="3" y="11"/>
                    </a:cubicBezTo>
                    <a:cubicBezTo>
                      <a:pt x="3" y="17"/>
                      <a:pt x="4" y="20"/>
                      <a:pt x="9" y="20"/>
                    </a:cubicBezTo>
                    <a:cubicBezTo>
                      <a:pt x="14" y="20"/>
                      <a:pt x="16" y="16"/>
                      <a:pt x="16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9" name="Freeform 11"/>
              <p:cNvSpPr>
                <a:spLocks/>
              </p:cNvSpPr>
              <p:nvPr userDrawn="1"/>
            </p:nvSpPr>
            <p:spPr bwMode="auto">
              <a:xfrm rot="16200000">
                <a:off x="1608471" y="2408494"/>
                <a:ext cx="118839" cy="25748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2" y="10"/>
                  </a:cxn>
                  <a:cxn ang="0">
                    <a:pos x="2" y="22"/>
                  </a:cxn>
                  <a:cxn ang="0">
                    <a:pos x="0" y="22"/>
                  </a:cxn>
                  <a:cxn ang="0">
                    <a:pos x="0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2" y="4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10" y="3"/>
                  </a:cxn>
                  <a:cxn ang="0">
                    <a:pos x="8" y="3"/>
                  </a:cxn>
                </a:cxnLst>
                <a:rect l="0" t="0" r="r" b="b"/>
                <a:pathLst>
                  <a:path w="10" h="22">
                    <a:moveTo>
                      <a:pt x="8" y="3"/>
                    </a:moveTo>
                    <a:cubicBezTo>
                      <a:pt x="4" y="3"/>
                      <a:pt x="2" y="6"/>
                      <a:pt x="2" y="10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0" y="3"/>
                      <a:pt x="0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1"/>
                      <a:pt x="6" y="0"/>
                      <a:pt x="8" y="0"/>
                    </a:cubicBezTo>
                    <a:cubicBezTo>
                      <a:pt x="9" y="0"/>
                      <a:pt x="9" y="0"/>
                      <a:pt x="10" y="0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3"/>
                      <a:pt x="9" y="3"/>
                      <a:pt x="8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0" name="Freeform 12"/>
              <p:cNvSpPr>
                <a:spLocks noEditPoints="1"/>
              </p:cNvSpPr>
              <p:nvPr userDrawn="1"/>
            </p:nvSpPr>
            <p:spPr bwMode="auto">
              <a:xfrm rot="16200000">
                <a:off x="1566383" y="2237665"/>
                <a:ext cx="212917" cy="267387"/>
              </a:xfrm>
              <a:custGeom>
                <a:avLst/>
                <a:gdLst/>
                <a:ahLst/>
                <a:cxnLst>
                  <a:cxn ang="0">
                    <a:pos x="3" y="12"/>
                  </a:cxn>
                  <a:cxn ang="0">
                    <a:pos x="10" y="21"/>
                  </a:cxn>
                  <a:cxn ang="0">
                    <a:pos x="16" y="16"/>
                  </a:cxn>
                  <a:cxn ang="0">
                    <a:pos x="18" y="16"/>
                  </a:cxn>
                  <a:cxn ang="0">
                    <a:pos x="9" y="23"/>
                  </a:cxn>
                  <a:cxn ang="0">
                    <a:pos x="0" y="12"/>
                  </a:cxn>
                  <a:cxn ang="0">
                    <a:pos x="10" y="0"/>
                  </a:cxn>
                  <a:cxn ang="0">
                    <a:pos x="18" y="12"/>
                  </a:cxn>
                  <a:cxn ang="0">
                    <a:pos x="3" y="12"/>
                  </a:cxn>
                  <a:cxn ang="0">
                    <a:pos x="3" y="10"/>
                  </a:cxn>
                  <a:cxn ang="0">
                    <a:pos x="16" y="10"/>
                  </a:cxn>
                  <a:cxn ang="0">
                    <a:pos x="10" y="2"/>
                  </a:cxn>
                  <a:cxn ang="0">
                    <a:pos x="3" y="10"/>
                  </a:cxn>
                </a:cxnLst>
                <a:rect l="0" t="0" r="r" b="b"/>
                <a:pathLst>
                  <a:path w="18" h="23">
                    <a:moveTo>
                      <a:pt x="3" y="12"/>
                    </a:moveTo>
                    <a:cubicBezTo>
                      <a:pt x="3" y="17"/>
                      <a:pt x="5" y="21"/>
                      <a:pt x="10" y="21"/>
                    </a:cubicBezTo>
                    <a:cubicBezTo>
                      <a:pt x="13" y="21"/>
                      <a:pt x="15" y="18"/>
                      <a:pt x="16" y="16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7" y="20"/>
                      <a:pt x="14" y="23"/>
                      <a:pt x="9" y="23"/>
                    </a:cubicBezTo>
                    <a:cubicBezTo>
                      <a:pt x="3" y="23"/>
                      <a:pt x="0" y="18"/>
                      <a:pt x="0" y="12"/>
                    </a:cubicBezTo>
                    <a:cubicBezTo>
                      <a:pt x="0" y="6"/>
                      <a:pt x="3" y="0"/>
                      <a:pt x="10" y="0"/>
                    </a:cubicBezTo>
                    <a:cubicBezTo>
                      <a:pt x="16" y="0"/>
                      <a:pt x="18" y="6"/>
                      <a:pt x="18" y="12"/>
                    </a:cubicBezTo>
                    <a:lnTo>
                      <a:pt x="3" y="12"/>
                    </a:lnTo>
                    <a:close/>
                    <a:moveTo>
                      <a:pt x="3" y="10"/>
                    </a:move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6"/>
                      <a:pt x="14" y="2"/>
                      <a:pt x="10" y="2"/>
                    </a:cubicBezTo>
                    <a:cubicBezTo>
                      <a:pt x="6" y="2"/>
                      <a:pt x="3" y="5"/>
                      <a:pt x="3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1" name="Freeform 13"/>
              <p:cNvSpPr>
                <a:spLocks/>
              </p:cNvSpPr>
              <p:nvPr userDrawn="1"/>
            </p:nvSpPr>
            <p:spPr bwMode="auto">
              <a:xfrm rot="16200000">
                <a:off x="1586189" y="2009891"/>
                <a:ext cx="173305" cy="267387"/>
              </a:xfrm>
              <a:custGeom>
                <a:avLst/>
                <a:gdLst/>
                <a:ahLst/>
                <a:cxnLst>
                  <a:cxn ang="0">
                    <a:pos x="7" y="23"/>
                  </a:cxn>
                  <a:cxn ang="0">
                    <a:pos x="0" y="16"/>
                  </a:cxn>
                  <a:cxn ang="0">
                    <a:pos x="2" y="16"/>
                  </a:cxn>
                  <a:cxn ang="0">
                    <a:pos x="7" y="21"/>
                  </a:cxn>
                  <a:cxn ang="0">
                    <a:pos x="13" y="16"/>
                  </a:cxn>
                  <a:cxn ang="0">
                    <a:pos x="7" y="12"/>
                  </a:cxn>
                  <a:cxn ang="0">
                    <a:pos x="0" y="6"/>
                  </a:cxn>
                  <a:cxn ang="0">
                    <a:pos x="8" y="0"/>
                  </a:cxn>
                  <a:cxn ang="0">
                    <a:pos x="15" y="6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3" y="6"/>
                  </a:cxn>
                  <a:cxn ang="0">
                    <a:pos x="8" y="10"/>
                  </a:cxn>
                  <a:cxn ang="0">
                    <a:pos x="15" y="16"/>
                  </a:cxn>
                  <a:cxn ang="0">
                    <a:pos x="7" y="23"/>
                  </a:cxn>
                </a:cxnLst>
                <a:rect l="0" t="0" r="r" b="b"/>
                <a:pathLst>
                  <a:path w="15" h="23">
                    <a:moveTo>
                      <a:pt x="7" y="23"/>
                    </a:moveTo>
                    <a:cubicBezTo>
                      <a:pt x="3" y="23"/>
                      <a:pt x="0" y="21"/>
                      <a:pt x="0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9"/>
                      <a:pt x="4" y="21"/>
                      <a:pt x="7" y="21"/>
                    </a:cubicBezTo>
                    <a:cubicBezTo>
                      <a:pt x="10" y="21"/>
                      <a:pt x="13" y="19"/>
                      <a:pt x="13" y="16"/>
                    </a:cubicBezTo>
                    <a:cubicBezTo>
                      <a:pt x="13" y="14"/>
                      <a:pt x="10" y="13"/>
                      <a:pt x="7" y="12"/>
                    </a:cubicBezTo>
                    <a:cubicBezTo>
                      <a:pt x="4" y="11"/>
                      <a:pt x="0" y="10"/>
                      <a:pt x="0" y="6"/>
                    </a:cubicBezTo>
                    <a:cubicBezTo>
                      <a:pt x="0" y="2"/>
                      <a:pt x="4" y="0"/>
                      <a:pt x="8" y="0"/>
                    </a:cubicBezTo>
                    <a:cubicBezTo>
                      <a:pt x="12" y="0"/>
                      <a:pt x="15" y="2"/>
                      <a:pt x="15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4"/>
                      <a:pt x="10" y="2"/>
                      <a:pt x="8" y="2"/>
                    </a:cubicBezTo>
                    <a:cubicBezTo>
                      <a:pt x="5" y="2"/>
                      <a:pt x="3" y="3"/>
                      <a:pt x="3" y="6"/>
                    </a:cubicBezTo>
                    <a:cubicBezTo>
                      <a:pt x="3" y="9"/>
                      <a:pt x="5" y="9"/>
                      <a:pt x="8" y="10"/>
                    </a:cubicBezTo>
                    <a:cubicBezTo>
                      <a:pt x="12" y="11"/>
                      <a:pt x="15" y="12"/>
                      <a:pt x="15" y="16"/>
                    </a:cubicBezTo>
                    <a:cubicBezTo>
                      <a:pt x="15" y="21"/>
                      <a:pt x="12" y="23"/>
                      <a:pt x="7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2" name="Freeform 14"/>
              <p:cNvSpPr>
                <a:spLocks/>
              </p:cNvSpPr>
              <p:nvPr userDrawn="1"/>
            </p:nvSpPr>
            <p:spPr bwMode="auto">
              <a:xfrm rot="16200000">
                <a:off x="1578761" y="1804398"/>
                <a:ext cx="188161" cy="267387"/>
              </a:xfrm>
              <a:custGeom>
                <a:avLst/>
                <a:gdLst/>
                <a:ahLst/>
                <a:cxnLst>
                  <a:cxn ang="0">
                    <a:pos x="8" y="23"/>
                  </a:cxn>
                  <a:cxn ang="0">
                    <a:pos x="0" y="16"/>
                  </a:cxn>
                  <a:cxn ang="0">
                    <a:pos x="3" y="16"/>
                  </a:cxn>
                  <a:cxn ang="0">
                    <a:pos x="8" y="21"/>
                  </a:cxn>
                  <a:cxn ang="0">
                    <a:pos x="13" y="16"/>
                  </a:cxn>
                  <a:cxn ang="0">
                    <a:pos x="8" y="12"/>
                  </a:cxn>
                  <a:cxn ang="0">
                    <a:pos x="1" y="6"/>
                  </a:cxn>
                  <a:cxn ang="0">
                    <a:pos x="8" y="0"/>
                  </a:cxn>
                  <a:cxn ang="0">
                    <a:pos x="16" y="6"/>
                  </a:cxn>
                  <a:cxn ang="0">
                    <a:pos x="13" y="6"/>
                  </a:cxn>
                  <a:cxn ang="0">
                    <a:pos x="8" y="2"/>
                  </a:cxn>
                  <a:cxn ang="0">
                    <a:pos x="4" y="6"/>
                  </a:cxn>
                  <a:cxn ang="0">
                    <a:pos x="9" y="10"/>
                  </a:cxn>
                  <a:cxn ang="0">
                    <a:pos x="16" y="16"/>
                  </a:cxn>
                  <a:cxn ang="0">
                    <a:pos x="8" y="23"/>
                  </a:cxn>
                </a:cxnLst>
                <a:rect l="0" t="0" r="r" b="b"/>
                <a:pathLst>
                  <a:path w="16" h="23">
                    <a:moveTo>
                      <a:pt x="8" y="23"/>
                    </a:moveTo>
                    <a:cubicBezTo>
                      <a:pt x="4" y="23"/>
                      <a:pt x="0" y="21"/>
                      <a:pt x="0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9"/>
                      <a:pt x="5" y="21"/>
                      <a:pt x="8" y="21"/>
                    </a:cubicBezTo>
                    <a:cubicBezTo>
                      <a:pt x="11" y="21"/>
                      <a:pt x="13" y="19"/>
                      <a:pt x="13" y="16"/>
                    </a:cubicBezTo>
                    <a:cubicBezTo>
                      <a:pt x="13" y="14"/>
                      <a:pt x="11" y="13"/>
                      <a:pt x="8" y="12"/>
                    </a:cubicBezTo>
                    <a:cubicBezTo>
                      <a:pt x="5" y="11"/>
                      <a:pt x="1" y="10"/>
                      <a:pt x="1" y="6"/>
                    </a:cubicBezTo>
                    <a:cubicBezTo>
                      <a:pt x="1" y="2"/>
                      <a:pt x="5" y="0"/>
                      <a:pt x="8" y="0"/>
                    </a:cubicBezTo>
                    <a:cubicBezTo>
                      <a:pt x="13" y="0"/>
                      <a:pt x="16" y="2"/>
                      <a:pt x="16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4"/>
                      <a:pt x="11" y="2"/>
                      <a:pt x="8" y="2"/>
                    </a:cubicBezTo>
                    <a:cubicBezTo>
                      <a:pt x="6" y="2"/>
                      <a:pt x="4" y="3"/>
                      <a:pt x="4" y="6"/>
                    </a:cubicBezTo>
                    <a:cubicBezTo>
                      <a:pt x="4" y="9"/>
                      <a:pt x="6" y="9"/>
                      <a:pt x="9" y="10"/>
                    </a:cubicBezTo>
                    <a:cubicBezTo>
                      <a:pt x="12" y="11"/>
                      <a:pt x="16" y="12"/>
                      <a:pt x="16" y="16"/>
                    </a:cubicBezTo>
                    <a:cubicBezTo>
                      <a:pt x="16" y="21"/>
                      <a:pt x="12" y="23"/>
                      <a:pt x="8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w/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lang="en-US" sz="3600" b="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1371599" y="1088517"/>
            <a:ext cx="6403975" cy="292608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91440" bIns="0" numCol="1" anchor="b" anchorCtr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20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371601" y="3432175"/>
            <a:ext cx="3155950" cy="1873250"/>
          </a:xfrm>
        </p:spPr>
        <p:txBody>
          <a:bodyPr wrap="square">
            <a:no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613275" y="3432175"/>
            <a:ext cx="3162300" cy="1873250"/>
          </a:xfrm>
        </p:spPr>
        <p:txBody>
          <a:bodyPr wrap="square">
            <a:no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1371600" y="1555750"/>
            <a:ext cx="3155949" cy="1692276"/>
          </a:xfrm>
          <a:prstGeom prst="rect">
            <a:avLst/>
          </a:prstGeom>
          <a:solidFill>
            <a:schemeClr val="bg2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 anchor="ctr"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Image Area Guide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Manually insert an image using this gray box as a guide for size and placement of imagery</a:t>
            </a:r>
          </a:p>
          <a:p>
            <a:pPr marL="114300" marR="0" lvl="0" indent="-1143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On the </a:t>
            </a:r>
            <a:r>
              <a:rPr lang="en-US" sz="900" b="1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Insert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tab select  &gt; </a:t>
            </a:r>
            <a:r>
              <a:rPr lang="en-US" sz="900" b="1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Picture</a:t>
            </a:r>
            <a:r>
              <a:rPr lang="en-US" sz="900" b="0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 from the </a:t>
            </a:r>
            <a:r>
              <a:rPr lang="en-US" sz="900" b="1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Illustrations </a:t>
            </a:r>
            <a:r>
              <a:rPr lang="en-US" sz="900" b="0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group</a:t>
            </a:r>
            <a:endParaRPr kumimoji="0" lang="en-US" sz="9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114300" marR="0" lvl="0" indent="-1143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Browse to your image library and select the desired image</a:t>
            </a:r>
          </a:p>
          <a:p>
            <a:pPr marL="114300" marR="0" lvl="0" indent="-1143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Scale and crop as needed to match the size of this guide box </a:t>
            </a:r>
            <a:b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(tip: hold shift while re-sizing to maintain proportions)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4613275" y="1555750"/>
            <a:ext cx="3155949" cy="1692276"/>
          </a:xfrm>
          <a:prstGeom prst="rect">
            <a:avLst/>
          </a:prstGeom>
          <a:solidFill>
            <a:schemeClr val="bg2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 anchor="ctr"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Image Area Guide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Manually insert an image using this gray box as a guide for size and placement of imagery</a:t>
            </a:r>
          </a:p>
          <a:p>
            <a:pPr marL="114300" marR="0" lvl="0" indent="-1143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On the </a:t>
            </a:r>
            <a:r>
              <a:rPr lang="en-US" sz="900" b="1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Insert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tab select &gt; </a:t>
            </a:r>
            <a:r>
              <a:rPr lang="en-US" sz="900" b="1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Picture</a:t>
            </a:r>
            <a:r>
              <a:rPr lang="en-US" sz="900" b="0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 from the </a:t>
            </a:r>
            <a:r>
              <a:rPr lang="en-US" sz="900" b="1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Illustrations </a:t>
            </a:r>
            <a:r>
              <a:rPr lang="en-US" sz="900" b="0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group</a:t>
            </a:r>
            <a:endParaRPr kumimoji="0" lang="en-US" sz="9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114300" marR="0" lvl="0" indent="-1143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Browse to  your image library and select the desired image</a:t>
            </a:r>
          </a:p>
          <a:p>
            <a:pPr marL="114300" marR="0" lvl="0" indent="-1143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Scale and crop as needed to match the size of this guide box </a:t>
            </a:r>
            <a:b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(tip: hold shift while re-sizing to maintain proportions)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2/20/2013</a:t>
            </a:r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Talking Freight Webinar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754A7C6-2A81-4475-932F-BC326C8066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w/Su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lang="en-US" sz="3600" b="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1371599" y="2050542"/>
            <a:ext cx="3155951" cy="292608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91440" bIns="0" numCol="1" anchor="b" anchorCtr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20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371601" y="2514600"/>
            <a:ext cx="3155950" cy="2790825"/>
          </a:xfrm>
        </p:spPr>
        <p:txBody>
          <a:bodyPr wrap="square">
            <a:no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613275" y="2514600"/>
            <a:ext cx="3162300" cy="2790825"/>
          </a:xfrm>
        </p:spPr>
        <p:txBody>
          <a:bodyPr wrap="square">
            <a:no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4613276" y="2050542"/>
            <a:ext cx="3162300" cy="292608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91440" bIns="0" numCol="1" anchor="b" anchorCtr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20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2/20/2013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Talking Freight Webinar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754A7C6-2A81-4475-932F-BC326C8066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w/Bullet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1371600" y="319089"/>
            <a:ext cx="7456488" cy="3814762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8534" y="4326468"/>
            <a:ext cx="6403975" cy="1608666"/>
          </a:xfrm>
        </p:spPr>
        <p:txBody>
          <a:bodyPr wrap="square"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2/20/2013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Talking Freight Webinar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754A7C6-2A81-4475-932F-BC326C8066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w/Bulle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371601" y="319088"/>
            <a:ext cx="7456487" cy="3814763"/>
          </a:xfrm>
          <a:prstGeom prst="rect">
            <a:avLst/>
          </a:prstGeom>
          <a:solidFill>
            <a:schemeClr val="bg2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182880" rIns="182880" rtlCol="0" anchor="ctr"/>
          <a:lstStyle/>
          <a:p>
            <a:pPr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600" b="1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Image Area Guide</a:t>
            </a:r>
            <a:r>
              <a:rPr lang="en-US" sz="1600" b="0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: Manually insert an image using this gray box as a guide for size and placement of imagery</a:t>
            </a:r>
          </a:p>
          <a:p>
            <a:pPr marL="114300" lvl="0" indent="-1143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b="0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On the </a:t>
            </a:r>
            <a:r>
              <a:rPr lang="en-US" sz="1600" b="1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Insert</a:t>
            </a:r>
            <a:r>
              <a:rPr lang="en-US" sz="1600" b="0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 tab select &gt; </a:t>
            </a:r>
            <a:r>
              <a:rPr lang="en-US" sz="1600" b="1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Picture</a:t>
            </a:r>
            <a:r>
              <a:rPr lang="en-US" sz="1600" b="0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 from the </a:t>
            </a:r>
            <a:r>
              <a:rPr lang="en-US" sz="1600" b="1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Illustrations </a:t>
            </a:r>
            <a:r>
              <a:rPr lang="en-US" sz="1600" b="0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group</a:t>
            </a:r>
            <a:endParaRPr lang="en-US" sz="1600" b="1" kern="1200" dirty="0" smtClean="0">
              <a:ln>
                <a:noFill/>
              </a:ln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  <a:p>
            <a:pPr marL="114300" lvl="0" indent="-1143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b="0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Browse to your image library and select the desired image</a:t>
            </a:r>
          </a:p>
          <a:p>
            <a:pPr marL="114300" lvl="0" indent="-1143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b="0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Scale and crop as needed to match the size of this guide box </a:t>
            </a:r>
            <a:br>
              <a:rPr lang="en-US" sz="1600" b="0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</a:br>
            <a:r>
              <a:rPr lang="en-US" sz="1600" b="0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(tip: hold shift while re-sizing to maintain proportions)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2/20/2013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Talking Freight Webinar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A7C6-2A81-4475-932F-BC326C80667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388534" y="4326468"/>
            <a:ext cx="6403975" cy="1608666"/>
          </a:xfrm>
        </p:spPr>
        <p:txBody>
          <a:bodyPr wrap="square"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w/Tit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371600" y="4572000"/>
            <a:ext cx="6403975" cy="7334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-1562100" y="0"/>
            <a:ext cx="1562100" cy="376718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 smtClean="0">
                <a:solidFill>
                  <a:schemeClr val="accent3"/>
                </a:solidFill>
              </a:rPr>
              <a:t>Image w/Title B: Image area guide</a:t>
            </a: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accent3"/>
                </a:solidFill>
              </a:rPr>
              <a:t>Manually</a:t>
            </a:r>
            <a:r>
              <a:rPr lang="en-US" sz="1200" baseline="0" dirty="0" smtClean="0">
                <a:solidFill>
                  <a:schemeClr val="accent3"/>
                </a:solidFill>
              </a:rPr>
              <a:t> insert an image using the </a:t>
            </a:r>
            <a:r>
              <a:rPr lang="en-US" sz="1200" dirty="0" smtClean="0">
                <a:solidFill>
                  <a:schemeClr val="accent3"/>
                </a:solidFill>
              </a:rPr>
              <a:t>gray box as a guide for size and placement  only</a:t>
            </a:r>
            <a:r>
              <a:rPr lang="en-US" sz="1200" baseline="0" dirty="0" smtClean="0">
                <a:solidFill>
                  <a:schemeClr val="accent3"/>
                </a:solidFill>
              </a:rPr>
              <a:t> </a:t>
            </a:r>
            <a:r>
              <a:rPr lang="en-US" sz="1200" dirty="0" smtClean="0">
                <a:solidFill>
                  <a:schemeClr val="accent3"/>
                </a:solidFill>
              </a:rPr>
              <a:t>–you can manually size and crop the</a:t>
            </a:r>
            <a:r>
              <a:rPr lang="en-US" sz="1200" baseline="0" dirty="0" smtClean="0">
                <a:solidFill>
                  <a:schemeClr val="accent3"/>
                </a:solidFill>
              </a:rPr>
              <a:t> image as needed.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baseline="0" dirty="0" smtClean="0">
                <a:solidFill>
                  <a:srgbClr val="4D148C"/>
                </a:solidFill>
              </a:rPr>
              <a:t>Notes can be deleted from masters only: VIEW &gt; SLIDE MASTER</a:t>
            </a:r>
          </a:p>
          <a:p>
            <a:pPr algn="l">
              <a:lnSpc>
                <a:spcPct val="100000"/>
              </a:lnSpc>
            </a:pPr>
            <a:r>
              <a:rPr lang="en-US" sz="1200" i="1" baseline="0" dirty="0" smtClean="0">
                <a:solidFill>
                  <a:schemeClr val="tx2"/>
                </a:solidFill>
              </a:rPr>
              <a:t>Delete notes from the corresponding slide in the slide master view.</a:t>
            </a: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chemeClr val="accent3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371601" y="319088"/>
            <a:ext cx="7456487" cy="4138613"/>
          </a:xfrm>
          <a:prstGeom prst="rect">
            <a:avLst/>
          </a:prstGeom>
          <a:solidFill>
            <a:schemeClr val="bg2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182880" rIns="182880" rtlCol="0" anchor="ctr"/>
          <a:lstStyle/>
          <a:p>
            <a:pPr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600" b="1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Image Area Guide</a:t>
            </a:r>
            <a:r>
              <a:rPr lang="en-US" sz="1600" b="0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: Manually insert an image using this gray box as a guide for size and placement of imagery</a:t>
            </a:r>
          </a:p>
          <a:p>
            <a:pPr marL="114300" lvl="0" indent="-1143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b="0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On the </a:t>
            </a:r>
            <a:r>
              <a:rPr lang="en-US" sz="1600" b="1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Insert</a:t>
            </a:r>
            <a:r>
              <a:rPr lang="en-US" sz="1600" b="0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 tab select &gt; </a:t>
            </a:r>
            <a:r>
              <a:rPr lang="en-US" sz="1600" b="1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Picture</a:t>
            </a:r>
            <a:r>
              <a:rPr lang="en-US" sz="1600" b="0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 from the </a:t>
            </a:r>
            <a:r>
              <a:rPr lang="en-US" sz="1600" b="1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Illustrations </a:t>
            </a:r>
            <a:r>
              <a:rPr lang="en-US" sz="1600" b="0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group</a:t>
            </a:r>
            <a:endParaRPr lang="en-US" sz="1600" b="1" kern="1200" dirty="0" smtClean="0">
              <a:ln>
                <a:noFill/>
              </a:ln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  <a:p>
            <a:pPr marL="114300" lvl="0" indent="-1143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b="0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Browse to your image library and select the desired image</a:t>
            </a:r>
          </a:p>
          <a:p>
            <a:pPr marL="114300" lvl="0" indent="-1143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b="0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Scale and crop as needed to match the size of this guide box </a:t>
            </a:r>
            <a:br>
              <a:rPr lang="en-US" sz="1600" b="0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</a:br>
            <a:r>
              <a:rPr lang="en-US" sz="1600" b="0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(tip: hold shift while re-sizing to maintain proportions)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2/20/2013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Talking Freight Webinar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A7C6-2A81-4475-932F-BC326C8066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w/Title &amp; Bullet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4572000"/>
            <a:ext cx="6403975" cy="733425"/>
          </a:xfrm>
        </p:spPr>
        <p:txBody>
          <a:bodyPr wrap="square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1371600" y="319088"/>
            <a:ext cx="7456488" cy="3338511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 bwMode="auto">
          <a:xfrm>
            <a:off x="-1562100" y="0"/>
            <a:ext cx="1562100" cy="4265783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 smtClean="0">
                <a:solidFill>
                  <a:schemeClr val="accent3"/>
                </a:solidFill>
              </a:rPr>
              <a:t>Image w/Title &amp; Bullets A: Image placeholder</a:t>
            </a:r>
          </a:p>
          <a:p>
            <a:pPr algn="l"/>
            <a:r>
              <a:rPr lang="en-US" sz="1200" dirty="0" smtClean="0">
                <a:solidFill>
                  <a:schemeClr val="accent3"/>
                </a:solidFill>
              </a:rPr>
              <a:t>Click icon to insert picture.</a:t>
            </a:r>
            <a:r>
              <a:rPr lang="en-US" sz="1200" baseline="0" dirty="0" smtClean="0">
                <a:solidFill>
                  <a:schemeClr val="accent3"/>
                </a:solidFill>
              </a:rPr>
              <a:t> Browse to your image library and select the desired picture</a:t>
            </a:r>
            <a:r>
              <a:rPr lang="en-US" sz="1200" dirty="0" smtClean="0">
                <a:solidFill>
                  <a:schemeClr val="accent3"/>
                </a:solidFill>
              </a:rPr>
              <a:t> – it will be automatically cropped/sized – you </a:t>
            </a:r>
            <a:r>
              <a:rPr lang="en-US" sz="1200" b="1" dirty="0" smtClean="0">
                <a:solidFill>
                  <a:schemeClr val="accent3"/>
                </a:solidFill>
              </a:rPr>
              <a:t>cannot</a:t>
            </a:r>
            <a:r>
              <a:rPr lang="en-US" sz="1200" dirty="0" smtClean="0">
                <a:solidFill>
                  <a:schemeClr val="accent3"/>
                </a:solidFill>
              </a:rPr>
              <a:t> control how the image is cropped.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baseline="0" dirty="0" smtClean="0">
                <a:solidFill>
                  <a:srgbClr val="4D148C"/>
                </a:solidFill>
              </a:rPr>
              <a:t>Notes can be deleted from masters only: VIEW &gt; SLIDE MASTER</a:t>
            </a:r>
          </a:p>
          <a:p>
            <a:pPr algn="l">
              <a:lnSpc>
                <a:spcPct val="100000"/>
              </a:lnSpc>
            </a:pPr>
            <a:r>
              <a:rPr lang="en-US" sz="1200" i="1" baseline="0" dirty="0" smtClean="0">
                <a:solidFill>
                  <a:schemeClr val="tx2"/>
                </a:solidFill>
              </a:rPr>
              <a:t>Delete notes from the corresponding slide in the slide master view.</a:t>
            </a:r>
          </a:p>
          <a:p>
            <a:pPr algn="l"/>
            <a:endParaRPr lang="en-US" sz="1200" dirty="0" smtClean="0">
              <a:solidFill>
                <a:schemeClr val="accent3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3657600"/>
            <a:ext cx="6403975" cy="8001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2/20/2013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Talking Freight Webinar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754A7C6-2A81-4475-932F-BC326C8066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w/Title &amp; Bulle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4572000"/>
            <a:ext cx="6403975" cy="733425"/>
          </a:xfrm>
        </p:spPr>
        <p:txBody>
          <a:bodyPr wrap="square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3657600"/>
            <a:ext cx="6403975" cy="8001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 bwMode="auto">
          <a:xfrm>
            <a:off x="-1562100" y="0"/>
            <a:ext cx="1562100" cy="3933384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 smtClean="0">
                <a:solidFill>
                  <a:schemeClr val="accent3"/>
                </a:solidFill>
              </a:rPr>
              <a:t>Image w/Title &amp; Bullets B: Image area guide</a:t>
            </a: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accent3"/>
                </a:solidFill>
              </a:rPr>
              <a:t>Manually</a:t>
            </a:r>
            <a:r>
              <a:rPr lang="en-US" sz="1200" baseline="0" dirty="0" smtClean="0">
                <a:solidFill>
                  <a:schemeClr val="accent3"/>
                </a:solidFill>
              </a:rPr>
              <a:t> insert an image using the </a:t>
            </a:r>
            <a:r>
              <a:rPr lang="en-US" sz="1200" dirty="0" smtClean="0">
                <a:solidFill>
                  <a:schemeClr val="accent3"/>
                </a:solidFill>
              </a:rPr>
              <a:t>gray box as a guide for size and placement  only</a:t>
            </a:r>
            <a:r>
              <a:rPr lang="en-US" sz="1200" baseline="0" dirty="0" smtClean="0">
                <a:solidFill>
                  <a:schemeClr val="accent3"/>
                </a:solidFill>
              </a:rPr>
              <a:t> </a:t>
            </a:r>
            <a:r>
              <a:rPr lang="en-US" sz="1200" dirty="0" smtClean="0">
                <a:solidFill>
                  <a:schemeClr val="accent3"/>
                </a:solidFill>
              </a:rPr>
              <a:t>–you can manually size and crop the</a:t>
            </a:r>
            <a:r>
              <a:rPr lang="en-US" sz="1200" baseline="0" dirty="0" smtClean="0">
                <a:solidFill>
                  <a:schemeClr val="accent3"/>
                </a:solidFill>
              </a:rPr>
              <a:t> image as needed.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baseline="0" dirty="0" smtClean="0">
                <a:solidFill>
                  <a:srgbClr val="4D148C"/>
                </a:solidFill>
              </a:rPr>
              <a:t>Notes can be deleted from masters only: VIEW &gt; SLIDE MASTER</a:t>
            </a:r>
          </a:p>
          <a:p>
            <a:pPr algn="l">
              <a:lnSpc>
                <a:spcPct val="100000"/>
              </a:lnSpc>
            </a:pPr>
            <a:r>
              <a:rPr lang="en-US" sz="1200" i="1" baseline="0" dirty="0" smtClean="0">
                <a:solidFill>
                  <a:schemeClr val="tx2"/>
                </a:solidFill>
              </a:rPr>
              <a:t>Delete notes from the corresponding slide in the slide master view.</a:t>
            </a: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chemeClr val="accent3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371601" y="319088"/>
            <a:ext cx="7456487" cy="3338511"/>
          </a:xfrm>
          <a:prstGeom prst="rect">
            <a:avLst/>
          </a:prstGeom>
          <a:solidFill>
            <a:schemeClr val="bg2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182880" rIns="182880" rtlCol="0" anchor="ctr"/>
          <a:lstStyle/>
          <a:p>
            <a:pPr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600" b="1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Image Area Guide</a:t>
            </a:r>
            <a:r>
              <a:rPr lang="en-US" sz="1600" b="0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: Manually insert an image using this gray box as a guide for size and placement of imagery</a:t>
            </a:r>
          </a:p>
          <a:p>
            <a:pPr marL="114300" lvl="0" indent="-1143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b="0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On the </a:t>
            </a:r>
            <a:r>
              <a:rPr lang="en-US" sz="1600" b="1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Insert</a:t>
            </a:r>
            <a:r>
              <a:rPr lang="en-US" sz="1600" b="0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 tab select &gt; </a:t>
            </a:r>
            <a:r>
              <a:rPr lang="en-US" sz="1600" b="1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Picture</a:t>
            </a:r>
            <a:r>
              <a:rPr lang="en-US" sz="1600" b="0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 from the </a:t>
            </a:r>
            <a:r>
              <a:rPr lang="en-US" sz="1600" b="1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Illustrations </a:t>
            </a:r>
            <a:r>
              <a:rPr lang="en-US" sz="1600" b="0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group</a:t>
            </a:r>
            <a:endParaRPr lang="en-US" sz="1600" b="1" kern="1200" dirty="0" smtClean="0">
              <a:ln>
                <a:noFill/>
              </a:ln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  <a:p>
            <a:pPr marL="114300" lvl="0" indent="-1143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b="0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Browse to your image library and select the desired image</a:t>
            </a:r>
          </a:p>
          <a:p>
            <a:pPr marL="114300" lvl="0" indent="-1143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b="0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Scale and crop as needed to match the size of this guide box </a:t>
            </a:r>
            <a:br>
              <a:rPr lang="en-US" sz="1600" b="0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</a:br>
            <a:r>
              <a:rPr lang="en-US" sz="1600" b="0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(tip: hold shift while re-sizing to maintain proportions)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2/20/2013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Talking Freight Webinar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A7C6-2A81-4475-932F-BC326C8066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Only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-1562100" y="0"/>
            <a:ext cx="1562100" cy="4099584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 smtClean="0">
                <a:solidFill>
                  <a:schemeClr val="accent3"/>
                </a:solidFill>
              </a:rPr>
              <a:t>Image Only A: Image placeholder</a:t>
            </a:r>
          </a:p>
          <a:p>
            <a:pPr algn="l"/>
            <a:r>
              <a:rPr lang="en-US" sz="1200" dirty="0" smtClean="0">
                <a:solidFill>
                  <a:schemeClr val="accent3"/>
                </a:solidFill>
              </a:rPr>
              <a:t>Click icon to insert picture.</a:t>
            </a:r>
            <a:r>
              <a:rPr lang="en-US" sz="1200" baseline="0" dirty="0" smtClean="0">
                <a:solidFill>
                  <a:schemeClr val="accent3"/>
                </a:solidFill>
              </a:rPr>
              <a:t> Browse to your image library and select the desired picture</a:t>
            </a:r>
            <a:r>
              <a:rPr lang="en-US" sz="1200" dirty="0" smtClean="0">
                <a:solidFill>
                  <a:schemeClr val="accent3"/>
                </a:solidFill>
              </a:rPr>
              <a:t> – it will be automatically cropped/sized – you </a:t>
            </a:r>
            <a:r>
              <a:rPr lang="en-US" sz="1200" b="1" dirty="0" smtClean="0">
                <a:solidFill>
                  <a:schemeClr val="accent3"/>
                </a:solidFill>
              </a:rPr>
              <a:t>cannot</a:t>
            </a:r>
            <a:r>
              <a:rPr lang="en-US" sz="1200" dirty="0" smtClean="0">
                <a:solidFill>
                  <a:schemeClr val="accent3"/>
                </a:solidFill>
              </a:rPr>
              <a:t> control how the image is cropped.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baseline="0" dirty="0" smtClean="0">
                <a:solidFill>
                  <a:srgbClr val="4D148C"/>
                </a:solidFill>
              </a:rPr>
              <a:t>Notes can be deleted from masters only: VIEW &gt; SLIDE MASTER</a:t>
            </a:r>
          </a:p>
          <a:p>
            <a:pPr algn="l">
              <a:lnSpc>
                <a:spcPct val="100000"/>
              </a:lnSpc>
            </a:pPr>
            <a:r>
              <a:rPr lang="en-US" sz="1200" i="1" baseline="0" dirty="0" smtClean="0">
                <a:solidFill>
                  <a:schemeClr val="tx2"/>
                </a:solidFill>
              </a:rPr>
              <a:t>Delete notes from the corresponding slide in the slide master view.</a:t>
            </a:r>
          </a:p>
          <a:p>
            <a:pPr algn="l"/>
            <a:endParaRPr lang="en-US" sz="1200" dirty="0" smtClean="0">
              <a:solidFill>
                <a:schemeClr val="accent3"/>
              </a:solidFill>
            </a:endParaRPr>
          </a:p>
        </p:txBody>
      </p:sp>
      <p:sp>
        <p:nvSpPr>
          <p:cNvPr id="3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1371600" y="668338"/>
            <a:ext cx="7456488" cy="463708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2/20/2013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Talking Freight Webinar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754A7C6-2A81-4475-932F-BC326C8066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Only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-1562100" y="0"/>
            <a:ext cx="1562100" cy="376718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 smtClean="0">
                <a:solidFill>
                  <a:schemeClr val="accent3"/>
                </a:solidFill>
              </a:rPr>
              <a:t>Image Only B: Image area guide</a:t>
            </a: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accent3"/>
                </a:solidFill>
              </a:rPr>
              <a:t>Manually</a:t>
            </a:r>
            <a:r>
              <a:rPr lang="en-US" sz="1200" baseline="0" dirty="0" smtClean="0">
                <a:solidFill>
                  <a:schemeClr val="accent3"/>
                </a:solidFill>
              </a:rPr>
              <a:t> insert an image using the </a:t>
            </a:r>
            <a:r>
              <a:rPr lang="en-US" sz="1200" dirty="0" smtClean="0">
                <a:solidFill>
                  <a:schemeClr val="accent3"/>
                </a:solidFill>
              </a:rPr>
              <a:t>gray box as a guide for size and placement  only</a:t>
            </a:r>
            <a:r>
              <a:rPr lang="en-US" sz="1200" baseline="0" dirty="0" smtClean="0">
                <a:solidFill>
                  <a:schemeClr val="accent3"/>
                </a:solidFill>
              </a:rPr>
              <a:t> </a:t>
            </a:r>
            <a:r>
              <a:rPr lang="en-US" sz="1200" dirty="0" smtClean="0">
                <a:solidFill>
                  <a:schemeClr val="accent3"/>
                </a:solidFill>
              </a:rPr>
              <a:t>–you can manually size and crop the</a:t>
            </a:r>
            <a:r>
              <a:rPr lang="en-US" sz="1200" baseline="0" dirty="0" smtClean="0">
                <a:solidFill>
                  <a:schemeClr val="accent3"/>
                </a:solidFill>
              </a:rPr>
              <a:t> image as needed.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baseline="0" dirty="0" smtClean="0">
                <a:solidFill>
                  <a:srgbClr val="4D148C"/>
                </a:solidFill>
              </a:rPr>
              <a:t>Notes can be deleted from masters only: VIEW &gt; SLIDE MASTER</a:t>
            </a:r>
          </a:p>
          <a:p>
            <a:pPr algn="l">
              <a:lnSpc>
                <a:spcPct val="100000"/>
              </a:lnSpc>
            </a:pPr>
            <a:r>
              <a:rPr lang="en-US" sz="1200" i="1" baseline="0" dirty="0" smtClean="0">
                <a:solidFill>
                  <a:schemeClr val="tx2"/>
                </a:solidFill>
              </a:rPr>
              <a:t>Delete notes from the corresponding slide in the slide master view.</a:t>
            </a: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chemeClr val="accent3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371601" y="668338"/>
            <a:ext cx="7456487" cy="4637087"/>
          </a:xfrm>
          <a:prstGeom prst="rect">
            <a:avLst/>
          </a:prstGeom>
          <a:solidFill>
            <a:schemeClr val="bg2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182880" rIns="182880" rtlCol="0" anchor="ctr"/>
          <a:lstStyle/>
          <a:p>
            <a:pPr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600" b="1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Image Area Guide</a:t>
            </a:r>
            <a:r>
              <a:rPr lang="en-US" sz="1600" b="0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: Manually insert an image using this gray box as a guide for size and placement of imagery</a:t>
            </a:r>
          </a:p>
          <a:p>
            <a:pPr marL="114300" lvl="0" indent="-1143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b="0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On the </a:t>
            </a:r>
            <a:r>
              <a:rPr lang="en-US" sz="1600" b="1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Insert</a:t>
            </a:r>
            <a:r>
              <a:rPr lang="en-US" sz="1600" b="0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 tab select &gt; </a:t>
            </a:r>
            <a:r>
              <a:rPr lang="en-US" sz="1600" b="1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Picture</a:t>
            </a:r>
            <a:r>
              <a:rPr lang="en-US" sz="1600" b="0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 from the </a:t>
            </a:r>
            <a:r>
              <a:rPr lang="en-US" sz="1600" b="1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Illustrations </a:t>
            </a:r>
            <a:r>
              <a:rPr lang="en-US" sz="1600" b="0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group</a:t>
            </a:r>
            <a:endParaRPr lang="en-US" sz="1600" b="1" kern="1200" dirty="0" smtClean="0">
              <a:ln>
                <a:noFill/>
              </a:ln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  <a:p>
            <a:pPr marL="114300" lvl="0" indent="-1143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b="0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Browse to your image library and select the desired image</a:t>
            </a:r>
          </a:p>
          <a:p>
            <a:pPr marL="114300" lvl="0" indent="-1143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b="0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Scale and crop as needed to match the size of this guide box </a:t>
            </a:r>
            <a:br>
              <a:rPr lang="en-US" sz="1600" b="0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</a:br>
            <a:r>
              <a:rPr lang="en-US" sz="1600" b="0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(tip: hold shift while re-sizing to maintain proportions)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Talking Freight Webinar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A7C6-2A81-4475-932F-BC326C8066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riz Image w/Bullet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5802" y="1555750"/>
            <a:ext cx="2072285" cy="3749675"/>
          </a:xfrm>
        </p:spPr>
        <p:txBody>
          <a:bodyPr wrap="square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1371600" y="1555751"/>
            <a:ext cx="5267326" cy="3244849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 bwMode="auto">
          <a:xfrm>
            <a:off x="-1562100" y="0"/>
            <a:ext cx="1562100" cy="4265783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 err="1" smtClean="0">
                <a:solidFill>
                  <a:schemeClr val="accent3"/>
                </a:solidFill>
              </a:rPr>
              <a:t>Horiz</a:t>
            </a:r>
            <a:r>
              <a:rPr lang="en-US" sz="1200" b="1" dirty="0" smtClean="0">
                <a:solidFill>
                  <a:schemeClr val="accent3"/>
                </a:solidFill>
              </a:rPr>
              <a:t> Image w/Bullets A: Image placeholder</a:t>
            </a:r>
          </a:p>
          <a:p>
            <a:pPr algn="l"/>
            <a:r>
              <a:rPr lang="en-US" sz="1200" dirty="0" smtClean="0">
                <a:solidFill>
                  <a:schemeClr val="accent3"/>
                </a:solidFill>
              </a:rPr>
              <a:t>Click icon to insert picture.</a:t>
            </a:r>
            <a:r>
              <a:rPr lang="en-US" sz="1200" baseline="0" dirty="0" smtClean="0">
                <a:solidFill>
                  <a:schemeClr val="accent3"/>
                </a:solidFill>
              </a:rPr>
              <a:t> Browse to your image library and select the desired picture</a:t>
            </a:r>
            <a:r>
              <a:rPr lang="en-US" sz="1200" dirty="0" smtClean="0">
                <a:solidFill>
                  <a:schemeClr val="accent3"/>
                </a:solidFill>
              </a:rPr>
              <a:t> – it will be automatically cropped/sized – you </a:t>
            </a:r>
            <a:r>
              <a:rPr lang="en-US" sz="1200" b="1" dirty="0" smtClean="0">
                <a:solidFill>
                  <a:schemeClr val="accent3"/>
                </a:solidFill>
              </a:rPr>
              <a:t>cannot</a:t>
            </a:r>
            <a:r>
              <a:rPr lang="en-US" sz="1200" dirty="0" smtClean="0">
                <a:solidFill>
                  <a:schemeClr val="accent3"/>
                </a:solidFill>
              </a:rPr>
              <a:t> control how the image is cropped.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baseline="0" dirty="0" smtClean="0">
                <a:solidFill>
                  <a:srgbClr val="4D148C"/>
                </a:solidFill>
              </a:rPr>
              <a:t>Notes can be deleted from masters only: VIEW &gt; SLIDE MASTER</a:t>
            </a:r>
          </a:p>
          <a:p>
            <a:pPr algn="l">
              <a:lnSpc>
                <a:spcPct val="100000"/>
              </a:lnSpc>
            </a:pPr>
            <a:r>
              <a:rPr lang="en-US" sz="1200" i="1" baseline="0" dirty="0" smtClean="0">
                <a:solidFill>
                  <a:schemeClr val="tx2"/>
                </a:solidFill>
              </a:rPr>
              <a:t>Delete notes from the corresponding slide in the slide master view.</a:t>
            </a:r>
          </a:p>
          <a:p>
            <a:pPr algn="l"/>
            <a:endParaRPr lang="en-US" sz="1200" dirty="0" smtClean="0">
              <a:solidFill>
                <a:schemeClr val="accent3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71601" y="319088"/>
            <a:ext cx="6403974" cy="1062037"/>
          </a:xfrm>
        </p:spPr>
        <p:txBody>
          <a:bodyPr/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2/20/2013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Talking Freight Webinar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754A7C6-2A81-4475-932F-BC326C8066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resentation Titl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6" name="Rectangle 8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371601" y="3280886"/>
            <a:ext cx="7456488" cy="738664"/>
          </a:xfrm>
        </p:spPr>
        <p:txBody>
          <a:bodyPr wrap="square" anchor="t" anchorCtr="0">
            <a:spAutoFit/>
          </a:bodyPr>
          <a:lstStyle>
            <a:lvl1pPr algn="l"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55017" name="Rectangle 9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354667" y="4087301"/>
            <a:ext cx="7456488" cy="457200"/>
          </a:xfrm>
        </p:spPr>
        <p:txBody>
          <a:bodyPr wrap="square">
            <a:noAutofit/>
          </a:bodyPr>
          <a:lstStyle>
            <a:lvl1pPr marL="0" indent="0">
              <a:spcBef>
                <a:spcPct val="2500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subtitle.  Drag below a title that wraps to multiple lines, if necessary.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311150" y="2562681"/>
            <a:ext cx="726583" cy="1753220"/>
            <a:chOff x="311150" y="2555565"/>
            <a:chExt cx="726583" cy="1753220"/>
          </a:xfrm>
        </p:grpSpPr>
        <p:grpSp>
          <p:nvGrpSpPr>
            <p:cNvPr id="2" name="Group 11"/>
            <p:cNvGrpSpPr/>
            <p:nvPr userDrawn="1"/>
          </p:nvGrpSpPr>
          <p:grpSpPr>
            <a:xfrm rot="16200000">
              <a:off x="-330106" y="3196821"/>
              <a:ext cx="1753220" cy="470708"/>
              <a:chOff x="1604963" y="814388"/>
              <a:chExt cx="1223962" cy="328612"/>
            </a:xfrm>
            <a:solidFill>
              <a:schemeClr val="bg1"/>
            </a:solidFill>
          </p:grpSpPr>
          <p:sp>
            <p:nvSpPr>
              <p:cNvPr id="2055" name="Freeform 7"/>
              <p:cNvSpPr>
                <a:spLocks noEditPoints="1"/>
              </p:cNvSpPr>
              <p:nvPr userDrawn="1"/>
            </p:nvSpPr>
            <p:spPr bwMode="auto">
              <a:xfrm>
                <a:off x="2749550" y="1060450"/>
                <a:ext cx="79375" cy="74612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1" y="2"/>
                  </a:cxn>
                  <a:cxn ang="0">
                    <a:pos x="2" y="10"/>
                  </a:cxn>
                  <a:cxn ang="0">
                    <a:pos x="11" y="19"/>
                  </a:cxn>
                  <a:cxn ang="0">
                    <a:pos x="19" y="10"/>
                  </a:cxn>
                  <a:cxn ang="0">
                    <a:pos x="19" y="10"/>
                  </a:cxn>
                  <a:cxn ang="0">
                    <a:pos x="8" y="11"/>
                  </a:cxn>
                  <a:cxn ang="0">
                    <a:pos x="8" y="16"/>
                  </a:cxn>
                  <a:cxn ang="0">
                    <a:pos x="7" y="16"/>
                  </a:cxn>
                  <a:cxn ang="0">
                    <a:pos x="7" y="4"/>
                  </a:cxn>
                  <a:cxn ang="0">
                    <a:pos x="11" y="4"/>
                  </a:cxn>
                  <a:cxn ang="0">
                    <a:pos x="15" y="7"/>
                  </a:cxn>
                  <a:cxn ang="0">
                    <a:pos x="13" y="10"/>
                  </a:cxn>
                  <a:cxn ang="0">
                    <a:pos x="13" y="10"/>
                  </a:cxn>
                  <a:cxn ang="0">
                    <a:pos x="14" y="13"/>
                  </a:cxn>
                  <a:cxn ang="0">
                    <a:pos x="15" y="16"/>
                  </a:cxn>
                  <a:cxn ang="0">
                    <a:pos x="13" y="16"/>
                  </a:cxn>
                  <a:cxn ang="0">
                    <a:pos x="12" y="12"/>
                  </a:cxn>
                  <a:cxn ang="0">
                    <a:pos x="10" y="11"/>
                  </a:cxn>
                  <a:cxn ang="0">
                    <a:pos x="8" y="11"/>
                  </a:cxn>
                  <a:cxn ang="0">
                    <a:pos x="11" y="9"/>
                  </a:cxn>
                  <a:cxn ang="0">
                    <a:pos x="13" y="7"/>
                  </a:cxn>
                  <a:cxn ang="0">
                    <a:pos x="11" y="6"/>
                  </a:cxn>
                  <a:cxn ang="0">
                    <a:pos x="8" y="6"/>
                  </a:cxn>
                  <a:cxn ang="0">
                    <a:pos x="8" y="9"/>
                  </a:cxn>
                  <a:cxn ang="0">
                    <a:pos x="11" y="9"/>
                  </a:cxn>
                  <a:cxn ang="0">
                    <a:pos x="0" y="10"/>
                  </a:cxn>
                  <a:cxn ang="0">
                    <a:pos x="11" y="0"/>
                  </a:cxn>
                  <a:cxn ang="0">
                    <a:pos x="21" y="10"/>
                  </a:cxn>
                  <a:cxn ang="0">
                    <a:pos x="11" y="20"/>
                  </a:cxn>
                  <a:cxn ang="0">
                    <a:pos x="0" y="10"/>
                  </a:cxn>
                </a:cxnLst>
                <a:rect l="0" t="0" r="r" b="b"/>
                <a:pathLst>
                  <a:path w="21" h="20">
                    <a:moveTo>
                      <a:pt x="19" y="10"/>
                    </a:moveTo>
                    <a:cubicBezTo>
                      <a:pt x="19" y="5"/>
                      <a:pt x="15" y="2"/>
                      <a:pt x="11" y="2"/>
                    </a:cubicBezTo>
                    <a:cubicBezTo>
                      <a:pt x="6" y="2"/>
                      <a:pt x="2" y="5"/>
                      <a:pt x="2" y="10"/>
                    </a:cubicBezTo>
                    <a:cubicBezTo>
                      <a:pt x="2" y="15"/>
                      <a:pt x="6" y="19"/>
                      <a:pt x="11" y="19"/>
                    </a:cubicBezTo>
                    <a:cubicBezTo>
                      <a:pt x="15" y="19"/>
                      <a:pt x="19" y="15"/>
                      <a:pt x="19" y="10"/>
                    </a:cubicBezTo>
                    <a:cubicBezTo>
                      <a:pt x="19" y="10"/>
                      <a:pt x="19" y="10"/>
                      <a:pt x="19" y="10"/>
                    </a:cubicBezTo>
                    <a:close/>
                    <a:moveTo>
                      <a:pt x="8" y="11"/>
                    </a:moveTo>
                    <a:cubicBezTo>
                      <a:pt x="8" y="16"/>
                      <a:pt x="8" y="16"/>
                      <a:pt x="8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4" y="4"/>
                      <a:pt x="15" y="5"/>
                      <a:pt x="15" y="7"/>
                    </a:cubicBezTo>
                    <a:cubicBezTo>
                      <a:pt x="15" y="9"/>
                      <a:pt x="14" y="10"/>
                      <a:pt x="13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4" y="10"/>
                      <a:pt x="14" y="11"/>
                      <a:pt x="14" y="13"/>
                    </a:cubicBezTo>
                    <a:cubicBezTo>
                      <a:pt x="15" y="14"/>
                      <a:pt x="15" y="16"/>
                      <a:pt x="15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5"/>
                      <a:pt x="13" y="13"/>
                      <a:pt x="12" y="12"/>
                    </a:cubicBezTo>
                    <a:cubicBezTo>
                      <a:pt x="12" y="11"/>
                      <a:pt x="11" y="11"/>
                      <a:pt x="10" y="11"/>
                    </a:cubicBezTo>
                    <a:cubicBezTo>
                      <a:pt x="8" y="11"/>
                      <a:pt x="8" y="11"/>
                      <a:pt x="8" y="11"/>
                    </a:cubicBezTo>
                    <a:close/>
                    <a:moveTo>
                      <a:pt x="11" y="9"/>
                    </a:moveTo>
                    <a:cubicBezTo>
                      <a:pt x="12" y="9"/>
                      <a:pt x="13" y="8"/>
                      <a:pt x="13" y="7"/>
                    </a:cubicBezTo>
                    <a:cubicBezTo>
                      <a:pt x="13" y="6"/>
                      <a:pt x="12" y="6"/>
                      <a:pt x="11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11" y="9"/>
                      <a:pt x="11" y="9"/>
                      <a:pt x="11" y="9"/>
                    </a:cubicBezTo>
                    <a:close/>
                    <a:moveTo>
                      <a:pt x="0" y="10"/>
                    </a:moveTo>
                    <a:cubicBezTo>
                      <a:pt x="0" y="4"/>
                      <a:pt x="5" y="0"/>
                      <a:pt x="11" y="0"/>
                    </a:cubicBezTo>
                    <a:cubicBezTo>
                      <a:pt x="16" y="0"/>
                      <a:pt x="21" y="4"/>
                      <a:pt x="21" y="10"/>
                    </a:cubicBezTo>
                    <a:cubicBezTo>
                      <a:pt x="21" y="16"/>
                      <a:pt x="16" y="20"/>
                      <a:pt x="11" y="20"/>
                    </a:cubicBezTo>
                    <a:cubicBezTo>
                      <a:pt x="5" y="20"/>
                      <a:pt x="0" y="16"/>
                      <a:pt x="0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6" name="Freeform 8"/>
              <p:cNvSpPr>
                <a:spLocks noEditPoints="1"/>
              </p:cNvSpPr>
              <p:nvPr userDrawn="1"/>
            </p:nvSpPr>
            <p:spPr bwMode="auto">
              <a:xfrm>
                <a:off x="1604963" y="814388"/>
                <a:ext cx="1106487" cy="328612"/>
              </a:xfrm>
              <a:custGeom>
                <a:avLst/>
                <a:gdLst/>
                <a:ahLst/>
                <a:cxnLst>
                  <a:cxn ang="0">
                    <a:pos x="295" y="29"/>
                  </a:cxn>
                  <a:cxn ang="0">
                    <a:pos x="256" y="41"/>
                  </a:cxn>
                  <a:cxn ang="0">
                    <a:pos x="191" y="29"/>
                  </a:cxn>
                  <a:cxn ang="0">
                    <a:pos x="217" y="22"/>
                  </a:cxn>
                  <a:cxn ang="0">
                    <a:pos x="147" y="0"/>
                  </a:cxn>
                  <a:cxn ang="0">
                    <a:pos x="147" y="34"/>
                  </a:cxn>
                  <a:cxn ang="0">
                    <a:pos x="104" y="48"/>
                  </a:cxn>
                  <a:cxn ang="0">
                    <a:pos x="48" y="42"/>
                  </a:cxn>
                  <a:cxn ang="0">
                    <a:pos x="23" y="31"/>
                  </a:cxn>
                  <a:cxn ang="0">
                    <a:pos x="50" y="18"/>
                  </a:cxn>
                  <a:cxn ang="0">
                    <a:pos x="0" y="0"/>
                  </a:cxn>
                  <a:cxn ang="0">
                    <a:pos x="23" y="85"/>
                  </a:cxn>
                  <a:cxn ang="0">
                    <a:pos x="45" y="49"/>
                  </a:cxn>
                  <a:cxn ang="0">
                    <a:pos x="75" y="87"/>
                  </a:cxn>
                  <a:cxn ang="0">
                    <a:pos x="85" y="68"/>
                  </a:cxn>
                  <a:cxn ang="0">
                    <a:pos x="64" y="61"/>
                  </a:cxn>
                  <a:cxn ang="0">
                    <a:pos x="131" y="88"/>
                  </a:cxn>
                  <a:cxn ang="0">
                    <a:pos x="147" y="79"/>
                  </a:cxn>
                  <a:cxn ang="0">
                    <a:pos x="245" y="85"/>
                  </a:cxn>
                  <a:cxn ang="0">
                    <a:pos x="266" y="85"/>
                  </a:cxn>
                  <a:cxn ang="0">
                    <a:pos x="270" y="57"/>
                  </a:cxn>
                  <a:cxn ang="0">
                    <a:pos x="75" y="40"/>
                  </a:cxn>
                  <a:cxn ang="0">
                    <a:pos x="64" y="49"/>
                  </a:cxn>
                  <a:cxn ang="0">
                    <a:pos x="123" y="58"/>
                  </a:cxn>
                  <a:cxn ang="0">
                    <a:pos x="147" y="58"/>
                  </a:cxn>
                  <a:cxn ang="0">
                    <a:pos x="213" y="80"/>
                  </a:cxn>
                  <a:cxn ang="0">
                    <a:pos x="169" y="4"/>
                  </a:cxn>
                  <a:cxn ang="0">
                    <a:pos x="213" y="18"/>
                  </a:cxn>
                  <a:cxn ang="0">
                    <a:pos x="187" y="33"/>
                  </a:cxn>
                  <a:cxn ang="0">
                    <a:pos x="213" y="46"/>
                  </a:cxn>
                  <a:cxn ang="0">
                    <a:pos x="187" y="67"/>
                  </a:cxn>
                  <a:cxn ang="0">
                    <a:pos x="213" y="80"/>
                  </a:cxn>
                  <a:cxn ang="0">
                    <a:pos x="191" y="51"/>
                  </a:cxn>
                  <a:cxn ang="0">
                    <a:pos x="217" y="31"/>
                  </a:cxn>
                  <a:cxn ang="0">
                    <a:pos x="217" y="83"/>
                  </a:cxn>
                  <a:cxn ang="0">
                    <a:pos x="191" y="62"/>
                  </a:cxn>
                  <a:cxn ang="0">
                    <a:pos x="243" y="80"/>
                  </a:cxn>
                  <a:cxn ang="0">
                    <a:pos x="247" y="57"/>
                  </a:cxn>
                  <a:cxn ang="0">
                    <a:pos x="244" y="33"/>
                  </a:cxn>
                  <a:cxn ang="0">
                    <a:pos x="268" y="33"/>
                  </a:cxn>
                  <a:cxn ang="0">
                    <a:pos x="265" y="57"/>
                  </a:cxn>
                  <a:cxn ang="0">
                    <a:pos x="267" y="80"/>
                  </a:cxn>
                </a:cxnLst>
                <a:rect l="0" t="0" r="r" b="b"/>
                <a:pathLst>
                  <a:path w="295" h="88">
                    <a:moveTo>
                      <a:pt x="270" y="57"/>
                    </a:moveTo>
                    <a:cubicBezTo>
                      <a:pt x="295" y="29"/>
                      <a:pt x="295" y="29"/>
                      <a:pt x="295" y="29"/>
                    </a:cubicBezTo>
                    <a:cubicBezTo>
                      <a:pt x="266" y="29"/>
                      <a:pt x="266" y="29"/>
                      <a:pt x="266" y="29"/>
                    </a:cubicBezTo>
                    <a:cubicBezTo>
                      <a:pt x="256" y="41"/>
                      <a:pt x="256" y="41"/>
                      <a:pt x="256" y="41"/>
                    </a:cubicBezTo>
                    <a:cubicBezTo>
                      <a:pt x="246" y="29"/>
                      <a:pt x="246" y="29"/>
                      <a:pt x="246" y="29"/>
                    </a:cubicBezTo>
                    <a:cubicBezTo>
                      <a:pt x="191" y="29"/>
                      <a:pt x="191" y="29"/>
                      <a:pt x="191" y="29"/>
                    </a:cubicBezTo>
                    <a:cubicBezTo>
                      <a:pt x="191" y="22"/>
                      <a:pt x="191" y="22"/>
                      <a:pt x="191" y="22"/>
                    </a:cubicBezTo>
                    <a:cubicBezTo>
                      <a:pt x="217" y="22"/>
                      <a:pt x="217" y="22"/>
                      <a:pt x="217" y="22"/>
                    </a:cubicBezTo>
                    <a:cubicBezTo>
                      <a:pt x="217" y="0"/>
                      <a:pt x="217" y="0"/>
                      <a:pt x="217" y="0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7" y="34"/>
                      <a:pt x="147" y="34"/>
                      <a:pt x="147" y="34"/>
                    </a:cubicBezTo>
                    <a:cubicBezTo>
                      <a:pt x="147" y="34"/>
                      <a:pt x="147" y="34"/>
                      <a:pt x="147" y="34"/>
                    </a:cubicBezTo>
                    <a:cubicBezTo>
                      <a:pt x="143" y="29"/>
                      <a:pt x="137" y="28"/>
                      <a:pt x="131" y="28"/>
                    </a:cubicBezTo>
                    <a:cubicBezTo>
                      <a:pt x="118" y="28"/>
                      <a:pt x="108" y="36"/>
                      <a:pt x="104" y="48"/>
                    </a:cubicBezTo>
                    <a:cubicBezTo>
                      <a:pt x="100" y="35"/>
                      <a:pt x="90" y="27"/>
                      <a:pt x="75" y="27"/>
                    </a:cubicBezTo>
                    <a:cubicBezTo>
                      <a:pt x="63" y="27"/>
                      <a:pt x="53" y="33"/>
                      <a:pt x="48" y="42"/>
                    </a:cubicBezTo>
                    <a:cubicBezTo>
                      <a:pt x="48" y="31"/>
                      <a:pt x="48" y="31"/>
                      <a:pt x="48" y="31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23" y="85"/>
                      <a:pt x="23" y="85"/>
                      <a:pt x="23" y="85"/>
                    </a:cubicBezTo>
                    <a:cubicBezTo>
                      <a:pt x="23" y="49"/>
                      <a:pt x="23" y="49"/>
                      <a:pt x="23" y="49"/>
                    </a:cubicBezTo>
                    <a:cubicBezTo>
                      <a:pt x="45" y="49"/>
                      <a:pt x="45" y="49"/>
                      <a:pt x="45" y="49"/>
                    </a:cubicBezTo>
                    <a:cubicBezTo>
                      <a:pt x="45" y="51"/>
                      <a:pt x="44" y="54"/>
                      <a:pt x="44" y="57"/>
                    </a:cubicBezTo>
                    <a:cubicBezTo>
                      <a:pt x="44" y="75"/>
                      <a:pt x="58" y="87"/>
                      <a:pt x="75" y="87"/>
                    </a:cubicBezTo>
                    <a:cubicBezTo>
                      <a:pt x="90" y="87"/>
                      <a:pt x="99" y="81"/>
                      <a:pt x="104" y="68"/>
                    </a:cubicBezTo>
                    <a:cubicBezTo>
                      <a:pt x="85" y="68"/>
                      <a:pt x="85" y="68"/>
                      <a:pt x="85" y="68"/>
                    </a:cubicBezTo>
                    <a:cubicBezTo>
                      <a:pt x="82" y="72"/>
                      <a:pt x="80" y="73"/>
                      <a:pt x="75" y="73"/>
                    </a:cubicBezTo>
                    <a:cubicBezTo>
                      <a:pt x="69" y="73"/>
                      <a:pt x="64" y="68"/>
                      <a:pt x="64" y="61"/>
                    </a:cubicBezTo>
                    <a:cubicBezTo>
                      <a:pt x="103" y="61"/>
                      <a:pt x="103" y="61"/>
                      <a:pt x="103" y="61"/>
                    </a:cubicBezTo>
                    <a:cubicBezTo>
                      <a:pt x="105" y="75"/>
                      <a:pt x="116" y="88"/>
                      <a:pt x="131" y="88"/>
                    </a:cubicBezTo>
                    <a:cubicBezTo>
                      <a:pt x="137" y="88"/>
                      <a:pt x="143" y="84"/>
                      <a:pt x="147" y="79"/>
                    </a:cubicBezTo>
                    <a:cubicBezTo>
                      <a:pt x="147" y="79"/>
                      <a:pt x="147" y="79"/>
                      <a:pt x="147" y="79"/>
                    </a:cubicBezTo>
                    <a:cubicBezTo>
                      <a:pt x="147" y="85"/>
                      <a:pt x="147" y="85"/>
                      <a:pt x="147" y="85"/>
                    </a:cubicBezTo>
                    <a:cubicBezTo>
                      <a:pt x="245" y="85"/>
                      <a:pt x="245" y="85"/>
                      <a:pt x="245" y="85"/>
                    </a:cubicBezTo>
                    <a:cubicBezTo>
                      <a:pt x="255" y="73"/>
                      <a:pt x="255" y="73"/>
                      <a:pt x="255" y="73"/>
                    </a:cubicBezTo>
                    <a:cubicBezTo>
                      <a:pt x="266" y="85"/>
                      <a:pt x="266" y="85"/>
                      <a:pt x="266" y="85"/>
                    </a:cubicBezTo>
                    <a:cubicBezTo>
                      <a:pt x="295" y="85"/>
                      <a:pt x="295" y="85"/>
                      <a:pt x="295" y="85"/>
                    </a:cubicBezTo>
                    <a:lnTo>
                      <a:pt x="270" y="57"/>
                    </a:lnTo>
                    <a:close/>
                    <a:moveTo>
                      <a:pt x="64" y="49"/>
                    </a:moveTo>
                    <a:cubicBezTo>
                      <a:pt x="66" y="44"/>
                      <a:pt x="70" y="40"/>
                      <a:pt x="75" y="40"/>
                    </a:cubicBezTo>
                    <a:cubicBezTo>
                      <a:pt x="81" y="40"/>
                      <a:pt x="85" y="44"/>
                      <a:pt x="86" y="49"/>
                    </a:cubicBezTo>
                    <a:cubicBezTo>
                      <a:pt x="86" y="49"/>
                      <a:pt x="64" y="49"/>
                      <a:pt x="64" y="49"/>
                    </a:cubicBezTo>
                    <a:close/>
                    <a:moveTo>
                      <a:pt x="135" y="72"/>
                    </a:moveTo>
                    <a:cubicBezTo>
                      <a:pt x="128" y="72"/>
                      <a:pt x="123" y="65"/>
                      <a:pt x="123" y="58"/>
                    </a:cubicBezTo>
                    <a:cubicBezTo>
                      <a:pt x="123" y="50"/>
                      <a:pt x="127" y="43"/>
                      <a:pt x="135" y="43"/>
                    </a:cubicBezTo>
                    <a:cubicBezTo>
                      <a:pt x="143" y="43"/>
                      <a:pt x="147" y="50"/>
                      <a:pt x="147" y="58"/>
                    </a:cubicBezTo>
                    <a:cubicBezTo>
                      <a:pt x="147" y="65"/>
                      <a:pt x="143" y="72"/>
                      <a:pt x="135" y="72"/>
                    </a:cubicBezTo>
                    <a:close/>
                    <a:moveTo>
                      <a:pt x="213" y="80"/>
                    </a:moveTo>
                    <a:cubicBezTo>
                      <a:pt x="169" y="80"/>
                      <a:pt x="169" y="80"/>
                      <a:pt x="169" y="80"/>
                    </a:cubicBezTo>
                    <a:cubicBezTo>
                      <a:pt x="169" y="4"/>
                      <a:pt x="169" y="4"/>
                      <a:pt x="169" y="4"/>
                    </a:cubicBezTo>
                    <a:cubicBezTo>
                      <a:pt x="213" y="4"/>
                      <a:pt x="213" y="4"/>
                      <a:pt x="213" y="4"/>
                    </a:cubicBezTo>
                    <a:cubicBezTo>
                      <a:pt x="213" y="18"/>
                      <a:pt x="213" y="18"/>
                      <a:pt x="213" y="18"/>
                    </a:cubicBezTo>
                    <a:cubicBezTo>
                      <a:pt x="187" y="18"/>
                      <a:pt x="187" y="18"/>
                      <a:pt x="187" y="18"/>
                    </a:cubicBezTo>
                    <a:cubicBezTo>
                      <a:pt x="187" y="33"/>
                      <a:pt x="187" y="33"/>
                      <a:pt x="187" y="33"/>
                    </a:cubicBezTo>
                    <a:cubicBezTo>
                      <a:pt x="213" y="33"/>
                      <a:pt x="213" y="33"/>
                      <a:pt x="213" y="33"/>
                    </a:cubicBezTo>
                    <a:cubicBezTo>
                      <a:pt x="213" y="46"/>
                      <a:pt x="213" y="46"/>
                      <a:pt x="213" y="46"/>
                    </a:cubicBezTo>
                    <a:cubicBezTo>
                      <a:pt x="187" y="46"/>
                      <a:pt x="187" y="46"/>
                      <a:pt x="187" y="46"/>
                    </a:cubicBezTo>
                    <a:cubicBezTo>
                      <a:pt x="187" y="67"/>
                      <a:pt x="187" y="67"/>
                      <a:pt x="187" y="67"/>
                    </a:cubicBezTo>
                    <a:cubicBezTo>
                      <a:pt x="213" y="67"/>
                      <a:pt x="213" y="67"/>
                      <a:pt x="213" y="67"/>
                    </a:cubicBezTo>
                    <a:lnTo>
                      <a:pt x="213" y="80"/>
                    </a:lnTo>
                    <a:close/>
                    <a:moveTo>
                      <a:pt x="191" y="62"/>
                    </a:moveTo>
                    <a:cubicBezTo>
                      <a:pt x="191" y="51"/>
                      <a:pt x="191" y="51"/>
                      <a:pt x="191" y="51"/>
                    </a:cubicBezTo>
                    <a:cubicBezTo>
                      <a:pt x="217" y="51"/>
                      <a:pt x="217" y="51"/>
                      <a:pt x="217" y="51"/>
                    </a:cubicBezTo>
                    <a:cubicBezTo>
                      <a:pt x="217" y="31"/>
                      <a:pt x="217" y="31"/>
                      <a:pt x="217" y="31"/>
                    </a:cubicBezTo>
                    <a:cubicBezTo>
                      <a:pt x="241" y="57"/>
                      <a:pt x="241" y="57"/>
                      <a:pt x="241" y="57"/>
                    </a:cubicBezTo>
                    <a:cubicBezTo>
                      <a:pt x="217" y="83"/>
                      <a:pt x="217" y="83"/>
                      <a:pt x="217" y="83"/>
                    </a:cubicBezTo>
                    <a:cubicBezTo>
                      <a:pt x="217" y="62"/>
                      <a:pt x="217" y="62"/>
                      <a:pt x="217" y="62"/>
                    </a:cubicBezTo>
                    <a:lnTo>
                      <a:pt x="191" y="62"/>
                    </a:lnTo>
                    <a:close/>
                    <a:moveTo>
                      <a:pt x="255" y="67"/>
                    </a:moveTo>
                    <a:cubicBezTo>
                      <a:pt x="243" y="80"/>
                      <a:pt x="243" y="80"/>
                      <a:pt x="243" y="80"/>
                    </a:cubicBezTo>
                    <a:cubicBezTo>
                      <a:pt x="226" y="80"/>
                      <a:pt x="226" y="80"/>
                      <a:pt x="226" y="80"/>
                    </a:cubicBezTo>
                    <a:cubicBezTo>
                      <a:pt x="247" y="57"/>
                      <a:pt x="247" y="57"/>
                      <a:pt x="247" y="57"/>
                    </a:cubicBezTo>
                    <a:cubicBezTo>
                      <a:pt x="226" y="33"/>
                      <a:pt x="226" y="33"/>
                      <a:pt x="226" y="33"/>
                    </a:cubicBezTo>
                    <a:cubicBezTo>
                      <a:pt x="244" y="33"/>
                      <a:pt x="244" y="33"/>
                      <a:pt x="244" y="33"/>
                    </a:cubicBezTo>
                    <a:cubicBezTo>
                      <a:pt x="256" y="47"/>
                      <a:pt x="256" y="47"/>
                      <a:pt x="256" y="47"/>
                    </a:cubicBezTo>
                    <a:cubicBezTo>
                      <a:pt x="268" y="33"/>
                      <a:pt x="268" y="33"/>
                      <a:pt x="268" y="33"/>
                    </a:cubicBezTo>
                    <a:cubicBezTo>
                      <a:pt x="286" y="33"/>
                      <a:pt x="286" y="33"/>
                      <a:pt x="286" y="33"/>
                    </a:cubicBezTo>
                    <a:cubicBezTo>
                      <a:pt x="265" y="57"/>
                      <a:pt x="265" y="57"/>
                      <a:pt x="265" y="57"/>
                    </a:cubicBezTo>
                    <a:cubicBezTo>
                      <a:pt x="286" y="80"/>
                      <a:pt x="286" y="80"/>
                      <a:pt x="286" y="80"/>
                    </a:cubicBezTo>
                    <a:cubicBezTo>
                      <a:pt x="267" y="80"/>
                      <a:pt x="267" y="80"/>
                      <a:pt x="267" y="80"/>
                    </a:cubicBezTo>
                    <a:lnTo>
                      <a:pt x="255" y="6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31"/>
            <p:cNvGrpSpPr/>
            <p:nvPr userDrawn="1"/>
          </p:nvGrpSpPr>
          <p:grpSpPr>
            <a:xfrm>
              <a:off x="832741" y="2700420"/>
              <a:ext cx="204992" cy="701529"/>
              <a:chOff x="1445069" y="1844011"/>
              <a:chExt cx="445644" cy="1525095"/>
            </a:xfrm>
          </p:grpSpPr>
          <p:sp>
            <p:nvSpPr>
              <p:cNvPr id="10" name="Freeform 8"/>
              <p:cNvSpPr>
                <a:spLocks/>
              </p:cNvSpPr>
              <p:nvPr userDrawn="1"/>
            </p:nvSpPr>
            <p:spPr bwMode="auto">
              <a:xfrm rot="16200000">
                <a:off x="1519345" y="3091816"/>
                <a:ext cx="203014" cy="351565"/>
              </a:xfrm>
              <a:custGeom>
                <a:avLst/>
                <a:gdLst/>
                <a:ahLst/>
                <a:cxnLst>
                  <a:cxn ang="0">
                    <a:pos x="0" y="71"/>
                  </a:cxn>
                  <a:cxn ang="0">
                    <a:pos x="0" y="0"/>
                  </a:cxn>
                  <a:cxn ang="0">
                    <a:pos x="41" y="0"/>
                  </a:cxn>
                  <a:cxn ang="0">
                    <a:pos x="41" y="5"/>
                  </a:cxn>
                  <a:cxn ang="0">
                    <a:pos x="8" y="5"/>
                  </a:cxn>
                  <a:cxn ang="0">
                    <a:pos x="8" y="31"/>
                  </a:cxn>
                  <a:cxn ang="0">
                    <a:pos x="38" y="31"/>
                  </a:cxn>
                  <a:cxn ang="0">
                    <a:pos x="38" y="35"/>
                  </a:cxn>
                  <a:cxn ang="0">
                    <a:pos x="8" y="35"/>
                  </a:cxn>
                  <a:cxn ang="0">
                    <a:pos x="8" y="66"/>
                  </a:cxn>
                  <a:cxn ang="0">
                    <a:pos x="41" y="66"/>
                  </a:cxn>
                  <a:cxn ang="0">
                    <a:pos x="41" y="71"/>
                  </a:cxn>
                  <a:cxn ang="0">
                    <a:pos x="0" y="71"/>
                  </a:cxn>
                </a:cxnLst>
                <a:rect l="0" t="0" r="r" b="b"/>
                <a:pathLst>
                  <a:path w="41" h="71">
                    <a:moveTo>
                      <a:pt x="0" y="71"/>
                    </a:moveTo>
                    <a:lnTo>
                      <a:pt x="0" y="0"/>
                    </a:lnTo>
                    <a:lnTo>
                      <a:pt x="41" y="0"/>
                    </a:lnTo>
                    <a:lnTo>
                      <a:pt x="41" y="5"/>
                    </a:lnTo>
                    <a:lnTo>
                      <a:pt x="8" y="5"/>
                    </a:lnTo>
                    <a:lnTo>
                      <a:pt x="8" y="31"/>
                    </a:lnTo>
                    <a:lnTo>
                      <a:pt x="38" y="31"/>
                    </a:lnTo>
                    <a:lnTo>
                      <a:pt x="38" y="35"/>
                    </a:lnTo>
                    <a:lnTo>
                      <a:pt x="8" y="35"/>
                    </a:lnTo>
                    <a:lnTo>
                      <a:pt x="8" y="66"/>
                    </a:lnTo>
                    <a:lnTo>
                      <a:pt x="41" y="66"/>
                    </a:lnTo>
                    <a:lnTo>
                      <a:pt x="41" y="71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9"/>
              <p:cNvSpPr>
                <a:spLocks/>
              </p:cNvSpPr>
              <p:nvPr userDrawn="1"/>
            </p:nvSpPr>
            <p:spPr bwMode="auto">
              <a:xfrm rot="16200000">
                <a:off x="1561431" y="2896228"/>
                <a:ext cx="222821" cy="247580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19" y="24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21" y="19"/>
                  </a:cxn>
                  <a:cxn ang="0">
                    <a:pos x="38" y="0"/>
                  </a:cxn>
                  <a:cxn ang="0">
                    <a:pos x="45" y="0"/>
                  </a:cxn>
                  <a:cxn ang="0">
                    <a:pos x="26" y="24"/>
                  </a:cxn>
                  <a:cxn ang="0">
                    <a:pos x="45" y="50"/>
                  </a:cxn>
                  <a:cxn ang="0">
                    <a:pos x="38" y="50"/>
                  </a:cxn>
                  <a:cxn ang="0">
                    <a:pos x="21" y="29"/>
                  </a:cxn>
                  <a:cxn ang="0">
                    <a:pos x="7" y="50"/>
                  </a:cxn>
                  <a:cxn ang="0">
                    <a:pos x="0" y="50"/>
                  </a:cxn>
                </a:cxnLst>
                <a:rect l="0" t="0" r="r" b="b"/>
                <a:pathLst>
                  <a:path w="45" h="50">
                    <a:moveTo>
                      <a:pt x="0" y="50"/>
                    </a:moveTo>
                    <a:lnTo>
                      <a:pt x="19" y="24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21" y="19"/>
                    </a:lnTo>
                    <a:lnTo>
                      <a:pt x="38" y="0"/>
                    </a:lnTo>
                    <a:lnTo>
                      <a:pt x="45" y="0"/>
                    </a:lnTo>
                    <a:lnTo>
                      <a:pt x="26" y="24"/>
                    </a:lnTo>
                    <a:lnTo>
                      <a:pt x="45" y="50"/>
                    </a:lnTo>
                    <a:lnTo>
                      <a:pt x="38" y="50"/>
                    </a:lnTo>
                    <a:lnTo>
                      <a:pt x="21" y="29"/>
                    </a:lnTo>
                    <a:lnTo>
                      <a:pt x="7" y="5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10"/>
              <p:cNvSpPr>
                <a:spLocks noEditPoints="1"/>
              </p:cNvSpPr>
              <p:nvPr userDrawn="1"/>
            </p:nvSpPr>
            <p:spPr bwMode="auto">
              <a:xfrm rot="16200000">
                <a:off x="1603520" y="2586752"/>
                <a:ext cx="222821" cy="351565"/>
              </a:xfrm>
              <a:custGeom>
                <a:avLst/>
                <a:gdLst/>
                <a:ahLst/>
                <a:cxnLst>
                  <a:cxn ang="0">
                    <a:pos x="3" y="30"/>
                  </a:cxn>
                  <a:cxn ang="0">
                    <a:pos x="0" y="30"/>
                  </a:cxn>
                  <a:cxn ang="0">
                    <a:pos x="0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2" y="4"/>
                  </a:cxn>
                  <a:cxn ang="0">
                    <a:pos x="9" y="0"/>
                  </a:cxn>
                  <a:cxn ang="0">
                    <a:pos x="19" y="11"/>
                  </a:cxn>
                  <a:cxn ang="0">
                    <a:pos x="9" y="23"/>
                  </a:cxn>
                  <a:cxn ang="0">
                    <a:pos x="3" y="19"/>
                  </a:cxn>
                  <a:cxn ang="0">
                    <a:pos x="3" y="30"/>
                  </a:cxn>
                  <a:cxn ang="0">
                    <a:pos x="16" y="11"/>
                  </a:cxn>
                  <a:cxn ang="0">
                    <a:pos x="9" y="2"/>
                  </a:cxn>
                  <a:cxn ang="0">
                    <a:pos x="3" y="11"/>
                  </a:cxn>
                  <a:cxn ang="0">
                    <a:pos x="9" y="20"/>
                  </a:cxn>
                  <a:cxn ang="0">
                    <a:pos x="16" y="11"/>
                  </a:cxn>
                </a:cxnLst>
                <a:rect l="0" t="0" r="r" b="b"/>
                <a:pathLst>
                  <a:path w="19" h="30">
                    <a:moveTo>
                      <a:pt x="3" y="3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0" y="3"/>
                      <a:pt x="0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4" y="1"/>
                      <a:pt x="6" y="0"/>
                      <a:pt x="9" y="0"/>
                    </a:cubicBezTo>
                    <a:cubicBezTo>
                      <a:pt x="16" y="0"/>
                      <a:pt x="19" y="6"/>
                      <a:pt x="19" y="11"/>
                    </a:cubicBezTo>
                    <a:cubicBezTo>
                      <a:pt x="19" y="17"/>
                      <a:pt x="16" y="23"/>
                      <a:pt x="9" y="23"/>
                    </a:cubicBezTo>
                    <a:cubicBezTo>
                      <a:pt x="6" y="23"/>
                      <a:pt x="4" y="21"/>
                      <a:pt x="3" y="19"/>
                    </a:cubicBezTo>
                    <a:lnTo>
                      <a:pt x="3" y="30"/>
                    </a:lnTo>
                    <a:close/>
                    <a:moveTo>
                      <a:pt x="16" y="11"/>
                    </a:moveTo>
                    <a:cubicBezTo>
                      <a:pt x="16" y="7"/>
                      <a:pt x="14" y="2"/>
                      <a:pt x="9" y="2"/>
                    </a:cubicBezTo>
                    <a:cubicBezTo>
                      <a:pt x="4" y="2"/>
                      <a:pt x="3" y="6"/>
                      <a:pt x="3" y="11"/>
                    </a:cubicBezTo>
                    <a:cubicBezTo>
                      <a:pt x="3" y="17"/>
                      <a:pt x="4" y="20"/>
                      <a:pt x="9" y="20"/>
                    </a:cubicBezTo>
                    <a:cubicBezTo>
                      <a:pt x="14" y="20"/>
                      <a:pt x="16" y="16"/>
                      <a:pt x="16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11"/>
              <p:cNvSpPr>
                <a:spLocks/>
              </p:cNvSpPr>
              <p:nvPr userDrawn="1"/>
            </p:nvSpPr>
            <p:spPr bwMode="auto">
              <a:xfrm rot="16200000">
                <a:off x="1608471" y="2408494"/>
                <a:ext cx="118839" cy="25748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2" y="10"/>
                  </a:cxn>
                  <a:cxn ang="0">
                    <a:pos x="2" y="22"/>
                  </a:cxn>
                  <a:cxn ang="0">
                    <a:pos x="0" y="22"/>
                  </a:cxn>
                  <a:cxn ang="0">
                    <a:pos x="0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2" y="4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10" y="3"/>
                  </a:cxn>
                  <a:cxn ang="0">
                    <a:pos x="8" y="3"/>
                  </a:cxn>
                </a:cxnLst>
                <a:rect l="0" t="0" r="r" b="b"/>
                <a:pathLst>
                  <a:path w="10" h="22">
                    <a:moveTo>
                      <a:pt x="8" y="3"/>
                    </a:moveTo>
                    <a:cubicBezTo>
                      <a:pt x="4" y="3"/>
                      <a:pt x="2" y="6"/>
                      <a:pt x="2" y="10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0" y="3"/>
                      <a:pt x="0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1"/>
                      <a:pt x="6" y="0"/>
                      <a:pt x="8" y="0"/>
                    </a:cubicBezTo>
                    <a:cubicBezTo>
                      <a:pt x="9" y="0"/>
                      <a:pt x="9" y="0"/>
                      <a:pt x="10" y="0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3"/>
                      <a:pt x="9" y="3"/>
                      <a:pt x="8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12"/>
              <p:cNvSpPr>
                <a:spLocks noEditPoints="1"/>
              </p:cNvSpPr>
              <p:nvPr userDrawn="1"/>
            </p:nvSpPr>
            <p:spPr bwMode="auto">
              <a:xfrm rot="16200000">
                <a:off x="1566383" y="2237665"/>
                <a:ext cx="212917" cy="267387"/>
              </a:xfrm>
              <a:custGeom>
                <a:avLst/>
                <a:gdLst/>
                <a:ahLst/>
                <a:cxnLst>
                  <a:cxn ang="0">
                    <a:pos x="3" y="12"/>
                  </a:cxn>
                  <a:cxn ang="0">
                    <a:pos x="10" y="21"/>
                  </a:cxn>
                  <a:cxn ang="0">
                    <a:pos x="16" y="16"/>
                  </a:cxn>
                  <a:cxn ang="0">
                    <a:pos x="18" y="16"/>
                  </a:cxn>
                  <a:cxn ang="0">
                    <a:pos x="9" y="23"/>
                  </a:cxn>
                  <a:cxn ang="0">
                    <a:pos x="0" y="12"/>
                  </a:cxn>
                  <a:cxn ang="0">
                    <a:pos x="10" y="0"/>
                  </a:cxn>
                  <a:cxn ang="0">
                    <a:pos x="18" y="12"/>
                  </a:cxn>
                  <a:cxn ang="0">
                    <a:pos x="3" y="12"/>
                  </a:cxn>
                  <a:cxn ang="0">
                    <a:pos x="3" y="10"/>
                  </a:cxn>
                  <a:cxn ang="0">
                    <a:pos x="16" y="10"/>
                  </a:cxn>
                  <a:cxn ang="0">
                    <a:pos x="10" y="2"/>
                  </a:cxn>
                  <a:cxn ang="0">
                    <a:pos x="3" y="10"/>
                  </a:cxn>
                </a:cxnLst>
                <a:rect l="0" t="0" r="r" b="b"/>
                <a:pathLst>
                  <a:path w="18" h="23">
                    <a:moveTo>
                      <a:pt x="3" y="12"/>
                    </a:moveTo>
                    <a:cubicBezTo>
                      <a:pt x="3" y="17"/>
                      <a:pt x="5" y="21"/>
                      <a:pt x="10" y="21"/>
                    </a:cubicBezTo>
                    <a:cubicBezTo>
                      <a:pt x="13" y="21"/>
                      <a:pt x="15" y="18"/>
                      <a:pt x="16" y="16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7" y="20"/>
                      <a:pt x="14" y="23"/>
                      <a:pt x="9" y="23"/>
                    </a:cubicBezTo>
                    <a:cubicBezTo>
                      <a:pt x="3" y="23"/>
                      <a:pt x="0" y="18"/>
                      <a:pt x="0" y="12"/>
                    </a:cubicBezTo>
                    <a:cubicBezTo>
                      <a:pt x="0" y="6"/>
                      <a:pt x="3" y="0"/>
                      <a:pt x="10" y="0"/>
                    </a:cubicBezTo>
                    <a:cubicBezTo>
                      <a:pt x="16" y="0"/>
                      <a:pt x="18" y="6"/>
                      <a:pt x="18" y="12"/>
                    </a:cubicBezTo>
                    <a:lnTo>
                      <a:pt x="3" y="12"/>
                    </a:lnTo>
                    <a:close/>
                    <a:moveTo>
                      <a:pt x="3" y="10"/>
                    </a:move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6"/>
                      <a:pt x="14" y="2"/>
                      <a:pt x="10" y="2"/>
                    </a:cubicBezTo>
                    <a:cubicBezTo>
                      <a:pt x="6" y="2"/>
                      <a:pt x="3" y="5"/>
                      <a:pt x="3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13"/>
              <p:cNvSpPr>
                <a:spLocks/>
              </p:cNvSpPr>
              <p:nvPr userDrawn="1"/>
            </p:nvSpPr>
            <p:spPr bwMode="auto">
              <a:xfrm rot="16200000">
                <a:off x="1586189" y="2009891"/>
                <a:ext cx="173305" cy="267387"/>
              </a:xfrm>
              <a:custGeom>
                <a:avLst/>
                <a:gdLst/>
                <a:ahLst/>
                <a:cxnLst>
                  <a:cxn ang="0">
                    <a:pos x="7" y="23"/>
                  </a:cxn>
                  <a:cxn ang="0">
                    <a:pos x="0" y="16"/>
                  </a:cxn>
                  <a:cxn ang="0">
                    <a:pos x="2" y="16"/>
                  </a:cxn>
                  <a:cxn ang="0">
                    <a:pos x="7" y="21"/>
                  </a:cxn>
                  <a:cxn ang="0">
                    <a:pos x="13" y="16"/>
                  </a:cxn>
                  <a:cxn ang="0">
                    <a:pos x="7" y="12"/>
                  </a:cxn>
                  <a:cxn ang="0">
                    <a:pos x="0" y="6"/>
                  </a:cxn>
                  <a:cxn ang="0">
                    <a:pos x="8" y="0"/>
                  </a:cxn>
                  <a:cxn ang="0">
                    <a:pos x="15" y="6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3" y="6"/>
                  </a:cxn>
                  <a:cxn ang="0">
                    <a:pos x="8" y="10"/>
                  </a:cxn>
                  <a:cxn ang="0">
                    <a:pos x="15" y="16"/>
                  </a:cxn>
                  <a:cxn ang="0">
                    <a:pos x="7" y="23"/>
                  </a:cxn>
                </a:cxnLst>
                <a:rect l="0" t="0" r="r" b="b"/>
                <a:pathLst>
                  <a:path w="15" h="23">
                    <a:moveTo>
                      <a:pt x="7" y="23"/>
                    </a:moveTo>
                    <a:cubicBezTo>
                      <a:pt x="3" y="23"/>
                      <a:pt x="0" y="21"/>
                      <a:pt x="0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9"/>
                      <a:pt x="4" y="21"/>
                      <a:pt x="7" y="21"/>
                    </a:cubicBezTo>
                    <a:cubicBezTo>
                      <a:pt x="10" y="21"/>
                      <a:pt x="13" y="19"/>
                      <a:pt x="13" y="16"/>
                    </a:cubicBezTo>
                    <a:cubicBezTo>
                      <a:pt x="13" y="14"/>
                      <a:pt x="10" y="13"/>
                      <a:pt x="7" y="12"/>
                    </a:cubicBezTo>
                    <a:cubicBezTo>
                      <a:pt x="4" y="11"/>
                      <a:pt x="0" y="10"/>
                      <a:pt x="0" y="6"/>
                    </a:cubicBezTo>
                    <a:cubicBezTo>
                      <a:pt x="0" y="2"/>
                      <a:pt x="4" y="0"/>
                      <a:pt x="8" y="0"/>
                    </a:cubicBezTo>
                    <a:cubicBezTo>
                      <a:pt x="12" y="0"/>
                      <a:pt x="15" y="2"/>
                      <a:pt x="15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4"/>
                      <a:pt x="10" y="2"/>
                      <a:pt x="8" y="2"/>
                    </a:cubicBezTo>
                    <a:cubicBezTo>
                      <a:pt x="5" y="2"/>
                      <a:pt x="3" y="3"/>
                      <a:pt x="3" y="6"/>
                    </a:cubicBezTo>
                    <a:cubicBezTo>
                      <a:pt x="3" y="9"/>
                      <a:pt x="5" y="9"/>
                      <a:pt x="8" y="10"/>
                    </a:cubicBezTo>
                    <a:cubicBezTo>
                      <a:pt x="12" y="11"/>
                      <a:pt x="15" y="12"/>
                      <a:pt x="15" y="16"/>
                    </a:cubicBezTo>
                    <a:cubicBezTo>
                      <a:pt x="15" y="21"/>
                      <a:pt x="12" y="23"/>
                      <a:pt x="7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14"/>
              <p:cNvSpPr>
                <a:spLocks/>
              </p:cNvSpPr>
              <p:nvPr userDrawn="1"/>
            </p:nvSpPr>
            <p:spPr bwMode="auto">
              <a:xfrm rot="16200000">
                <a:off x="1578761" y="1804398"/>
                <a:ext cx="188161" cy="267387"/>
              </a:xfrm>
              <a:custGeom>
                <a:avLst/>
                <a:gdLst/>
                <a:ahLst/>
                <a:cxnLst>
                  <a:cxn ang="0">
                    <a:pos x="8" y="23"/>
                  </a:cxn>
                  <a:cxn ang="0">
                    <a:pos x="0" y="16"/>
                  </a:cxn>
                  <a:cxn ang="0">
                    <a:pos x="3" y="16"/>
                  </a:cxn>
                  <a:cxn ang="0">
                    <a:pos x="8" y="21"/>
                  </a:cxn>
                  <a:cxn ang="0">
                    <a:pos x="13" y="16"/>
                  </a:cxn>
                  <a:cxn ang="0">
                    <a:pos x="8" y="12"/>
                  </a:cxn>
                  <a:cxn ang="0">
                    <a:pos x="1" y="6"/>
                  </a:cxn>
                  <a:cxn ang="0">
                    <a:pos x="8" y="0"/>
                  </a:cxn>
                  <a:cxn ang="0">
                    <a:pos x="16" y="6"/>
                  </a:cxn>
                  <a:cxn ang="0">
                    <a:pos x="13" y="6"/>
                  </a:cxn>
                  <a:cxn ang="0">
                    <a:pos x="8" y="2"/>
                  </a:cxn>
                  <a:cxn ang="0">
                    <a:pos x="4" y="6"/>
                  </a:cxn>
                  <a:cxn ang="0">
                    <a:pos x="9" y="10"/>
                  </a:cxn>
                  <a:cxn ang="0">
                    <a:pos x="16" y="16"/>
                  </a:cxn>
                  <a:cxn ang="0">
                    <a:pos x="8" y="23"/>
                  </a:cxn>
                </a:cxnLst>
                <a:rect l="0" t="0" r="r" b="b"/>
                <a:pathLst>
                  <a:path w="16" h="23">
                    <a:moveTo>
                      <a:pt x="8" y="23"/>
                    </a:moveTo>
                    <a:cubicBezTo>
                      <a:pt x="4" y="23"/>
                      <a:pt x="0" y="21"/>
                      <a:pt x="0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9"/>
                      <a:pt x="5" y="21"/>
                      <a:pt x="8" y="21"/>
                    </a:cubicBezTo>
                    <a:cubicBezTo>
                      <a:pt x="11" y="21"/>
                      <a:pt x="13" y="19"/>
                      <a:pt x="13" y="16"/>
                    </a:cubicBezTo>
                    <a:cubicBezTo>
                      <a:pt x="13" y="14"/>
                      <a:pt x="11" y="13"/>
                      <a:pt x="8" y="12"/>
                    </a:cubicBezTo>
                    <a:cubicBezTo>
                      <a:pt x="5" y="11"/>
                      <a:pt x="1" y="10"/>
                      <a:pt x="1" y="6"/>
                    </a:cubicBezTo>
                    <a:cubicBezTo>
                      <a:pt x="1" y="2"/>
                      <a:pt x="5" y="0"/>
                      <a:pt x="8" y="0"/>
                    </a:cubicBezTo>
                    <a:cubicBezTo>
                      <a:pt x="13" y="0"/>
                      <a:pt x="16" y="2"/>
                      <a:pt x="16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4"/>
                      <a:pt x="11" y="2"/>
                      <a:pt x="8" y="2"/>
                    </a:cubicBezTo>
                    <a:cubicBezTo>
                      <a:pt x="6" y="2"/>
                      <a:pt x="4" y="3"/>
                      <a:pt x="4" y="6"/>
                    </a:cubicBezTo>
                    <a:cubicBezTo>
                      <a:pt x="4" y="9"/>
                      <a:pt x="6" y="9"/>
                      <a:pt x="9" y="10"/>
                    </a:cubicBezTo>
                    <a:cubicBezTo>
                      <a:pt x="12" y="11"/>
                      <a:pt x="16" y="12"/>
                      <a:pt x="16" y="16"/>
                    </a:cubicBezTo>
                    <a:cubicBezTo>
                      <a:pt x="16" y="21"/>
                      <a:pt x="12" y="23"/>
                      <a:pt x="8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riz Image w/Bulle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5802" y="1555750"/>
            <a:ext cx="2072285" cy="3749675"/>
          </a:xfrm>
        </p:spPr>
        <p:txBody>
          <a:bodyPr wrap="square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71601" y="319088"/>
            <a:ext cx="6403974" cy="1062037"/>
          </a:xfrm>
        </p:spPr>
        <p:txBody>
          <a:bodyPr/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-1562100" y="0"/>
            <a:ext cx="1562100" cy="3933384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 err="1" smtClean="0">
                <a:solidFill>
                  <a:schemeClr val="accent3"/>
                </a:solidFill>
              </a:rPr>
              <a:t>Horiz</a:t>
            </a:r>
            <a:r>
              <a:rPr lang="en-US" sz="1200" b="1" dirty="0" smtClean="0">
                <a:solidFill>
                  <a:schemeClr val="accent3"/>
                </a:solidFill>
              </a:rPr>
              <a:t> Image w/Bullets B: Image area guide</a:t>
            </a: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accent3"/>
                </a:solidFill>
              </a:rPr>
              <a:t>Manually</a:t>
            </a:r>
            <a:r>
              <a:rPr lang="en-US" sz="1200" baseline="0" dirty="0" smtClean="0">
                <a:solidFill>
                  <a:schemeClr val="accent3"/>
                </a:solidFill>
              </a:rPr>
              <a:t> insert an image using the </a:t>
            </a:r>
            <a:r>
              <a:rPr lang="en-US" sz="1200" dirty="0" smtClean="0">
                <a:solidFill>
                  <a:schemeClr val="accent3"/>
                </a:solidFill>
              </a:rPr>
              <a:t>gray box as a guide for size and placement  only</a:t>
            </a:r>
            <a:r>
              <a:rPr lang="en-US" sz="1200" baseline="0" dirty="0" smtClean="0">
                <a:solidFill>
                  <a:schemeClr val="accent3"/>
                </a:solidFill>
              </a:rPr>
              <a:t> </a:t>
            </a:r>
            <a:r>
              <a:rPr lang="en-US" sz="1200" dirty="0" smtClean="0">
                <a:solidFill>
                  <a:schemeClr val="accent3"/>
                </a:solidFill>
              </a:rPr>
              <a:t>–you can manually size and crop the</a:t>
            </a:r>
            <a:r>
              <a:rPr lang="en-US" sz="1200" baseline="0" dirty="0" smtClean="0">
                <a:solidFill>
                  <a:schemeClr val="accent3"/>
                </a:solidFill>
              </a:rPr>
              <a:t> image as needed.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baseline="0" dirty="0" smtClean="0">
                <a:solidFill>
                  <a:srgbClr val="4D148C"/>
                </a:solidFill>
              </a:rPr>
              <a:t>Notes can be deleted from masters only: VIEW &gt; SLIDE MASTER</a:t>
            </a:r>
          </a:p>
          <a:p>
            <a:pPr algn="l">
              <a:lnSpc>
                <a:spcPct val="100000"/>
              </a:lnSpc>
            </a:pPr>
            <a:r>
              <a:rPr lang="en-US" sz="1200" i="1" baseline="0" dirty="0" smtClean="0">
                <a:solidFill>
                  <a:schemeClr val="tx2"/>
                </a:solidFill>
              </a:rPr>
              <a:t>Delete notes from the corresponding slide in the slide master view.</a:t>
            </a: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chemeClr val="accent3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371600" y="1555751"/>
            <a:ext cx="5267325" cy="3244850"/>
          </a:xfrm>
          <a:prstGeom prst="rect">
            <a:avLst/>
          </a:prstGeom>
          <a:solidFill>
            <a:schemeClr val="bg2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182880" rIns="182880" rtlCol="0" anchor="ctr"/>
          <a:lstStyle/>
          <a:p>
            <a:pPr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600" b="1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Image Area Guide</a:t>
            </a:r>
            <a:r>
              <a:rPr lang="en-US" sz="1600" b="0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: Manually insert an image using this gray box as a guide for size and placement of imagery</a:t>
            </a:r>
          </a:p>
          <a:p>
            <a:pPr marL="114300" lvl="0" indent="-1143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b="0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On the </a:t>
            </a:r>
            <a:r>
              <a:rPr lang="en-US" sz="1600" b="1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Insert</a:t>
            </a:r>
            <a:r>
              <a:rPr lang="en-US" sz="1600" b="0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 tab select &gt; </a:t>
            </a:r>
            <a:r>
              <a:rPr lang="en-US" sz="1600" b="1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Picture</a:t>
            </a:r>
            <a:r>
              <a:rPr lang="en-US" sz="1600" b="0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 from the </a:t>
            </a:r>
            <a:r>
              <a:rPr lang="en-US" sz="1600" b="1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Illustrations </a:t>
            </a:r>
            <a:r>
              <a:rPr lang="en-US" sz="1600" b="0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group</a:t>
            </a:r>
            <a:endParaRPr lang="en-US" sz="1600" b="1" kern="1200" dirty="0" smtClean="0">
              <a:ln>
                <a:noFill/>
              </a:ln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  <a:p>
            <a:pPr marL="114300" lvl="0" indent="-1143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b="0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Browse to your image library and select the desired image</a:t>
            </a:r>
          </a:p>
          <a:p>
            <a:pPr marL="114300" lvl="0" indent="-1143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b="0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Scale and crop as needed to match the size of this guide box </a:t>
            </a:r>
            <a:br>
              <a:rPr lang="en-US" sz="1600" b="0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</a:br>
            <a:r>
              <a:rPr lang="en-US" sz="1600" b="0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(tip: hold shift while re-sizing to maintain proportions)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2/20/2013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Talking Freight Webinar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A7C6-2A81-4475-932F-BC326C8066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 Image w/Bullet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555750"/>
            <a:ext cx="4243892" cy="3749675"/>
          </a:xfrm>
        </p:spPr>
        <p:txBody>
          <a:bodyPr wrap="square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71601" y="319088"/>
            <a:ext cx="4243891" cy="1062037"/>
          </a:xfrm>
        </p:spPr>
        <p:txBody>
          <a:bodyPr/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5724525" y="319088"/>
            <a:ext cx="3103562" cy="49863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 bwMode="auto">
          <a:xfrm>
            <a:off x="-1562100" y="0"/>
            <a:ext cx="1562100" cy="4265783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 err="1" smtClean="0">
                <a:solidFill>
                  <a:schemeClr val="accent3"/>
                </a:solidFill>
              </a:rPr>
              <a:t>Vert</a:t>
            </a:r>
            <a:r>
              <a:rPr lang="en-US" sz="1200" b="1" dirty="0" smtClean="0">
                <a:solidFill>
                  <a:schemeClr val="accent3"/>
                </a:solidFill>
              </a:rPr>
              <a:t> Image w/Bullets A: Image placeholder</a:t>
            </a:r>
          </a:p>
          <a:p>
            <a:pPr algn="l"/>
            <a:r>
              <a:rPr lang="en-US" sz="1200" dirty="0" smtClean="0">
                <a:solidFill>
                  <a:schemeClr val="accent3"/>
                </a:solidFill>
              </a:rPr>
              <a:t>Click icon to insert picture.</a:t>
            </a:r>
            <a:r>
              <a:rPr lang="en-US" sz="1200" baseline="0" dirty="0" smtClean="0">
                <a:solidFill>
                  <a:schemeClr val="accent3"/>
                </a:solidFill>
              </a:rPr>
              <a:t> Browse to your image library and select the desired picture</a:t>
            </a:r>
            <a:r>
              <a:rPr lang="en-US" sz="1200" dirty="0" smtClean="0">
                <a:solidFill>
                  <a:schemeClr val="accent3"/>
                </a:solidFill>
              </a:rPr>
              <a:t> – it will be automatically cropped/sized – you </a:t>
            </a:r>
            <a:r>
              <a:rPr lang="en-US" sz="1200" b="1" dirty="0" smtClean="0">
                <a:solidFill>
                  <a:schemeClr val="accent3"/>
                </a:solidFill>
              </a:rPr>
              <a:t>cannot</a:t>
            </a:r>
            <a:r>
              <a:rPr lang="en-US" sz="1200" dirty="0" smtClean="0">
                <a:solidFill>
                  <a:schemeClr val="accent3"/>
                </a:solidFill>
              </a:rPr>
              <a:t> control how the image is cropped.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baseline="0" dirty="0" smtClean="0">
                <a:solidFill>
                  <a:srgbClr val="4D148C"/>
                </a:solidFill>
              </a:rPr>
              <a:t>Notes can be deleted from masters only: VIEW &gt; SLIDE MASTER</a:t>
            </a:r>
          </a:p>
          <a:p>
            <a:pPr algn="l">
              <a:lnSpc>
                <a:spcPct val="100000"/>
              </a:lnSpc>
            </a:pPr>
            <a:r>
              <a:rPr lang="en-US" sz="1200" i="1" baseline="0" dirty="0" smtClean="0">
                <a:solidFill>
                  <a:schemeClr val="tx2"/>
                </a:solidFill>
              </a:rPr>
              <a:t>Delete notes from the corresponding slide in the slide master view.</a:t>
            </a:r>
          </a:p>
          <a:p>
            <a:pPr algn="l"/>
            <a:endParaRPr lang="en-US" sz="1200" dirty="0" smtClean="0">
              <a:solidFill>
                <a:schemeClr val="accent3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2/20/2013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Talking Freight Webinar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754A7C6-2A81-4475-932F-BC326C8066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 Image w/Bulle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555750"/>
            <a:ext cx="4243892" cy="3749675"/>
          </a:xfrm>
        </p:spPr>
        <p:txBody>
          <a:bodyPr wrap="square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71601" y="319088"/>
            <a:ext cx="4243891" cy="1062037"/>
          </a:xfrm>
        </p:spPr>
        <p:txBody>
          <a:bodyPr/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-1562100" y="0"/>
            <a:ext cx="1562100" cy="3933384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 err="1" smtClean="0">
                <a:solidFill>
                  <a:schemeClr val="accent3"/>
                </a:solidFill>
              </a:rPr>
              <a:t>Vert</a:t>
            </a:r>
            <a:r>
              <a:rPr lang="en-US" sz="1200" b="1" dirty="0" smtClean="0">
                <a:solidFill>
                  <a:schemeClr val="accent3"/>
                </a:solidFill>
              </a:rPr>
              <a:t> Image w/Bullets B: Image area guide</a:t>
            </a: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accent3"/>
                </a:solidFill>
              </a:rPr>
              <a:t>Manually</a:t>
            </a:r>
            <a:r>
              <a:rPr lang="en-US" sz="1200" baseline="0" dirty="0" smtClean="0">
                <a:solidFill>
                  <a:schemeClr val="accent3"/>
                </a:solidFill>
              </a:rPr>
              <a:t> insert an image using the </a:t>
            </a:r>
            <a:r>
              <a:rPr lang="en-US" sz="1200" dirty="0" smtClean="0">
                <a:solidFill>
                  <a:schemeClr val="accent3"/>
                </a:solidFill>
              </a:rPr>
              <a:t>gray box as a guide for size and placement  only</a:t>
            </a:r>
            <a:r>
              <a:rPr lang="en-US" sz="1200" baseline="0" dirty="0" smtClean="0">
                <a:solidFill>
                  <a:schemeClr val="accent3"/>
                </a:solidFill>
              </a:rPr>
              <a:t> </a:t>
            </a:r>
            <a:r>
              <a:rPr lang="en-US" sz="1200" dirty="0" smtClean="0">
                <a:solidFill>
                  <a:schemeClr val="accent3"/>
                </a:solidFill>
              </a:rPr>
              <a:t>–you can manually size and crop the</a:t>
            </a:r>
            <a:r>
              <a:rPr lang="en-US" sz="1200" baseline="0" dirty="0" smtClean="0">
                <a:solidFill>
                  <a:schemeClr val="accent3"/>
                </a:solidFill>
              </a:rPr>
              <a:t> image as needed.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baseline="0" dirty="0" smtClean="0">
                <a:solidFill>
                  <a:srgbClr val="4D148C"/>
                </a:solidFill>
              </a:rPr>
              <a:t>Notes can be deleted from masters only: VIEW &gt; SLIDE MASTER</a:t>
            </a:r>
          </a:p>
          <a:p>
            <a:pPr algn="l">
              <a:lnSpc>
                <a:spcPct val="100000"/>
              </a:lnSpc>
            </a:pPr>
            <a:r>
              <a:rPr lang="en-US" sz="1200" i="1" baseline="0" dirty="0" smtClean="0">
                <a:solidFill>
                  <a:schemeClr val="tx2"/>
                </a:solidFill>
              </a:rPr>
              <a:t>Delete notes from the corresponding slide in the slide master view.</a:t>
            </a: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chemeClr val="accent3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724525" y="319088"/>
            <a:ext cx="3103563" cy="4986337"/>
          </a:xfrm>
          <a:prstGeom prst="rect">
            <a:avLst/>
          </a:prstGeom>
          <a:solidFill>
            <a:schemeClr val="bg2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182880" rIns="182880" rtlCol="0" anchor="ctr"/>
          <a:lstStyle/>
          <a:p>
            <a:pPr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600" b="1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Image Area Guide</a:t>
            </a:r>
            <a:r>
              <a:rPr lang="en-US" sz="1600" b="0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: Manually insert an image using this gray box as a guide for size and placement of imagery</a:t>
            </a:r>
          </a:p>
          <a:p>
            <a:pPr marL="114300" lvl="0" indent="-1143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b="0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On the </a:t>
            </a:r>
            <a:r>
              <a:rPr lang="en-US" sz="1600" b="1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Insert</a:t>
            </a:r>
            <a:r>
              <a:rPr lang="en-US" sz="1600" b="0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 tab select &gt; </a:t>
            </a:r>
            <a:r>
              <a:rPr lang="en-US" sz="1600" b="1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Picture</a:t>
            </a:r>
            <a:r>
              <a:rPr lang="en-US" sz="1600" b="0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 from the </a:t>
            </a:r>
            <a:r>
              <a:rPr lang="en-US" sz="1600" b="1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Illustrations </a:t>
            </a:r>
            <a:r>
              <a:rPr lang="en-US" sz="1600" b="0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group</a:t>
            </a:r>
            <a:endParaRPr lang="en-US" sz="1600" b="1" kern="1200" dirty="0" smtClean="0">
              <a:ln>
                <a:noFill/>
              </a:ln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  <a:p>
            <a:pPr marL="114300" lvl="0" indent="-1143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b="0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Browse to your image library and select the desired image</a:t>
            </a:r>
          </a:p>
          <a:p>
            <a:pPr marL="114300" lvl="0" indent="-1143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b="0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Scale and crop as needed to match the size of this guide box </a:t>
            </a:r>
            <a:br>
              <a:rPr lang="en-US" sz="1600" b="0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</a:br>
            <a:r>
              <a:rPr lang="en-US" sz="1600" b="0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(tip: hold shift while re-sizing to maintain proportions)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2/20/2013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Talking Freight Webinar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A7C6-2A81-4475-932F-BC326C8066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 Image w/Copy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5724525" y="319088"/>
            <a:ext cx="3103562" cy="49863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371600" y="2861534"/>
            <a:ext cx="4243891" cy="2443891"/>
          </a:xfrm>
        </p:spPr>
        <p:txBody>
          <a:bodyPr wrap="square">
            <a:no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-1562100" y="0"/>
            <a:ext cx="1562100" cy="4265783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 err="1" smtClean="0">
                <a:solidFill>
                  <a:schemeClr val="accent3"/>
                </a:solidFill>
              </a:rPr>
              <a:t>Vert</a:t>
            </a:r>
            <a:r>
              <a:rPr lang="en-US" sz="1200" b="1" dirty="0" smtClean="0">
                <a:solidFill>
                  <a:schemeClr val="accent3"/>
                </a:solidFill>
              </a:rPr>
              <a:t> Image w/Copy A: Image placeholder</a:t>
            </a:r>
          </a:p>
          <a:p>
            <a:pPr algn="l"/>
            <a:r>
              <a:rPr lang="en-US" sz="1200" dirty="0" smtClean="0">
                <a:solidFill>
                  <a:schemeClr val="accent3"/>
                </a:solidFill>
              </a:rPr>
              <a:t>Click icon to insert picture.</a:t>
            </a:r>
            <a:r>
              <a:rPr lang="en-US" sz="1200" baseline="0" dirty="0" smtClean="0">
                <a:solidFill>
                  <a:schemeClr val="accent3"/>
                </a:solidFill>
              </a:rPr>
              <a:t> Browse to your image library and select the desired picture</a:t>
            </a:r>
            <a:r>
              <a:rPr lang="en-US" sz="1200" dirty="0" smtClean="0">
                <a:solidFill>
                  <a:schemeClr val="accent3"/>
                </a:solidFill>
              </a:rPr>
              <a:t> – it will be automatically cropped/sized – you </a:t>
            </a:r>
            <a:r>
              <a:rPr lang="en-US" sz="1200" b="1" dirty="0" smtClean="0">
                <a:solidFill>
                  <a:schemeClr val="accent3"/>
                </a:solidFill>
              </a:rPr>
              <a:t>cannot</a:t>
            </a:r>
            <a:r>
              <a:rPr lang="en-US" sz="1200" dirty="0" smtClean="0">
                <a:solidFill>
                  <a:schemeClr val="accent3"/>
                </a:solidFill>
              </a:rPr>
              <a:t> control how the image is cropped.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baseline="0" dirty="0" smtClean="0">
                <a:solidFill>
                  <a:srgbClr val="4D148C"/>
                </a:solidFill>
              </a:rPr>
              <a:t>Notes can be deleted from masters only: VIEW &gt; SLIDE MASTER</a:t>
            </a:r>
          </a:p>
          <a:p>
            <a:pPr algn="l">
              <a:lnSpc>
                <a:spcPct val="100000"/>
              </a:lnSpc>
            </a:pPr>
            <a:r>
              <a:rPr lang="en-US" sz="1200" i="1" baseline="0" dirty="0" smtClean="0">
                <a:solidFill>
                  <a:schemeClr val="tx2"/>
                </a:solidFill>
              </a:rPr>
              <a:t>Delete notes from the corresponding slide in the slide master view.</a:t>
            </a:r>
          </a:p>
          <a:p>
            <a:pPr algn="l"/>
            <a:endParaRPr lang="en-US" sz="1200" dirty="0" smtClean="0">
              <a:solidFill>
                <a:schemeClr val="accent3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71600" y="1555750"/>
            <a:ext cx="4238626" cy="730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2/20/2013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Talking Freight Webinar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754A7C6-2A81-4475-932F-BC326C8066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 Image w/Copy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371600" y="2861534"/>
            <a:ext cx="4243891" cy="2443891"/>
          </a:xfrm>
        </p:spPr>
        <p:txBody>
          <a:bodyPr wrap="square">
            <a:no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71600" y="1555750"/>
            <a:ext cx="4238626" cy="730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 bwMode="auto">
          <a:xfrm>
            <a:off x="-1562100" y="0"/>
            <a:ext cx="1562100" cy="3933384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 err="1" smtClean="0">
                <a:solidFill>
                  <a:schemeClr val="accent3"/>
                </a:solidFill>
              </a:rPr>
              <a:t>Vert</a:t>
            </a:r>
            <a:r>
              <a:rPr lang="en-US" sz="1200" b="1" dirty="0" smtClean="0">
                <a:solidFill>
                  <a:schemeClr val="accent3"/>
                </a:solidFill>
              </a:rPr>
              <a:t> Image w/Copy B: Image area guide</a:t>
            </a: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accent3"/>
                </a:solidFill>
              </a:rPr>
              <a:t>Manually</a:t>
            </a:r>
            <a:r>
              <a:rPr lang="en-US" sz="1200" baseline="0" dirty="0" smtClean="0">
                <a:solidFill>
                  <a:schemeClr val="accent3"/>
                </a:solidFill>
              </a:rPr>
              <a:t> insert an image using the </a:t>
            </a:r>
            <a:r>
              <a:rPr lang="en-US" sz="1200" dirty="0" smtClean="0">
                <a:solidFill>
                  <a:schemeClr val="accent3"/>
                </a:solidFill>
              </a:rPr>
              <a:t>gray box as a guide for size and placement only</a:t>
            </a:r>
            <a:r>
              <a:rPr lang="en-US" sz="1200" baseline="0" dirty="0" smtClean="0">
                <a:solidFill>
                  <a:schemeClr val="accent3"/>
                </a:solidFill>
              </a:rPr>
              <a:t> </a:t>
            </a:r>
            <a:r>
              <a:rPr lang="en-US" sz="1200" dirty="0" smtClean="0">
                <a:solidFill>
                  <a:schemeClr val="accent3"/>
                </a:solidFill>
              </a:rPr>
              <a:t>–you can manually size and crop the</a:t>
            </a:r>
            <a:r>
              <a:rPr lang="en-US" sz="1200" baseline="0" dirty="0" smtClean="0">
                <a:solidFill>
                  <a:schemeClr val="accent3"/>
                </a:solidFill>
              </a:rPr>
              <a:t> image as needed.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baseline="0" dirty="0" smtClean="0">
                <a:solidFill>
                  <a:srgbClr val="4D148C"/>
                </a:solidFill>
              </a:rPr>
              <a:t>Notes can be deleted from masters only: VIEW &gt; SLIDE MASTER</a:t>
            </a:r>
          </a:p>
          <a:p>
            <a:pPr algn="l">
              <a:lnSpc>
                <a:spcPct val="100000"/>
              </a:lnSpc>
            </a:pPr>
            <a:r>
              <a:rPr lang="en-US" sz="1200" i="1" baseline="0" dirty="0" smtClean="0">
                <a:solidFill>
                  <a:schemeClr val="tx2"/>
                </a:solidFill>
              </a:rPr>
              <a:t>Delete notes from the corresponding slide in the slide master view.</a:t>
            </a: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chemeClr val="accent3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724525" y="319088"/>
            <a:ext cx="3103563" cy="4986337"/>
          </a:xfrm>
          <a:prstGeom prst="rect">
            <a:avLst/>
          </a:prstGeom>
          <a:solidFill>
            <a:schemeClr val="bg2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182880" rIns="182880" rtlCol="0" anchor="ctr"/>
          <a:lstStyle/>
          <a:p>
            <a:pPr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600" b="1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Image Area Guide</a:t>
            </a:r>
            <a:r>
              <a:rPr lang="en-US" sz="1600" b="0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: Manually insert an image using this gray box as a guide for size and placement of imagery</a:t>
            </a:r>
          </a:p>
          <a:p>
            <a:pPr marL="114300" lvl="0" indent="-1143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b="0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On the </a:t>
            </a:r>
            <a:r>
              <a:rPr lang="en-US" sz="1600" b="1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Insert</a:t>
            </a:r>
            <a:r>
              <a:rPr lang="en-US" sz="1600" b="0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 tab select &gt; </a:t>
            </a:r>
            <a:r>
              <a:rPr lang="en-US" sz="1600" b="1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Picture</a:t>
            </a:r>
            <a:r>
              <a:rPr lang="en-US" sz="1600" b="0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 from the </a:t>
            </a:r>
            <a:r>
              <a:rPr lang="en-US" sz="1600" b="1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Illustrations </a:t>
            </a:r>
            <a:r>
              <a:rPr lang="en-US" sz="1600" b="0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group</a:t>
            </a:r>
            <a:endParaRPr lang="en-US" sz="1600" b="1" kern="1200" dirty="0" smtClean="0">
              <a:ln>
                <a:noFill/>
              </a:ln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  <a:p>
            <a:pPr marL="114300" lvl="0" indent="-1143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b="0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Browse to your image library and select the desired image</a:t>
            </a:r>
          </a:p>
          <a:p>
            <a:pPr marL="114300" lvl="0" indent="-1143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b="0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Scale and crop as needed to match the size of this guide box </a:t>
            </a:r>
            <a:br>
              <a:rPr lang="en-US" sz="1600" b="0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</a:br>
            <a:r>
              <a:rPr lang="en-US" sz="1600" b="0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(tip: hold shift while re-sizing to maintain proportions)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2/20/2013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Talking Freight Webinar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754A7C6-2A81-4475-932F-BC326C8066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-bleed Image A">
    <p:bg>
      <p:bgPr>
        <a:solidFill>
          <a:srgbClr val="99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 bwMode="auto">
          <a:xfrm>
            <a:off x="-1562100" y="0"/>
            <a:ext cx="1562100" cy="4265783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 smtClean="0">
                <a:solidFill>
                  <a:schemeClr val="accent3"/>
                </a:solidFill>
              </a:rPr>
              <a:t>Full-bleed</a:t>
            </a:r>
            <a:r>
              <a:rPr lang="en-US" sz="1200" b="1" baseline="0" dirty="0" smtClean="0">
                <a:solidFill>
                  <a:schemeClr val="accent3"/>
                </a:solidFill>
              </a:rPr>
              <a:t> </a:t>
            </a:r>
            <a:r>
              <a:rPr lang="en-US" sz="1200" b="1" dirty="0" smtClean="0">
                <a:solidFill>
                  <a:schemeClr val="accent3"/>
                </a:solidFill>
              </a:rPr>
              <a:t>Image</a:t>
            </a:r>
            <a:r>
              <a:rPr lang="en-US" sz="1200" b="1" baseline="0" dirty="0" smtClean="0">
                <a:solidFill>
                  <a:schemeClr val="accent3"/>
                </a:solidFill>
              </a:rPr>
              <a:t> </a:t>
            </a:r>
            <a:r>
              <a:rPr lang="en-US" sz="1200" b="1" dirty="0" smtClean="0">
                <a:solidFill>
                  <a:schemeClr val="accent3"/>
                </a:solidFill>
              </a:rPr>
              <a:t>A: Image placeholder</a:t>
            </a:r>
          </a:p>
          <a:p>
            <a:pPr algn="l"/>
            <a:r>
              <a:rPr lang="en-US" sz="1200" dirty="0" smtClean="0">
                <a:solidFill>
                  <a:schemeClr val="accent3"/>
                </a:solidFill>
              </a:rPr>
              <a:t>Click icon to insert picture.</a:t>
            </a:r>
            <a:r>
              <a:rPr lang="en-US" sz="1200" baseline="0" dirty="0" smtClean="0">
                <a:solidFill>
                  <a:schemeClr val="accent3"/>
                </a:solidFill>
              </a:rPr>
              <a:t> Browse to your image library and select the desired picture</a:t>
            </a:r>
            <a:r>
              <a:rPr lang="en-US" sz="1200" dirty="0" smtClean="0">
                <a:solidFill>
                  <a:schemeClr val="accent3"/>
                </a:solidFill>
              </a:rPr>
              <a:t> – it will be automatically cropped/sized – you </a:t>
            </a:r>
            <a:r>
              <a:rPr lang="en-US" sz="1200" b="1" dirty="0" smtClean="0">
                <a:solidFill>
                  <a:schemeClr val="accent3"/>
                </a:solidFill>
              </a:rPr>
              <a:t>cannot</a:t>
            </a:r>
            <a:r>
              <a:rPr lang="en-US" sz="1200" dirty="0" smtClean="0">
                <a:solidFill>
                  <a:schemeClr val="accent3"/>
                </a:solidFill>
              </a:rPr>
              <a:t> control how the image is cropped.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baseline="0" dirty="0" smtClean="0">
                <a:solidFill>
                  <a:srgbClr val="4D148C"/>
                </a:solidFill>
              </a:rPr>
              <a:t>Notes can be deleted from masters only: VIEW &gt; SLIDE MASTER</a:t>
            </a:r>
          </a:p>
          <a:p>
            <a:pPr algn="l">
              <a:lnSpc>
                <a:spcPct val="100000"/>
              </a:lnSpc>
            </a:pPr>
            <a:r>
              <a:rPr lang="en-US" sz="1200" i="1" baseline="0" dirty="0" smtClean="0">
                <a:solidFill>
                  <a:schemeClr val="tx2"/>
                </a:solidFill>
              </a:rPr>
              <a:t>Delete notes from the corresponding slide in the slide master view.</a:t>
            </a:r>
          </a:p>
          <a:p>
            <a:pPr algn="l"/>
            <a:endParaRPr lang="en-US" sz="1200" dirty="0" smtClean="0">
              <a:solidFill>
                <a:schemeClr val="accent3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38175" y="6150102"/>
            <a:ext cx="1430442" cy="591169"/>
            <a:chOff x="638175" y="6150102"/>
            <a:chExt cx="1430442" cy="591169"/>
          </a:xfrm>
        </p:grpSpPr>
        <p:grpSp>
          <p:nvGrpSpPr>
            <p:cNvPr id="12" name="Group 11"/>
            <p:cNvGrpSpPr>
              <a:grpSpLocks noChangeAspect="1"/>
            </p:cNvGrpSpPr>
            <p:nvPr userDrawn="1"/>
          </p:nvGrpSpPr>
          <p:grpSpPr>
            <a:xfrm>
              <a:off x="638167" y="6150104"/>
              <a:ext cx="1430436" cy="384049"/>
              <a:chOff x="1604963" y="814388"/>
              <a:chExt cx="1223962" cy="328612"/>
            </a:xfrm>
            <a:solidFill>
              <a:schemeClr val="bg1"/>
            </a:solidFill>
          </p:grpSpPr>
          <p:sp>
            <p:nvSpPr>
              <p:cNvPr id="21" name="Freeform 7"/>
              <p:cNvSpPr>
                <a:spLocks noEditPoints="1"/>
              </p:cNvSpPr>
              <p:nvPr userDrawn="1"/>
            </p:nvSpPr>
            <p:spPr bwMode="auto">
              <a:xfrm>
                <a:off x="2749550" y="1060450"/>
                <a:ext cx="79375" cy="74612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1" y="2"/>
                  </a:cxn>
                  <a:cxn ang="0">
                    <a:pos x="2" y="10"/>
                  </a:cxn>
                  <a:cxn ang="0">
                    <a:pos x="11" y="19"/>
                  </a:cxn>
                  <a:cxn ang="0">
                    <a:pos x="19" y="10"/>
                  </a:cxn>
                  <a:cxn ang="0">
                    <a:pos x="19" y="10"/>
                  </a:cxn>
                  <a:cxn ang="0">
                    <a:pos x="8" y="11"/>
                  </a:cxn>
                  <a:cxn ang="0">
                    <a:pos x="8" y="16"/>
                  </a:cxn>
                  <a:cxn ang="0">
                    <a:pos x="7" y="16"/>
                  </a:cxn>
                  <a:cxn ang="0">
                    <a:pos x="7" y="4"/>
                  </a:cxn>
                  <a:cxn ang="0">
                    <a:pos x="11" y="4"/>
                  </a:cxn>
                  <a:cxn ang="0">
                    <a:pos x="15" y="7"/>
                  </a:cxn>
                  <a:cxn ang="0">
                    <a:pos x="13" y="10"/>
                  </a:cxn>
                  <a:cxn ang="0">
                    <a:pos x="13" y="10"/>
                  </a:cxn>
                  <a:cxn ang="0">
                    <a:pos x="14" y="13"/>
                  </a:cxn>
                  <a:cxn ang="0">
                    <a:pos x="15" y="16"/>
                  </a:cxn>
                  <a:cxn ang="0">
                    <a:pos x="13" y="16"/>
                  </a:cxn>
                  <a:cxn ang="0">
                    <a:pos x="12" y="12"/>
                  </a:cxn>
                  <a:cxn ang="0">
                    <a:pos x="10" y="11"/>
                  </a:cxn>
                  <a:cxn ang="0">
                    <a:pos x="8" y="11"/>
                  </a:cxn>
                  <a:cxn ang="0">
                    <a:pos x="11" y="9"/>
                  </a:cxn>
                  <a:cxn ang="0">
                    <a:pos x="13" y="7"/>
                  </a:cxn>
                  <a:cxn ang="0">
                    <a:pos x="11" y="6"/>
                  </a:cxn>
                  <a:cxn ang="0">
                    <a:pos x="8" y="6"/>
                  </a:cxn>
                  <a:cxn ang="0">
                    <a:pos x="8" y="9"/>
                  </a:cxn>
                  <a:cxn ang="0">
                    <a:pos x="11" y="9"/>
                  </a:cxn>
                  <a:cxn ang="0">
                    <a:pos x="0" y="10"/>
                  </a:cxn>
                  <a:cxn ang="0">
                    <a:pos x="11" y="0"/>
                  </a:cxn>
                  <a:cxn ang="0">
                    <a:pos x="21" y="10"/>
                  </a:cxn>
                  <a:cxn ang="0">
                    <a:pos x="11" y="20"/>
                  </a:cxn>
                  <a:cxn ang="0">
                    <a:pos x="0" y="10"/>
                  </a:cxn>
                </a:cxnLst>
                <a:rect l="0" t="0" r="r" b="b"/>
                <a:pathLst>
                  <a:path w="21" h="20">
                    <a:moveTo>
                      <a:pt x="19" y="10"/>
                    </a:moveTo>
                    <a:cubicBezTo>
                      <a:pt x="19" y="5"/>
                      <a:pt x="15" y="2"/>
                      <a:pt x="11" y="2"/>
                    </a:cubicBezTo>
                    <a:cubicBezTo>
                      <a:pt x="6" y="2"/>
                      <a:pt x="2" y="5"/>
                      <a:pt x="2" y="10"/>
                    </a:cubicBezTo>
                    <a:cubicBezTo>
                      <a:pt x="2" y="15"/>
                      <a:pt x="6" y="19"/>
                      <a:pt x="11" y="19"/>
                    </a:cubicBezTo>
                    <a:cubicBezTo>
                      <a:pt x="15" y="19"/>
                      <a:pt x="19" y="15"/>
                      <a:pt x="19" y="10"/>
                    </a:cubicBezTo>
                    <a:cubicBezTo>
                      <a:pt x="19" y="10"/>
                      <a:pt x="19" y="10"/>
                      <a:pt x="19" y="10"/>
                    </a:cubicBezTo>
                    <a:close/>
                    <a:moveTo>
                      <a:pt x="8" y="11"/>
                    </a:moveTo>
                    <a:cubicBezTo>
                      <a:pt x="8" y="16"/>
                      <a:pt x="8" y="16"/>
                      <a:pt x="8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4" y="4"/>
                      <a:pt x="15" y="5"/>
                      <a:pt x="15" y="7"/>
                    </a:cubicBezTo>
                    <a:cubicBezTo>
                      <a:pt x="15" y="9"/>
                      <a:pt x="14" y="10"/>
                      <a:pt x="13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4" y="10"/>
                      <a:pt x="14" y="11"/>
                      <a:pt x="14" y="13"/>
                    </a:cubicBezTo>
                    <a:cubicBezTo>
                      <a:pt x="15" y="14"/>
                      <a:pt x="15" y="16"/>
                      <a:pt x="15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5"/>
                      <a:pt x="13" y="13"/>
                      <a:pt x="12" y="12"/>
                    </a:cubicBezTo>
                    <a:cubicBezTo>
                      <a:pt x="12" y="11"/>
                      <a:pt x="11" y="11"/>
                      <a:pt x="10" y="11"/>
                    </a:cubicBezTo>
                    <a:cubicBezTo>
                      <a:pt x="8" y="11"/>
                      <a:pt x="8" y="11"/>
                      <a:pt x="8" y="11"/>
                    </a:cubicBezTo>
                    <a:close/>
                    <a:moveTo>
                      <a:pt x="11" y="9"/>
                    </a:moveTo>
                    <a:cubicBezTo>
                      <a:pt x="12" y="9"/>
                      <a:pt x="13" y="8"/>
                      <a:pt x="13" y="7"/>
                    </a:cubicBezTo>
                    <a:cubicBezTo>
                      <a:pt x="13" y="6"/>
                      <a:pt x="12" y="6"/>
                      <a:pt x="11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11" y="9"/>
                      <a:pt x="11" y="9"/>
                      <a:pt x="11" y="9"/>
                    </a:cubicBezTo>
                    <a:close/>
                    <a:moveTo>
                      <a:pt x="0" y="10"/>
                    </a:moveTo>
                    <a:cubicBezTo>
                      <a:pt x="0" y="4"/>
                      <a:pt x="5" y="0"/>
                      <a:pt x="11" y="0"/>
                    </a:cubicBezTo>
                    <a:cubicBezTo>
                      <a:pt x="16" y="0"/>
                      <a:pt x="21" y="4"/>
                      <a:pt x="21" y="10"/>
                    </a:cubicBezTo>
                    <a:cubicBezTo>
                      <a:pt x="21" y="16"/>
                      <a:pt x="16" y="20"/>
                      <a:pt x="11" y="20"/>
                    </a:cubicBezTo>
                    <a:cubicBezTo>
                      <a:pt x="5" y="20"/>
                      <a:pt x="0" y="16"/>
                      <a:pt x="0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8"/>
              <p:cNvSpPr>
                <a:spLocks noEditPoints="1"/>
              </p:cNvSpPr>
              <p:nvPr userDrawn="1"/>
            </p:nvSpPr>
            <p:spPr bwMode="auto">
              <a:xfrm>
                <a:off x="1604963" y="814388"/>
                <a:ext cx="1106487" cy="328612"/>
              </a:xfrm>
              <a:custGeom>
                <a:avLst/>
                <a:gdLst/>
                <a:ahLst/>
                <a:cxnLst>
                  <a:cxn ang="0">
                    <a:pos x="295" y="29"/>
                  </a:cxn>
                  <a:cxn ang="0">
                    <a:pos x="256" y="41"/>
                  </a:cxn>
                  <a:cxn ang="0">
                    <a:pos x="191" y="29"/>
                  </a:cxn>
                  <a:cxn ang="0">
                    <a:pos x="217" y="22"/>
                  </a:cxn>
                  <a:cxn ang="0">
                    <a:pos x="147" y="0"/>
                  </a:cxn>
                  <a:cxn ang="0">
                    <a:pos x="147" y="34"/>
                  </a:cxn>
                  <a:cxn ang="0">
                    <a:pos x="104" y="48"/>
                  </a:cxn>
                  <a:cxn ang="0">
                    <a:pos x="48" y="42"/>
                  </a:cxn>
                  <a:cxn ang="0">
                    <a:pos x="23" y="31"/>
                  </a:cxn>
                  <a:cxn ang="0">
                    <a:pos x="50" y="18"/>
                  </a:cxn>
                  <a:cxn ang="0">
                    <a:pos x="0" y="0"/>
                  </a:cxn>
                  <a:cxn ang="0">
                    <a:pos x="23" y="85"/>
                  </a:cxn>
                  <a:cxn ang="0">
                    <a:pos x="45" y="49"/>
                  </a:cxn>
                  <a:cxn ang="0">
                    <a:pos x="75" y="87"/>
                  </a:cxn>
                  <a:cxn ang="0">
                    <a:pos x="85" y="68"/>
                  </a:cxn>
                  <a:cxn ang="0">
                    <a:pos x="64" y="61"/>
                  </a:cxn>
                  <a:cxn ang="0">
                    <a:pos x="131" y="88"/>
                  </a:cxn>
                  <a:cxn ang="0">
                    <a:pos x="147" y="79"/>
                  </a:cxn>
                  <a:cxn ang="0">
                    <a:pos x="245" y="85"/>
                  </a:cxn>
                  <a:cxn ang="0">
                    <a:pos x="266" y="85"/>
                  </a:cxn>
                  <a:cxn ang="0">
                    <a:pos x="270" y="57"/>
                  </a:cxn>
                  <a:cxn ang="0">
                    <a:pos x="75" y="40"/>
                  </a:cxn>
                  <a:cxn ang="0">
                    <a:pos x="64" y="49"/>
                  </a:cxn>
                  <a:cxn ang="0">
                    <a:pos x="123" y="58"/>
                  </a:cxn>
                  <a:cxn ang="0">
                    <a:pos x="147" y="58"/>
                  </a:cxn>
                  <a:cxn ang="0">
                    <a:pos x="213" y="80"/>
                  </a:cxn>
                  <a:cxn ang="0">
                    <a:pos x="169" y="4"/>
                  </a:cxn>
                  <a:cxn ang="0">
                    <a:pos x="213" y="18"/>
                  </a:cxn>
                  <a:cxn ang="0">
                    <a:pos x="187" y="33"/>
                  </a:cxn>
                  <a:cxn ang="0">
                    <a:pos x="213" y="46"/>
                  </a:cxn>
                  <a:cxn ang="0">
                    <a:pos x="187" y="67"/>
                  </a:cxn>
                  <a:cxn ang="0">
                    <a:pos x="213" y="80"/>
                  </a:cxn>
                  <a:cxn ang="0">
                    <a:pos x="191" y="51"/>
                  </a:cxn>
                  <a:cxn ang="0">
                    <a:pos x="217" y="31"/>
                  </a:cxn>
                  <a:cxn ang="0">
                    <a:pos x="217" y="83"/>
                  </a:cxn>
                  <a:cxn ang="0">
                    <a:pos x="191" y="62"/>
                  </a:cxn>
                  <a:cxn ang="0">
                    <a:pos x="243" y="80"/>
                  </a:cxn>
                  <a:cxn ang="0">
                    <a:pos x="247" y="57"/>
                  </a:cxn>
                  <a:cxn ang="0">
                    <a:pos x="244" y="33"/>
                  </a:cxn>
                  <a:cxn ang="0">
                    <a:pos x="268" y="33"/>
                  </a:cxn>
                  <a:cxn ang="0">
                    <a:pos x="265" y="57"/>
                  </a:cxn>
                  <a:cxn ang="0">
                    <a:pos x="267" y="80"/>
                  </a:cxn>
                </a:cxnLst>
                <a:rect l="0" t="0" r="r" b="b"/>
                <a:pathLst>
                  <a:path w="295" h="88">
                    <a:moveTo>
                      <a:pt x="270" y="57"/>
                    </a:moveTo>
                    <a:cubicBezTo>
                      <a:pt x="295" y="29"/>
                      <a:pt x="295" y="29"/>
                      <a:pt x="295" y="29"/>
                    </a:cubicBezTo>
                    <a:cubicBezTo>
                      <a:pt x="266" y="29"/>
                      <a:pt x="266" y="29"/>
                      <a:pt x="266" y="29"/>
                    </a:cubicBezTo>
                    <a:cubicBezTo>
                      <a:pt x="256" y="41"/>
                      <a:pt x="256" y="41"/>
                      <a:pt x="256" y="41"/>
                    </a:cubicBezTo>
                    <a:cubicBezTo>
                      <a:pt x="246" y="29"/>
                      <a:pt x="246" y="29"/>
                      <a:pt x="246" y="29"/>
                    </a:cubicBezTo>
                    <a:cubicBezTo>
                      <a:pt x="191" y="29"/>
                      <a:pt x="191" y="29"/>
                      <a:pt x="191" y="29"/>
                    </a:cubicBezTo>
                    <a:cubicBezTo>
                      <a:pt x="191" y="22"/>
                      <a:pt x="191" y="22"/>
                      <a:pt x="191" y="22"/>
                    </a:cubicBezTo>
                    <a:cubicBezTo>
                      <a:pt x="217" y="22"/>
                      <a:pt x="217" y="22"/>
                      <a:pt x="217" y="22"/>
                    </a:cubicBezTo>
                    <a:cubicBezTo>
                      <a:pt x="217" y="0"/>
                      <a:pt x="217" y="0"/>
                      <a:pt x="217" y="0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7" y="34"/>
                      <a:pt x="147" y="34"/>
                      <a:pt x="147" y="34"/>
                    </a:cubicBezTo>
                    <a:cubicBezTo>
                      <a:pt x="147" y="34"/>
                      <a:pt x="147" y="34"/>
                      <a:pt x="147" y="34"/>
                    </a:cubicBezTo>
                    <a:cubicBezTo>
                      <a:pt x="143" y="29"/>
                      <a:pt x="137" y="28"/>
                      <a:pt x="131" y="28"/>
                    </a:cubicBezTo>
                    <a:cubicBezTo>
                      <a:pt x="118" y="28"/>
                      <a:pt x="108" y="36"/>
                      <a:pt x="104" y="48"/>
                    </a:cubicBezTo>
                    <a:cubicBezTo>
                      <a:pt x="100" y="35"/>
                      <a:pt x="90" y="27"/>
                      <a:pt x="75" y="27"/>
                    </a:cubicBezTo>
                    <a:cubicBezTo>
                      <a:pt x="63" y="27"/>
                      <a:pt x="53" y="33"/>
                      <a:pt x="48" y="42"/>
                    </a:cubicBezTo>
                    <a:cubicBezTo>
                      <a:pt x="48" y="31"/>
                      <a:pt x="48" y="31"/>
                      <a:pt x="48" y="31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23" y="85"/>
                      <a:pt x="23" y="85"/>
                      <a:pt x="23" y="85"/>
                    </a:cubicBezTo>
                    <a:cubicBezTo>
                      <a:pt x="23" y="49"/>
                      <a:pt x="23" y="49"/>
                      <a:pt x="23" y="49"/>
                    </a:cubicBezTo>
                    <a:cubicBezTo>
                      <a:pt x="45" y="49"/>
                      <a:pt x="45" y="49"/>
                      <a:pt x="45" y="49"/>
                    </a:cubicBezTo>
                    <a:cubicBezTo>
                      <a:pt x="45" y="51"/>
                      <a:pt x="44" y="54"/>
                      <a:pt x="44" y="57"/>
                    </a:cubicBezTo>
                    <a:cubicBezTo>
                      <a:pt x="44" y="75"/>
                      <a:pt x="58" y="87"/>
                      <a:pt x="75" y="87"/>
                    </a:cubicBezTo>
                    <a:cubicBezTo>
                      <a:pt x="90" y="87"/>
                      <a:pt x="99" y="81"/>
                      <a:pt x="104" y="68"/>
                    </a:cubicBezTo>
                    <a:cubicBezTo>
                      <a:pt x="85" y="68"/>
                      <a:pt x="85" y="68"/>
                      <a:pt x="85" y="68"/>
                    </a:cubicBezTo>
                    <a:cubicBezTo>
                      <a:pt x="82" y="72"/>
                      <a:pt x="80" y="73"/>
                      <a:pt x="75" y="73"/>
                    </a:cubicBezTo>
                    <a:cubicBezTo>
                      <a:pt x="69" y="73"/>
                      <a:pt x="64" y="68"/>
                      <a:pt x="64" y="61"/>
                    </a:cubicBezTo>
                    <a:cubicBezTo>
                      <a:pt x="103" y="61"/>
                      <a:pt x="103" y="61"/>
                      <a:pt x="103" y="61"/>
                    </a:cubicBezTo>
                    <a:cubicBezTo>
                      <a:pt x="105" y="75"/>
                      <a:pt x="116" y="88"/>
                      <a:pt x="131" y="88"/>
                    </a:cubicBezTo>
                    <a:cubicBezTo>
                      <a:pt x="137" y="88"/>
                      <a:pt x="143" y="84"/>
                      <a:pt x="147" y="79"/>
                    </a:cubicBezTo>
                    <a:cubicBezTo>
                      <a:pt x="147" y="79"/>
                      <a:pt x="147" y="79"/>
                      <a:pt x="147" y="79"/>
                    </a:cubicBezTo>
                    <a:cubicBezTo>
                      <a:pt x="147" y="85"/>
                      <a:pt x="147" y="85"/>
                      <a:pt x="147" y="85"/>
                    </a:cubicBezTo>
                    <a:cubicBezTo>
                      <a:pt x="245" y="85"/>
                      <a:pt x="245" y="85"/>
                      <a:pt x="245" y="85"/>
                    </a:cubicBezTo>
                    <a:cubicBezTo>
                      <a:pt x="255" y="73"/>
                      <a:pt x="255" y="73"/>
                      <a:pt x="255" y="73"/>
                    </a:cubicBezTo>
                    <a:cubicBezTo>
                      <a:pt x="266" y="85"/>
                      <a:pt x="266" y="85"/>
                      <a:pt x="266" y="85"/>
                    </a:cubicBezTo>
                    <a:cubicBezTo>
                      <a:pt x="295" y="85"/>
                      <a:pt x="295" y="85"/>
                      <a:pt x="295" y="85"/>
                    </a:cubicBezTo>
                    <a:lnTo>
                      <a:pt x="270" y="57"/>
                    </a:lnTo>
                    <a:close/>
                    <a:moveTo>
                      <a:pt x="64" y="49"/>
                    </a:moveTo>
                    <a:cubicBezTo>
                      <a:pt x="66" y="44"/>
                      <a:pt x="70" y="40"/>
                      <a:pt x="75" y="40"/>
                    </a:cubicBezTo>
                    <a:cubicBezTo>
                      <a:pt x="81" y="40"/>
                      <a:pt x="85" y="44"/>
                      <a:pt x="86" y="49"/>
                    </a:cubicBezTo>
                    <a:cubicBezTo>
                      <a:pt x="86" y="49"/>
                      <a:pt x="64" y="49"/>
                      <a:pt x="64" y="49"/>
                    </a:cubicBezTo>
                    <a:close/>
                    <a:moveTo>
                      <a:pt x="135" y="72"/>
                    </a:moveTo>
                    <a:cubicBezTo>
                      <a:pt x="128" y="72"/>
                      <a:pt x="123" y="65"/>
                      <a:pt x="123" y="58"/>
                    </a:cubicBezTo>
                    <a:cubicBezTo>
                      <a:pt x="123" y="50"/>
                      <a:pt x="127" y="43"/>
                      <a:pt x="135" y="43"/>
                    </a:cubicBezTo>
                    <a:cubicBezTo>
                      <a:pt x="143" y="43"/>
                      <a:pt x="147" y="50"/>
                      <a:pt x="147" y="58"/>
                    </a:cubicBezTo>
                    <a:cubicBezTo>
                      <a:pt x="147" y="65"/>
                      <a:pt x="143" y="72"/>
                      <a:pt x="135" y="72"/>
                    </a:cubicBezTo>
                    <a:close/>
                    <a:moveTo>
                      <a:pt x="213" y="80"/>
                    </a:moveTo>
                    <a:cubicBezTo>
                      <a:pt x="169" y="80"/>
                      <a:pt x="169" y="80"/>
                      <a:pt x="169" y="80"/>
                    </a:cubicBezTo>
                    <a:cubicBezTo>
                      <a:pt x="169" y="4"/>
                      <a:pt x="169" y="4"/>
                      <a:pt x="169" y="4"/>
                    </a:cubicBezTo>
                    <a:cubicBezTo>
                      <a:pt x="213" y="4"/>
                      <a:pt x="213" y="4"/>
                      <a:pt x="213" y="4"/>
                    </a:cubicBezTo>
                    <a:cubicBezTo>
                      <a:pt x="213" y="18"/>
                      <a:pt x="213" y="18"/>
                      <a:pt x="213" y="18"/>
                    </a:cubicBezTo>
                    <a:cubicBezTo>
                      <a:pt x="187" y="18"/>
                      <a:pt x="187" y="18"/>
                      <a:pt x="187" y="18"/>
                    </a:cubicBezTo>
                    <a:cubicBezTo>
                      <a:pt x="187" y="33"/>
                      <a:pt x="187" y="33"/>
                      <a:pt x="187" y="33"/>
                    </a:cubicBezTo>
                    <a:cubicBezTo>
                      <a:pt x="213" y="33"/>
                      <a:pt x="213" y="33"/>
                      <a:pt x="213" y="33"/>
                    </a:cubicBezTo>
                    <a:cubicBezTo>
                      <a:pt x="213" y="46"/>
                      <a:pt x="213" y="46"/>
                      <a:pt x="213" y="46"/>
                    </a:cubicBezTo>
                    <a:cubicBezTo>
                      <a:pt x="187" y="46"/>
                      <a:pt x="187" y="46"/>
                      <a:pt x="187" y="46"/>
                    </a:cubicBezTo>
                    <a:cubicBezTo>
                      <a:pt x="187" y="67"/>
                      <a:pt x="187" y="67"/>
                      <a:pt x="187" y="67"/>
                    </a:cubicBezTo>
                    <a:cubicBezTo>
                      <a:pt x="213" y="67"/>
                      <a:pt x="213" y="67"/>
                      <a:pt x="213" y="67"/>
                    </a:cubicBezTo>
                    <a:lnTo>
                      <a:pt x="213" y="80"/>
                    </a:lnTo>
                    <a:close/>
                    <a:moveTo>
                      <a:pt x="191" y="62"/>
                    </a:moveTo>
                    <a:cubicBezTo>
                      <a:pt x="191" y="51"/>
                      <a:pt x="191" y="51"/>
                      <a:pt x="191" y="51"/>
                    </a:cubicBezTo>
                    <a:cubicBezTo>
                      <a:pt x="217" y="51"/>
                      <a:pt x="217" y="51"/>
                      <a:pt x="217" y="51"/>
                    </a:cubicBezTo>
                    <a:cubicBezTo>
                      <a:pt x="217" y="31"/>
                      <a:pt x="217" y="31"/>
                      <a:pt x="217" y="31"/>
                    </a:cubicBezTo>
                    <a:cubicBezTo>
                      <a:pt x="241" y="57"/>
                      <a:pt x="241" y="57"/>
                      <a:pt x="241" y="57"/>
                    </a:cubicBezTo>
                    <a:cubicBezTo>
                      <a:pt x="217" y="83"/>
                      <a:pt x="217" y="83"/>
                      <a:pt x="217" y="83"/>
                    </a:cubicBezTo>
                    <a:cubicBezTo>
                      <a:pt x="217" y="62"/>
                      <a:pt x="217" y="62"/>
                      <a:pt x="217" y="62"/>
                    </a:cubicBezTo>
                    <a:lnTo>
                      <a:pt x="191" y="62"/>
                    </a:lnTo>
                    <a:close/>
                    <a:moveTo>
                      <a:pt x="255" y="67"/>
                    </a:moveTo>
                    <a:cubicBezTo>
                      <a:pt x="243" y="80"/>
                      <a:pt x="243" y="80"/>
                      <a:pt x="243" y="80"/>
                    </a:cubicBezTo>
                    <a:cubicBezTo>
                      <a:pt x="226" y="80"/>
                      <a:pt x="226" y="80"/>
                      <a:pt x="226" y="80"/>
                    </a:cubicBezTo>
                    <a:cubicBezTo>
                      <a:pt x="247" y="57"/>
                      <a:pt x="247" y="57"/>
                      <a:pt x="247" y="57"/>
                    </a:cubicBezTo>
                    <a:cubicBezTo>
                      <a:pt x="226" y="33"/>
                      <a:pt x="226" y="33"/>
                      <a:pt x="226" y="33"/>
                    </a:cubicBezTo>
                    <a:cubicBezTo>
                      <a:pt x="244" y="33"/>
                      <a:pt x="244" y="33"/>
                      <a:pt x="244" y="33"/>
                    </a:cubicBezTo>
                    <a:cubicBezTo>
                      <a:pt x="256" y="47"/>
                      <a:pt x="256" y="47"/>
                      <a:pt x="256" y="47"/>
                    </a:cubicBezTo>
                    <a:cubicBezTo>
                      <a:pt x="268" y="33"/>
                      <a:pt x="268" y="33"/>
                      <a:pt x="268" y="33"/>
                    </a:cubicBezTo>
                    <a:cubicBezTo>
                      <a:pt x="286" y="33"/>
                      <a:pt x="286" y="33"/>
                      <a:pt x="286" y="33"/>
                    </a:cubicBezTo>
                    <a:cubicBezTo>
                      <a:pt x="265" y="57"/>
                      <a:pt x="265" y="57"/>
                      <a:pt x="265" y="57"/>
                    </a:cubicBezTo>
                    <a:cubicBezTo>
                      <a:pt x="286" y="80"/>
                      <a:pt x="286" y="80"/>
                      <a:pt x="286" y="80"/>
                    </a:cubicBezTo>
                    <a:cubicBezTo>
                      <a:pt x="267" y="80"/>
                      <a:pt x="267" y="80"/>
                      <a:pt x="267" y="80"/>
                    </a:cubicBezTo>
                    <a:lnTo>
                      <a:pt x="255" y="6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31"/>
            <p:cNvGrpSpPr/>
            <p:nvPr userDrawn="1"/>
          </p:nvGrpSpPr>
          <p:grpSpPr>
            <a:xfrm rot="5400000">
              <a:off x="1577995" y="6372487"/>
              <a:ext cx="166787" cy="570781"/>
              <a:chOff x="1445069" y="1844011"/>
              <a:chExt cx="445644" cy="1525095"/>
            </a:xfrm>
          </p:grpSpPr>
          <p:sp>
            <p:nvSpPr>
              <p:cNvPr id="14" name="Freeform 8"/>
              <p:cNvSpPr>
                <a:spLocks/>
              </p:cNvSpPr>
              <p:nvPr userDrawn="1"/>
            </p:nvSpPr>
            <p:spPr bwMode="auto">
              <a:xfrm rot="16200000">
                <a:off x="1519345" y="3091816"/>
                <a:ext cx="203014" cy="351565"/>
              </a:xfrm>
              <a:custGeom>
                <a:avLst/>
                <a:gdLst/>
                <a:ahLst/>
                <a:cxnLst>
                  <a:cxn ang="0">
                    <a:pos x="0" y="71"/>
                  </a:cxn>
                  <a:cxn ang="0">
                    <a:pos x="0" y="0"/>
                  </a:cxn>
                  <a:cxn ang="0">
                    <a:pos x="41" y="0"/>
                  </a:cxn>
                  <a:cxn ang="0">
                    <a:pos x="41" y="5"/>
                  </a:cxn>
                  <a:cxn ang="0">
                    <a:pos x="8" y="5"/>
                  </a:cxn>
                  <a:cxn ang="0">
                    <a:pos x="8" y="31"/>
                  </a:cxn>
                  <a:cxn ang="0">
                    <a:pos x="38" y="31"/>
                  </a:cxn>
                  <a:cxn ang="0">
                    <a:pos x="38" y="35"/>
                  </a:cxn>
                  <a:cxn ang="0">
                    <a:pos x="8" y="35"/>
                  </a:cxn>
                  <a:cxn ang="0">
                    <a:pos x="8" y="66"/>
                  </a:cxn>
                  <a:cxn ang="0">
                    <a:pos x="41" y="66"/>
                  </a:cxn>
                  <a:cxn ang="0">
                    <a:pos x="41" y="71"/>
                  </a:cxn>
                  <a:cxn ang="0">
                    <a:pos x="0" y="71"/>
                  </a:cxn>
                </a:cxnLst>
                <a:rect l="0" t="0" r="r" b="b"/>
                <a:pathLst>
                  <a:path w="41" h="71">
                    <a:moveTo>
                      <a:pt x="0" y="71"/>
                    </a:moveTo>
                    <a:lnTo>
                      <a:pt x="0" y="0"/>
                    </a:lnTo>
                    <a:lnTo>
                      <a:pt x="41" y="0"/>
                    </a:lnTo>
                    <a:lnTo>
                      <a:pt x="41" y="5"/>
                    </a:lnTo>
                    <a:lnTo>
                      <a:pt x="8" y="5"/>
                    </a:lnTo>
                    <a:lnTo>
                      <a:pt x="8" y="31"/>
                    </a:lnTo>
                    <a:lnTo>
                      <a:pt x="38" y="31"/>
                    </a:lnTo>
                    <a:lnTo>
                      <a:pt x="38" y="35"/>
                    </a:lnTo>
                    <a:lnTo>
                      <a:pt x="8" y="35"/>
                    </a:lnTo>
                    <a:lnTo>
                      <a:pt x="8" y="66"/>
                    </a:lnTo>
                    <a:lnTo>
                      <a:pt x="41" y="66"/>
                    </a:lnTo>
                    <a:lnTo>
                      <a:pt x="41" y="71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9"/>
              <p:cNvSpPr>
                <a:spLocks/>
              </p:cNvSpPr>
              <p:nvPr userDrawn="1"/>
            </p:nvSpPr>
            <p:spPr bwMode="auto">
              <a:xfrm rot="16200000">
                <a:off x="1561431" y="2896228"/>
                <a:ext cx="222821" cy="247580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19" y="24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21" y="19"/>
                  </a:cxn>
                  <a:cxn ang="0">
                    <a:pos x="38" y="0"/>
                  </a:cxn>
                  <a:cxn ang="0">
                    <a:pos x="45" y="0"/>
                  </a:cxn>
                  <a:cxn ang="0">
                    <a:pos x="26" y="24"/>
                  </a:cxn>
                  <a:cxn ang="0">
                    <a:pos x="45" y="50"/>
                  </a:cxn>
                  <a:cxn ang="0">
                    <a:pos x="38" y="50"/>
                  </a:cxn>
                  <a:cxn ang="0">
                    <a:pos x="21" y="29"/>
                  </a:cxn>
                  <a:cxn ang="0">
                    <a:pos x="7" y="50"/>
                  </a:cxn>
                  <a:cxn ang="0">
                    <a:pos x="0" y="50"/>
                  </a:cxn>
                </a:cxnLst>
                <a:rect l="0" t="0" r="r" b="b"/>
                <a:pathLst>
                  <a:path w="45" h="50">
                    <a:moveTo>
                      <a:pt x="0" y="50"/>
                    </a:moveTo>
                    <a:lnTo>
                      <a:pt x="19" y="24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21" y="19"/>
                    </a:lnTo>
                    <a:lnTo>
                      <a:pt x="38" y="0"/>
                    </a:lnTo>
                    <a:lnTo>
                      <a:pt x="45" y="0"/>
                    </a:lnTo>
                    <a:lnTo>
                      <a:pt x="26" y="24"/>
                    </a:lnTo>
                    <a:lnTo>
                      <a:pt x="45" y="50"/>
                    </a:lnTo>
                    <a:lnTo>
                      <a:pt x="38" y="50"/>
                    </a:lnTo>
                    <a:lnTo>
                      <a:pt x="21" y="29"/>
                    </a:lnTo>
                    <a:lnTo>
                      <a:pt x="7" y="5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10"/>
              <p:cNvSpPr>
                <a:spLocks noEditPoints="1"/>
              </p:cNvSpPr>
              <p:nvPr userDrawn="1"/>
            </p:nvSpPr>
            <p:spPr bwMode="auto">
              <a:xfrm rot="16200000">
                <a:off x="1603520" y="2586752"/>
                <a:ext cx="222821" cy="351565"/>
              </a:xfrm>
              <a:custGeom>
                <a:avLst/>
                <a:gdLst/>
                <a:ahLst/>
                <a:cxnLst>
                  <a:cxn ang="0">
                    <a:pos x="3" y="30"/>
                  </a:cxn>
                  <a:cxn ang="0">
                    <a:pos x="0" y="30"/>
                  </a:cxn>
                  <a:cxn ang="0">
                    <a:pos x="0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2" y="4"/>
                  </a:cxn>
                  <a:cxn ang="0">
                    <a:pos x="9" y="0"/>
                  </a:cxn>
                  <a:cxn ang="0">
                    <a:pos x="19" y="11"/>
                  </a:cxn>
                  <a:cxn ang="0">
                    <a:pos x="9" y="23"/>
                  </a:cxn>
                  <a:cxn ang="0">
                    <a:pos x="3" y="19"/>
                  </a:cxn>
                  <a:cxn ang="0">
                    <a:pos x="3" y="30"/>
                  </a:cxn>
                  <a:cxn ang="0">
                    <a:pos x="16" y="11"/>
                  </a:cxn>
                  <a:cxn ang="0">
                    <a:pos x="9" y="2"/>
                  </a:cxn>
                  <a:cxn ang="0">
                    <a:pos x="3" y="11"/>
                  </a:cxn>
                  <a:cxn ang="0">
                    <a:pos x="9" y="20"/>
                  </a:cxn>
                  <a:cxn ang="0">
                    <a:pos x="16" y="11"/>
                  </a:cxn>
                </a:cxnLst>
                <a:rect l="0" t="0" r="r" b="b"/>
                <a:pathLst>
                  <a:path w="19" h="30">
                    <a:moveTo>
                      <a:pt x="3" y="3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0" y="3"/>
                      <a:pt x="0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4" y="1"/>
                      <a:pt x="6" y="0"/>
                      <a:pt x="9" y="0"/>
                    </a:cubicBezTo>
                    <a:cubicBezTo>
                      <a:pt x="16" y="0"/>
                      <a:pt x="19" y="6"/>
                      <a:pt x="19" y="11"/>
                    </a:cubicBezTo>
                    <a:cubicBezTo>
                      <a:pt x="19" y="17"/>
                      <a:pt x="16" y="23"/>
                      <a:pt x="9" y="23"/>
                    </a:cubicBezTo>
                    <a:cubicBezTo>
                      <a:pt x="6" y="23"/>
                      <a:pt x="4" y="21"/>
                      <a:pt x="3" y="19"/>
                    </a:cubicBezTo>
                    <a:lnTo>
                      <a:pt x="3" y="30"/>
                    </a:lnTo>
                    <a:close/>
                    <a:moveTo>
                      <a:pt x="16" y="11"/>
                    </a:moveTo>
                    <a:cubicBezTo>
                      <a:pt x="16" y="7"/>
                      <a:pt x="14" y="2"/>
                      <a:pt x="9" y="2"/>
                    </a:cubicBezTo>
                    <a:cubicBezTo>
                      <a:pt x="4" y="2"/>
                      <a:pt x="3" y="6"/>
                      <a:pt x="3" y="11"/>
                    </a:cubicBezTo>
                    <a:cubicBezTo>
                      <a:pt x="3" y="17"/>
                      <a:pt x="4" y="20"/>
                      <a:pt x="9" y="20"/>
                    </a:cubicBezTo>
                    <a:cubicBezTo>
                      <a:pt x="14" y="20"/>
                      <a:pt x="16" y="16"/>
                      <a:pt x="16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1"/>
              <p:cNvSpPr>
                <a:spLocks/>
              </p:cNvSpPr>
              <p:nvPr userDrawn="1"/>
            </p:nvSpPr>
            <p:spPr bwMode="auto">
              <a:xfrm rot="16200000">
                <a:off x="1608471" y="2408494"/>
                <a:ext cx="118839" cy="25748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2" y="10"/>
                  </a:cxn>
                  <a:cxn ang="0">
                    <a:pos x="2" y="22"/>
                  </a:cxn>
                  <a:cxn ang="0">
                    <a:pos x="0" y="22"/>
                  </a:cxn>
                  <a:cxn ang="0">
                    <a:pos x="0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2" y="4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10" y="3"/>
                  </a:cxn>
                  <a:cxn ang="0">
                    <a:pos x="8" y="3"/>
                  </a:cxn>
                </a:cxnLst>
                <a:rect l="0" t="0" r="r" b="b"/>
                <a:pathLst>
                  <a:path w="10" h="22">
                    <a:moveTo>
                      <a:pt x="8" y="3"/>
                    </a:moveTo>
                    <a:cubicBezTo>
                      <a:pt x="4" y="3"/>
                      <a:pt x="2" y="6"/>
                      <a:pt x="2" y="10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0" y="3"/>
                      <a:pt x="0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1"/>
                      <a:pt x="6" y="0"/>
                      <a:pt x="8" y="0"/>
                    </a:cubicBezTo>
                    <a:cubicBezTo>
                      <a:pt x="9" y="0"/>
                      <a:pt x="9" y="0"/>
                      <a:pt x="10" y="0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3"/>
                      <a:pt x="9" y="3"/>
                      <a:pt x="8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2"/>
              <p:cNvSpPr>
                <a:spLocks noEditPoints="1"/>
              </p:cNvSpPr>
              <p:nvPr userDrawn="1"/>
            </p:nvSpPr>
            <p:spPr bwMode="auto">
              <a:xfrm rot="16200000">
                <a:off x="1566383" y="2237665"/>
                <a:ext cx="212917" cy="267387"/>
              </a:xfrm>
              <a:custGeom>
                <a:avLst/>
                <a:gdLst/>
                <a:ahLst/>
                <a:cxnLst>
                  <a:cxn ang="0">
                    <a:pos x="3" y="12"/>
                  </a:cxn>
                  <a:cxn ang="0">
                    <a:pos x="10" y="21"/>
                  </a:cxn>
                  <a:cxn ang="0">
                    <a:pos x="16" y="16"/>
                  </a:cxn>
                  <a:cxn ang="0">
                    <a:pos x="18" y="16"/>
                  </a:cxn>
                  <a:cxn ang="0">
                    <a:pos x="9" y="23"/>
                  </a:cxn>
                  <a:cxn ang="0">
                    <a:pos x="0" y="12"/>
                  </a:cxn>
                  <a:cxn ang="0">
                    <a:pos x="10" y="0"/>
                  </a:cxn>
                  <a:cxn ang="0">
                    <a:pos x="18" y="12"/>
                  </a:cxn>
                  <a:cxn ang="0">
                    <a:pos x="3" y="12"/>
                  </a:cxn>
                  <a:cxn ang="0">
                    <a:pos x="3" y="10"/>
                  </a:cxn>
                  <a:cxn ang="0">
                    <a:pos x="16" y="10"/>
                  </a:cxn>
                  <a:cxn ang="0">
                    <a:pos x="10" y="2"/>
                  </a:cxn>
                  <a:cxn ang="0">
                    <a:pos x="3" y="10"/>
                  </a:cxn>
                </a:cxnLst>
                <a:rect l="0" t="0" r="r" b="b"/>
                <a:pathLst>
                  <a:path w="18" h="23">
                    <a:moveTo>
                      <a:pt x="3" y="12"/>
                    </a:moveTo>
                    <a:cubicBezTo>
                      <a:pt x="3" y="17"/>
                      <a:pt x="5" y="21"/>
                      <a:pt x="10" y="21"/>
                    </a:cubicBezTo>
                    <a:cubicBezTo>
                      <a:pt x="13" y="21"/>
                      <a:pt x="15" y="18"/>
                      <a:pt x="16" y="16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7" y="20"/>
                      <a:pt x="14" y="23"/>
                      <a:pt x="9" y="23"/>
                    </a:cubicBezTo>
                    <a:cubicBezTo>
                      <a:pt x="3" y="23"/>
                      <a:pt x="0" y="18"/>
                      <a:pt x="0" y="12"/>
                    </a:cubicBezTo>
                    <a:cubicBezTo>
                      <a:pt x="0" y="6"/>
                      <a:pt x="3" y="0"/>
                      <a:pt x="10" y="0"/>
                    </a:cubicBezTo>
                    <a:cubicBezTo>
                      <a:pt x="16" y="0"/>
                      <a:pt x="18" y="6"/>
                      <a:pt x="18" y="12"/>
                    </a:cubicBezTo>
                    <a:lnTo>
                      <a:pt x="3" y="12"/>
                    </a:lnTo>
                    <a:close/>
                    <a:moveTo>
                      <a:pt x="3" y="10"/>
                    </a:move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6"/>
                      <a:pt x="14" y="2"/>
                      <a:pt x="10" y="2"/>
                    </a:cubicBezTo>
                    <a:cubicBezTo>
                      <a:pt x="6" y="2"/>
                      <a:pt x="3" y="5"/>
                      <a:pt x="3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3"/>
              <p:cNvSpPr>
                <a:spLocks/>
              </p:cNvSpPr>
              <p:nvPr userDrawn="1"/>
            </p:nvSpPr>
            <p:spPr bwMode="auto">
              <a:xfrm rot="16200000">
                <a:off x="1586189" y="2009891"/>
                <a:ext cx="173305" cy="267387"/>
              </a:xfrm>
              <a:custGeom>
                <a:avLst/>
                <a:gdLst/>
                <a:ahLst/>
                <a:cxnLst>
                  <a:cxn ang="0">
                    <a:pos x="7" y="23"/>
                  </a:cxn>
                  <a:cxn ang="0">
                    <a:pos x="0" y="16"/>
                  </a:cxn>
                  <a:cxn ang="0">
                    <a:pos x="2" y="16"/>
                  </a:cxn>
                  <a:cxn ang="0">
                    <a:pos x="7" y="21"/>
                  </a:cxn>
                  <a:cxn ang="0">
                    <a:pos x="13" y="16"/>
                  </a:cxn>
                  <a:cxn ang="0">
                    <a:pos x="7" y="12"/>
                  </a:cxn>
                  <a:cxn ang="0">
                    <a:pos x="0" y="6"/>
                  </a:cxn>
                  <a:cxn ang="0">
                    <a:pos x="8" y="0"/>
                  </a:cxn>
                  <a:cxn ang="0">
                    <a:pos x="15" y="6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3" y="6"/>
                  </a:cxn>
                  <a:cxn ang="0">
                    <a:pos x="8" y="10"/>
                  </a:cxn>
                  <a:cxn ang="0">
                    <a:pos x="15" y="16"/>
                  </a:cxn>
                  <a:cxn ang="0">
                    <a:pos x="7" y="23"/>
                  </a:cxn>
                </a:cxnLst>
                <a:rect l="0" t="0" r="r" b="b"/>
                <a:pathLst>
                  <a:path w="15" h="23">
                    <a:moveTo>
                      <a:pt x="7" y="23"/>
                    </a:moveTo>
                    <a:cubicBezTo>
                      <a:pt x="3" y="23"/>
                      <a:pt x="0" y="21"/>
                      <a:pt x="0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9"/>
                      <a:pt x="4" y="21"/>
                      <a:pt x="7" y="21"/>
                    </a:cubicBezTo>
                    <a:cubicBezTo>
                      <a:pt x="10" y="21"/>
                      <a:pt x="13" y="19"/>
                      <a:pt x="13" y="16"/>
                    </a:cubicBezTo>
                    <a:cubicBezTo>
                      <a:pt x="13" y="14"/>
                      <a:pt x="10" y="13"/>
                      <a:pt x="7" y="12"/>
                    </a:cubicBezTo>
                    <a:cubicBezTo>
                      <a:pt x="4" y="11"/>
                      <a:pt x="0" y="10"/>
                      <a:pt x="0" y="6"/>
                    </a:cubicBezTo>
                    <a:cubicBezTo>
                      <a:pt x="0" y="2"/>
                      <a:pt x="4" y="0"/>
                      <a:pt x="8" y="0"/>
                    </a:cubicBezTo>
                    <a:cubicBezTo>
                      <a:pt x="12" y="0"/>
                      <a:pt x="15" y="2"/>
                      <a:pt x="15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4"/>
                      <a:pt x="10" y="2"/>
                      <a:pt x="8" y="2"/>
                    </a:cubicBezTo>
                    <a:cubicBezTo>
                      <a:pt x="5" y="2"/>
                      <a:pt x="3" y="3"/>
                      <a:pt x="3" y="6"/>
                    </a:cubicBezTo>
                    <a:cubicBezTo>
                      <a:pt x="3" y="9"/>
                      <a:pt x="5" y="9"/>
                      <a:pt x="8" y="10"/>
                    </a:cubicBezTo>
                    <a:cubicBezTo>
                      <a:pt x="12" y="11"/>
                      <a:pt x="15" y="12"/>
                      <a:pt x="15" y="16"/>
                    </a:cubicBezTo>
                    <a:cubicBezTo>
                      <a:pt x="15" y="21"/>
                      <a:pt x="12" y="23"/>
                      <a:pt x="7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4"/>
              <p:cNvSpPr>
                <a:spLocks/>
              </p:cNvSpPr>
              <p:nvPr userDrawn="1"/>
            </p:nvSpPr>
            <p:spPr bwMode="auto">
              <a:xfrm rot="16200000">
                <a:off x="1578761" y="1804398"/>
                <a:ext cx="188161" cy="267387"/>
              </a:xfrm>
              <a:custGeom>
                <a:avLst/>
                <a:gdLst/>
                <a:ahLst/>
                <a:cxnLst>
                  <a:cxn ang="0">
                    <a:pos x="8" y="23"/>
                  </a:cxn>
                  <a:cxn ang="0">
                    <a:pos x="0" y="16"/>
                  </a:cxn>
                  <a:cxn ang="0">
                    <a:pos x="3" y="16"/>
                  </a:cxn>
                  <a:cxn ang="0">
                    <a:pos x="8" y="21"/>
                  </a:cxn>
                  <a:cxn ang="0">
                    <a:pos x="13" y="16"/>
                  </a:cxn>
                  <a:cxn ang="0">
                    <a:pos x="8" y="12"/>
                  </a:cxn>
                  <a:cxn ang="0">
                    <a:pos x="1" y="6"/>
                  </a:cxn>
                  <a:cxn ang="0">
                    <a:pos x="8" y="0"/>
                  </a:cxn>
                  <a:cxn ang="0">
                    <a:pos x="16" y="6"/>
                  </a:cxn>
                  <a:cxn ang="0">
                    <a:pos x="13" y="6"/>
                  </a:cxn>
                  <a:cxn ang="0">
                    <a:pos x="8" y="2"/>
                  </a:cxn>
                  <a:cxn ang="0">
                    <a:pos x="4" y="6"/>
                  </a:cxn>
                  <a:cxn ang="0">
                    <a:pos x="9" y="10"/>
                  </a:cxn>
                  <a:cxn ang="0">
                    <a:pos x="16" y="16"/>
                  </a:cxn>
                  <a:cxn ang="0">
                    <a:pos x="8" y="23"/>
                  </a:cxn>
                </a:cxnLst>
                <a:rect l="0" t="0" r="r" b="b"/>
                <a:pathLst>
                  <a:path w="16" h="23">
                    <a:moveTo>
                      <a:pt x="8" y="23"/>
                    </a:moveTo>
                    <a:cubicBezTo>
                      <a:pt x="4" y="23"/>
                      <a:pt x="0" y="21"/>
                      <a:pt x="0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9"/>
                      <a:pt x="5" y="21"/>
                      <a:pt x="8" y="21"/>
                    </a:cubicBezTo>
                    <a:cubicBezTo>
                      <a:pt x="11" y="21"/>
                      <a:pt x="13" y="19"/>
                      <a:pt x="13" y="16"/>
                    </a:cubicBezTo>
                    <a:cubicBezTo>
                      <a:pt x="13" y="14"/>
                      <a:pt x="11" y="13"/>
                      <a:pt x="8" y="12"/>
                    </a:cubicBezTo>
                    <a:cubicBezTo>
                      <a:pt x="5" y="11"/>
                      <a:pt x="1" y="10"/>
                      <a:pt x="1" y="6"/>
                    </a:cubicBezTo>
                    <a:cubicBezTo>
                      <a:pt x="1" y="2"/>
                      <a:pt x="5" y="0"/>
                      <a:pt x="8" y="0"/>
                    </a:cubicBezTo>
                    <a:cubicBezTo>
                      <a:pt x="13" y="0"/>
                      <a:pt x="16" y="2"/>
                      <a:pt x="16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4"/>
                      <a:pt x="11" y="2"/>
                      <a:pt x="8" y="2"/>
                    </a:cubicBezTo>
                    <a:cubicBezTo>
                      <a:pt x="6" y="2"/>
                      <a:pt x="4" y="3"/>
                      <a:pt x="4" y="6"/>
                    </a:cubicBezTo>
                    <a:cubicBezTo>
                      <a:pt x="4" y="9"/>
                      <a:pt x="6" y="9"/>
                      <a:pt x="9" y="10"/>
                    </a:cubicBezTo>
                    <a:cubicBezTo>
                      <a:pt x="12" y="11"/>
                      <a:pt x="16" y="12"/>
                      <a:pt x="16" y="16"/>
                    </a:cubicBezTo>
                    <a:cubicBezTo>
                      <a:pt x="16" y="21"/>
                      <a:pt x="12" y="23"/>
                      <a:pt x="8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-bleed Image B">
    <p:bg>
      <p:bgPr>
        <a:solidFill>
          <a:srgbClr val="99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0" y="0"/>
            <a:ext cx="9143999" cy="6858000"/>
          </a:xfrm>
          <a:prstGeom prst="rect">
            <a:avLst/>
          </a:prstGeom>
          <a:solidFill>
            <a:schemeClr val="bg2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182880" rIns="182880" rtlCol="0" anchor="ctr"/>
          <a:lstStyle/>
          <a:p>
            <a:pPr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600" b="1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Image Area Guide</a:t>
            </a:r>
            <a:r>
              <a:rPr lang="en-US" sz="1600" b="0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: Manually insert an image using this gray box as a guide for size and placement of imagery</a:t>
            </a:r>
          </a:p>
          <a:p>
            <a:pPr marL="114300" lvl="0" indent="-1143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b="0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On the </a:t>
            </a:r>
            <a:r>
              <a:rPr lang="en-US" sz="1600" b="1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Insert</a:t>
            </a:r>
            <a:r>
              <a:rPr lang="en-US" sz="1600" b="0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 tab select &gt; </a:t>
            </a:r>
            <a:r>
              <a:rPr lang="en-US" sz="1600" b="1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Picture</a:t>
            </a:r>
            <a:r>
              <a:rPr lang="en-US" sz="1600" b="0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 from the </a:t>
            </a:r>
            <a:r>
              <a:rPr lang="en-US" sz="1600" b="1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Illustrations </a:t>
            </a:r>
            <a:r>
              <a:rPr lang="en-US" sz="1600" b="0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group</a:t>
            </a:r>
            <a:endParaRPr lang="en-US" sz="1600" b="1" kern="1200" dirty="0" smtClean="0">
              <a:ln>
                <a:noFill/>
              </a:ln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  <a:p>
            <a:pPr marL="114300" lvl="0" indent="-1143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b="0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Browse to your image library and select the desired image</a:t>
            </a:r>
          </a:p>
          <a:p>
            <a:pPr marL="114300" lvl="0" indent="-1143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b="0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Scale and crop as needed to match the size of this guide box </a:t>
            </a:r>
            <a:br>
              <a:rPr lang="en-US" sz="1600" b="0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</a:br>
            <a:r>
              <a:rPr lang="en-US" sz="1600" b="0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(tip: hold shift while re-sizing to maintain proportions)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-1562100" y="0"/>
            <a:ext cx="1562100" cy="3933384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 smtClean="0">
                <a:solidFill>
                  <a:schemeClr val="accent3"/>
                </a:solidFill>
              </a:rPr>
              <a:t>Full-bleed</a:t>
            </a:r>
            <a:r>
              <a:rPr lang="en-US" sz="1200" b="1" baseline="0" dirty="0" smtClean="0">
                <a:solidFill>
                  <a:schemeClr val="accent3"/>
                </a:solidFill>
              </a:rPr>
              <a:t> </a:t>
            </a:r>
            <a:r>
              <a:rPr lang="en-US" sz="1200" b="1" dirty="0" smtClean="0">
                <a:solidFill>
                  <a:schemeClr val="accent3"/>
                </a:solidFill>
              </a:rPr>
              <a:t>Image</a:t>
            </a:r>
            <a:r>
              <a:rPr lang="en-US" sz="1200" b="1" baseline="0" dirty="0" smtClean="0">
                <a:solidFill>
                  <a:schemeClr val="accent3"/>
                </a:solidFill>
              </a:rPr>
              <a:t> </a:t>
            </a:r>
            <a:r>
              <a:rPr lang="en-US" sz="1200" b="1" dirty="0" smtClean="0">
                <a:solidFill>
                  <a:schemeClr val="accent3"/>
                </a:solidFill>
              </a:rPr>
              <a:t>B: Image area guide</a:t>
            </a: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accent3"/>
                </a:solidFill>
              </a:rPr>
              <a:t>Manually</a:t>
            </a:r>
            <a:r>
              <a:rPr lang="en-US" sz="1200" baseline="0" dirty="0" smtClean="0">
                <a:solidFill>
                  <a:schemeClr val="accent3"/>
                </a:solidFill>
              </a:rPr>
              <a:t> insert an image using the </a:t>
            </a:r>
            <a:r>
              <a:rPr lang="en-US" sz="1200" dirty="0" smtClean="0">
                <a:solidFill>
                  <a:schemeClr val="accent3"/>
                </a:solidFill>
              </a:rPr>
              <a:t>gray box as a guide for size and placement  only</a:t>
            </a:r>
            <a:r>
              <a:rPr lang="en-US" sz="1200" baseline="0" dirty="0" smtClean="0">
                <a:solidFill>
                  <a:schemeClr val="accent3"/>
                </a:solidFill>
              </a:rPr>
              <a:t> </a:t>
            </a:r>
            <a:r>
              <a:rPr lang="en-US" sz="1200" dirty="0" smtClean="0">
                <a:solidFill>
                  <a:schemeClr val="accent3"/>
                </a:solidFill>
              </a:rPr>
              <a:t>–you can manually size and crop the</a:t>
            </a:r>
            <a:r>
              <a:rPr lang="en-US" sz="1200" baseline="0" dirty="0" smtClean="0">
                <a:solidFill>
                  <a:schemeClr val="accent3"/>
                </a:solidFill>
              </a:rPr>
              <a:t> image as needed.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baseline="0" dirty="0" smtClean="0">
                <a:solidFill>
                  <a:srgbClr val="4D148C"/>
                </a:solidFill>
              </a:rPr>
              <a:t>Notes can be deleted from masters only: VIEW &gt; SLIDE MASTER</a:t>
            </a:r>
          </a:p>
          <a:p>
            <a:pPr algn="l">
              <a:lnSpc>
                <a:spcPct val="100000"/>
              </a:lnSpc>
            </a:pPr>
            <a:r>
              <a:rPr lang="en-US" sz="1200" i="1" baseline="0" dirty="0" smtClean="0">
                <a:solidFill>
                  <a:schemeClr val="tx2"/>
                </a:solidFill>
              </a:rPr>
              <a:t>Delete notes from the corresponding slide in the slide master view.</a:t>
            </a: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chemeClr val="accent3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38175" y="6150102"/>
            <a:ext cx="1430442" cy="591169"/>
            <a:chOff x="638175" y="6150102"/>
            <a:chExt cx="1430442" cy="591169"/>
          </a:xfrm>
        </p:grpSpPr>
        <p:grpSp>
          <p:nvGrpSpPr>
            <p:cNvPr id="11" name="Group 11"/>
            <p:cNvGrpSpPr>
              <a:grpSpLocks noChangeAspect="1"/>
            </p:cNvGrpSpPr>
            <p:nvPr userDrawn="1"/>
          </p:nvGrpSpPr>
          <p:grpSpPr>
            <a:xfrm>
              <a:off x="638167" y="6150104"/>
              <a:ext cx="1430436" cy="384049"/>
              <a:chOff x="1604963" y="814388"/>
              <a:chExt cx="1223962" cy="328612"/>
            </a:xfrm>
            <a:solidFill>
              <a:schemeClr val="bg1"/>
            </a:solidFill>
          </p:grpSpPr>
          <p:sp>
            <p:nvSpPr>
              <p:cNvPr id="21" name="Freeform 7"/>
              <p:cNvSpPr>
                <a:spLocks noEditPoints="1"/>
              </p:cNvSpPr>
              <p:nvPr userDrawn="1"/>
            </p:nvSpPr>
            <p:spPr bwMode="auto">
              <a:xfrm>
                <a:off x="2749550" y="1060450"/>
                <a:ext cx="79375" cy="74612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1" y="2"/>
                  </a:cxn>
                  <a:cxn ang="0">
                    <a:pos x="2" y="10"/>
                  </a:cxn>
                  <a:cxn ang="0">
                    <a:pos x="11" y="19"/>
                  </a:cxn>
                  <a:cxn ang="0">
                    <a:pos x="19" y="10"/>
                  </a:cxn>
                  <a:cxn ang="0">
                    <a:pos x="19" y="10"/>
                  </a:cxn>
                  <a:cxn ang="0">
                    <a:pos x="8" y="11"/>
                  </a:cxn>
                  <a:cxn ang="0">
                    <a:pos x="8" y="16"/>
                  </a:cxn>
                  <a:cxn ang="0">
                    <a:pos x="7" y="16"/>
                  </a:cxn>
                  <a:cxn ang="0">
                    <a:pos x="7" y="4"/>
                  </a:cxn>
                  <a:cxn ang="0">
                    <a:pos x="11" y="4"/>
                  </a:cxn>
                  <a:cxn ang="0">
                    <a:pos x="15" y="7"/>
                  </a:cxn>
                  <a:cxn ang="0">
                    <a:pos x="13" y="10"/>
                  </a:cxn>
                  <a:cxn ang="0">
                    <a:pos x="13" y="10"/>
                  </a:cxn>
                  <a:cxn ang="0">
                    <a:pos x="14" y="13"/>
                  </a:cxn>
                  <a:cxn ang="0">
                    <a:pos x="15" y="16"/>
                  </a:cxn>
                  <a:cxn ang="0">
                    <a:pos x="13" y="16"/>
                  </a:cxn>
                  <a:cxn ang="0">
                    <a:pos x="12" y="12"/>
                  </a:cxn>
                  <a:cxn ang="0">
                    <a:pos x="10" y="11"/>
                  </a:cxn>
                  <a:cxn ang="0">
                    <a:pos x="8" y="11"/>
                  </a:cxn>
                  <a:cxn ang="0">
                    <a:pos x="11" y="9"/>
                  </a:cxn>
                  <a:cxn ang="0">
                    <a:pos x="13" y="7"/>
                  </a:cxn>
                  <a:cxn ang="0">
                    <a:pos x="11" y="6"/>
                  </a:cxn>
                  <a:cxn ang="0">
                    <a:pos x="8" y="6"/>
                  </a:cxn>
                  <a:cxn ang="0">
                    <a:pos x="8" y="9"/>
                  </a:cxn>
                  <a:cxn ang="0">
                    <a:pos x="11" y="9"/>
                  </a:cxn>
                  <a:cxn ang="0">
                    <a:pos x="0" y="10"/>
                  </a:cxn>
                  <a:cxn ang="0">
                    <a:pos x="11" y="0"/>
                  </a:cxn>
                  <a:cxn ang="0">
                    <a:pos x="21" y="10"/>
                  </a:cxn>
                  <a:cxn ang="0">
                    <a:pos x="11" y="20"/>
                  </a:cxn>
                  <a:cxn ang="0">
                    <a:pos x="0" y="10"/>
                  </a:cxn>
                </a:cxnLst>
                <a:rect l="0" t="0" r="r" b="b"/>
                <a:pathLst>
                  <a:path w="21" h="20">
                    <a:moveTo>
                      <a:pt x="19" y="10"/>
                    </a:moveTo>
                    <a:cubicBezTo>
                      <a:pt x="19" y="5"/>
                      <a:pt x="15" y="2"/>
                      <a:pt x="11" y="2"/>
                    </a:cubicBezTo>
                    <a:cubicBezTo>
                      <a:pt x="6" y="2"/>
                      <a:pt x="2" y="5"/>
                      <a:pt x="2" y="10"/>
                    </a:cubicBezTo>
                    <a:cubicBezTo>
                      <a:pt x="2" y="15"/>
                      <a:pt x="6" y="19"/>
                      <a:pt x="11" y="19"/>
                    </a:cubicBezTo>
                    <a:cubicBezTo>
                      <a:pt x="15" y="19"/>
                      <a:pt x="19" y="15"/>
                      <a:pt x="19" y="10"/>
                    </a:cubicBezTo>
                    <a:cubicBezTo>
                      <a:pt x="19" y="10"/>
                      <a:pt x="19" y="10"/>
                      <a:pt x="19" y="10"/>
                    </a:cubicBezTo>
                    <a:close/>
                    <a:moveTo>
                      <a:pt x="8" y="11"/>
                    </a:moveTo>
                    <a:cubicBezTo>
                      <a:pt x="8" y="16"/>
                      <a:pt x="8" y="16"/>
                      <a:pt x="8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4" y="4"/>
                      <a:pt x="15" y="5"/>
                      <a:pt x="15" y="7"/>
                    </a:cubicBezTo>
                    <a:cubicBezTo>
                      <a:pt x="15" y="9"/>
                      <a:pt x="14" y="10"/>
                      <a:pt x="13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4" y="10"/>
                      <a:pt x="14" y="11"/>
                      <a:pt x="14" y="13"/>
                    </a:cubicBezTo>
                    <a:cubicBezTo>
                      <a:pt x="15" y="14"/>
                      <a:pt x="15" y="16"/>
                      <a:pt x="15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5"/>
                      <a:pt x="13" y="13"/>
                      <a:pt x="12" y="12"/>
                    </a:cubicBezTo>
                    <a:cubicBezTo>
                      <a:pt x="12" y="11"/>
                      <a:pt x="11" y="11"/>
                      <a:pt x="10" y="11"/>
                    </a:cubicBezTo>
                    <a:cubicBezTo>
                      <a:pt x="8" y="11"/>
                      <a:pt x="8" y="11"/>
                      <a:pt x="8" y="11"/>
                    </a:cubicBezTo>
                    <a:close/>
                    <a:moveTo>
                      <a:pt x="11" y="9"/>
                    </a:moveTo>
                    <a:cubicBezTo>
                      <a:pt x="12" y="9"/>
                      <a:pt x="13" y="8"/>
                      <a:pt x="13" y="7"/>
                    </a:cubicBezTo>
                    <a:cubicBezTo>
                      <a:pt x="13" y="6"/>
                      <a:pt x="12" y="6"/>
                      <a:pt x="11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11" y="9"/>
                      <a:pt x="11" y="9"/>
                      <a:pt x="11" y="9"/>
                    </a:cubicBezTo>
                    <a:close/>
                    <a:moveTo>
                      <a:pt x="0" y="10"/>
                    </a:moveTo>
                    <a:cubicBezTo>
                      <a:pt x="0" y="4"/>
                      <a:pt x="5" y="0"/>
                      <a:pt x="11" y="0"/>
                    </a:cubicBezTo>
                    <a:cubicBezTo>
                      <a:pt x="16" y="0"/>
                      <a:pt x="21" y="4"/>
                      <a:pt x="21" y="10"/>
                    </a:cubicBezTo>
                    <a:cubicBezTo>
                      <a:pt x="21" y="16"/>
                      <a:pt x="16" y="20"/>
                      <a:pt x="11" y="20"/>
                    </a:cubicBezTo>
                    <a:cubicBezTo>
                      <a:pt x="5" y="20"/>
                      <a:pt x="0" y="16"/>
                      <a:pt x="0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8"/>
              <p:cNvSpPr>
                <a:spLocks noEditPoints="1"/>
              </p:cNvSpPr>
              <p:nvPr userDrawn="1"/>
            </p:nvSpPr>
            <p:spPr bwMode="auto">
              <a:xfrm>
                <a:off x="1604963" y="814388"/>
                <a:ext cx="1106487" cy="328612"/>
              </a:xfrm>
              <a:custGeom>
                <a:avLst/>
                <a:gdLst/>
                <a:ahLst/>
                <a:cxnLst>
                  <a:cxn ang="0">
                    <a:pos x="295" y="29"/>
                  </a:cxn>
                  <a:cxn ang="0">
                    <a:pos x="256" y="41"/>
                  </a:cxn>
                  <a:cxn ang="0">
                    <a:pos x="191" y="29"/>
                  </a:cxn>
                  <a:cxn ang="0">
                    <a:pos x="217" y="22"/>
                  </a:cxn>
                  <a:cxn ang="0">
                    <a:pos x="147" y="0"/>
                  </a:cxn>
                  <a:cxn ang="0">
                    <a:pos x="147" y="34"/>
                  </a:cxn>
                  <a:cxn ang="0">
                    <a:pos x="104" y="48"/>
                  </a:cxn>
                  <a:cxn ang="0">
                    <a:pos x="48" y="42"/>
                  </a:cxn>
                  <a:cxn ang="0">
                    <a:pos x="23" y="31"/>
                  </a:cxn>
                  <a:cxn ang="0">
                    <a:pos x="50" y="18"/>
                  </a:cxn>
                  <a:cxn ang="0">
                    <a:pos x="0" y="0"/>
                  </a:cxn>
                  <a:cxn ang="0">
                    <a:pos x="23" y="85"/>
                  </a:cxn>
                  <a:cxn ang="0">
                    <a:pos x="45" y="49"/>
                  </a:cxn>
                  <a:cxn ang="0">
                    <a:pos x="75" y="87"/>
                  </a:cxn>
                  <a:cxn ang="0">
                    <a:pos x="85" y="68"/>
                  </a:cxn>
                  <a:cxn ang="0">
                    <a:pos x="64" y="61"/>
                  </a:cxn>
                  <a:cxn ang="0">
                    <a:pos x="131" y="88"/>
                  </a:cxn>
                  <a:cxn ang="0">
                    <a:pos x="147" y="79"/>
                  </a:cxn>
                  <a:cxn ang="0">
                    <a:pos x="245" y="85"/>
                  </a:cxn>
                  <a:cxn ang="0">
                    <a:pos x="266" y="85"/>
                  </a:cxn>
                  <a:cxn ang="0">
                    <a:pos x="270" y="57"/>
                  </a:cxn>
                  <a:cxn ang="0">
                    <a:pos x="75" y="40"/>
                  </a:cxn>
                  <a:cxn ang="0">
                    <a:pos x="64" y="49"/>
                  </a:cxn>
                  <a:cxn ang="0">
                    <a:pos x="123" y="58"/>
                  </a:cxn>
                  <a:cxn ang="0">
                    <a:pos x="147" y="58"/>
                  </a:cxn>
                  <a:cxn ang="0">
                    <a:pos x="213" y="80"/>
                  </a:cxn>
                  <a:cxn ang="0">
                    <a:pos x="169" y="4"/>
                  </a:cxn>
                  <a:cxn ang="0">
                    <a:pos x="213" y="18"/>
                  </a:cxn>
                  <a:cxn ang="0">
                    <a:pos x="187" y="33"/>
                  </a:cxn>
                  <a:cxn ang="0">
                    <a:pos x="213" y="46"/>
                  </a:cxn>
                  <a:cxn ang="0">
                    <a:pos x="187" y="67"/>
                  </a:cxn>
                  <a:cxn ang="0">
                    <a:pos x="213" y="80"/>
                  </a:cxn>
                  <a:cxn ang="0">
                    <a:pos x="191" y="51"/>
                  </a:cxn>
                  <a:cxn ang="0">
                    <a:pos x="217" y="31"/>
                  </a:cxn>
                  <a:cxn ang="0">
                    <a:pos x="217" y="83"/>
                  </a:cxn>
                  <a:cxn ang="0">
                    <a:pos x="191" y="62"/>
                  </a:cxn>
                  <a:cxn ang="0">
                    <a:pos x="243" y="80"/>
                  </a:cxn>
                  <a:cxn ang="0">
                    <a:pos x="247" y="57"/>
                  </a:cxn>
                  <a:cxn ang="0">
                    <a:pos x="244" y="33"/>
                  </a:cxn>
                  <a:cxn ang="0">
                    <a:pos x="268" y="33"/>
                  </a:cxn>
                  <a:cxn ang="0">
                    <a:pos x="265" y="57"/>
                  </a:cxn>
                  <a:cxn ang="0">
                    <a:pos x="267" y="80"/>
                  </a:cxn>
                </a:cxnLst>
                <a:rect l="0" t="0" r="r" b="b"/>
                <a:pathLst>
                  <a:path w="295" h="88">
                    <a:moveTo>
                      <a:pt x="270" y="57"/>
                    </a:moveTo>
                    <a:cubicBezTo>
                      <a:pt x="295" y="29"/>
                      <a:pt x="295" y="29"/>
                      <a:pt x="295" y="29"/>
                    </a:cubicBezTo>
                    <a:cubicBezTo>
                      <a:pt x="266" y="29"/>
                      <a:pt x="266" y="29"/>
                      <a:pt x="266" y="29"/>
                    </a:cubicBezTo>
                    <a:cubicBezTo>
                      <a:pt x="256" y="41"/>
                      <a:pt x="256" y="41"/>
                      <a:pt x="256" y="41"/>
                    </a:cubicBezTo>
                    <a:cubicBezTo>
                      <a:pt x="246" y="29"/>
                      <a:pt x="246" y="29"/>
                      <a:pt x="246" y="29"/>
                    </a:cubicBezTo>
                    <a:cubicBezTo>
                      <a:pt x="191" y="29"/>
                      <a:pt x="191" y="29"/>
                      <a:pt x="191" y="29"/>
                    </a:cubicBezTo>
                    <a:cubicBezTo>
                      <a:pt x="191" y="22"/>
                      <a:pt x="191" y="22"/>
                      <a:pt x="191" y="22"/>
                    </a:cubicBezTo>
                    <a:cubicBezTo>
                      <a:pt x="217" y="22"/>
                      <a:pt x="217" y="22"/>
                      <a:pt x="217" y="22"/>
                    </a:cubicBezTo>
                    <a:cubicBezTo>
                      <a:pt x="217" y="0"/>
                      <a:pt x="217" y="0"/>
                      <a:pt x="217" y="0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7" y="34"/>
                      <a:pt x="147" y="34"/>
                      <a:pt x="147" y="34"/>
                    </a:cubicBezTo>
                    <a:cubicBezTo>
                      <a:pt x="147" y="34"/>
                      <a:pt x="147" y="34"/>
                      <a:pt x="147" y="34"/>
                    </a:cubicBezTo>
                    <a:cubicBezTo>
                      <a:pt x="143" y="29"/>
                      <a:pt x="137" y="28"/>
                      <a:pt x="131" y="28"/>
                    </a:cubicBezTo>
                    <a:cubicBezTo>
                      <a:pt x="118" y="28"/>
                      <a:pt x="108" y="36"/>
                      <a:pt x="104" y="48"/>
                    </a:cubicBezTo>
                    <a:cubicBezTo>
                      <a:pt x="100" y="35"/>
                      <a:pt x="90" y="27"/>
                      <a:pt x="75" y="27"/>
                    </a:cubicBezTo>
                    <a:cubicBezTo>
                      <a:pt x="63" y="27"/>
                      <a:pt x="53" y="33"/>
                      <a:pt x="48" y="42"/>
                    </a:cubicBezTo>
                    <a:cubicBezTo>
                      <a:pt x="48" y="31"/>
                      <a:pt x="48" y="31"/>
                      <a:pt x="48" y="31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23" y="85"/>
                      <a:pt x="23" y="85"/>
                      <a:pt x="23" y="85"/>
                    </a:cubicBezTo>
                    <a:cubicBezTo>
                      <a:pt x="23" y="49"/>
                      <a:pt x="23" y="49"/>
                      <a:pt x="23" y="49"/>
                    </a:cubicBezTo>
                    <a:cubicBezTo>
                      <a:pt x="45" y="49"/>
                      <a:pt x="45" y="49"/>
                      <a:pt x="45" y="49"/>
                    </a:cubicBezTo>
                    <a:cubicBezTo>
                      <a:pt x="45" y="51"/>
                      <a:pt x="44" y="54"/>
                      <a:pt x="44" y="57"/>
                    </a:cubicBezTo>
                    <a:cubicBezTo>
                      <a:pt x="44" y="75"/>
                      <a:pt x="58" y="87"/>
                      <a:pt x="75" y="87"/>
                    </a:cubicBezTo>
                    <a:cubicBezTo>
                      <a:pt x="90" y="87"/>
                      <a:pt x="99" y="81"/>
                      <a:pt x="104" y="68"/>
                    </a:cubicBezTo>
                    <a:cubicBezTo>
                      <a:pt x="85" y="68"/>
                      <a:pt x="85" y="68"/>
                      <a:pt x="85" y="68"/>
                    </a:cubicBezTo>
                    <a:cubicBezTo>
                      <a:pt x="82" y="72"/>
                      <a:pt x="80" y="73"/>
                      <a:pt x="75" y="73"/>
                    </a:cubicBezTo>
                    <a:cubicBezTo>
                      <a:pt x="69" y="73"/>
                      <a:pt x="64" y="68"/>
                      <a:pt x="64" y="61"/>
                    </a:cubicBezTo>
                    <a:cubicBezTo>
                      <a:pt x="103" y="61"/>
                      <a:pt x="103" y="61"/>
                      <a:pt x="103" y="61"/>
                    </a:cubicBezTo>
                    <a:cubicBezTo>
                      <a:pt x="105" y="75"/>
                      <a:pt x="116" y="88"/>
                      <a:pt x="131" y="88"/>
                    </a:cubicBezTo>
                    <a:cubicBezTo>
                      <a:pt x="137" y="88"/>
                      <a:pt x="143" y="84"/>
                      <a:pt x="147" y="79"/>
                    </a:cubicBezTo>
                    <a:cubicBezTo>
                      <a:pt x="147" y="79"/>
                      <a:pt x="147" y="79"/>
                      <a:pt x="147" y="79"/>
                    </a:cubicBezTo>
                    <a:cubicBezTo>
                      <a:pt x="147" y="85"/>
                      <a:pt x="147" y="85"/>
                      <a:pt x="147" y="85"/>
                    </a:cubicBezTo>
                    <a:cubicBezTo>
                      <a:pt x="245" y="85"/>
                      <a:pt x="245" y="85"/>
                      <a:pt x="245" y="85"/>
                    </a:cubicBezTo>
                    <a:cubicBezTo>
                      <a:pt x="255" y="73"/>
                      <a:pt x="255" y="73"/>
                      <a:pt x="255" y="73"/>
                    </a:cubicBezTo>
                    <a:cubicBezTo>
                      <a:pt x="266" y="85"/>
                      <a:pt x="266" y="85"/>
                      <a:pt x="266" y="85"/>
                    </a:cubicBezTo>
                    <a:cubicBezTo>
                      <a:pt x="295" y="85"/>
                      <a:pt x="295" y="85"/>
                      <a:pt x="295" y="85"/>
                    </a:cubicBezTo>
                    <a:lnTo>
                      <a:pt x="270" y="57"/>
                    </a:lnTo>
                    <a:close/>
                    <a:moveTo>
                      <a:pt x="64" y="49"/>
                    </a:moveTo>
                    <a:cubicBezTo>
                      <a:pt x="66" y="44"/>
                      <a:pt x="70" y="40"/>
                      <a:pt x="75" y="40"/>
                    </a:cubicBezTo>
                    <a:cubicBezTo>
                      <a:pt x="81" y="40"/>
                      <a:pt x="85" y="44"/>
                      <a:pt x="86" y="49"/>
                    </a:cubicBezTo>
                    <a:cubicBezTo>
                      <a:pt x="86" y="49"/>
                      <a:pt x="64" y="49"/>
                      <a:pt x="64" y="49"/>
                    </a:cubicBezTo>
                    <a:close/>
                    <a:moveTo>
                      <a:pt x="135" y="72"/>
                    </a:moveTo>
                    <a:cubicBezTo>
                      <a:pt x="128" y="72"/>
                      <a:pt x="123" y="65"/>
                      <a:pt x="123" y="58"/>
                    </a:cubicBezTo>
                    <a:cubicBezTo>
                      <a:pt x="123" y="50"/>
                      <a:pt x="127" y="43"/>
                      <a:pt x="135" y="43"/>
                    </a:cubicBezTo>
                    <a:cubicBezTo>
                      <a:pt x="143" y="43"/>
                      <a:pt x="147" y="50"/>
                      <a:pt x="147" y="58"/>
                    </a:cubicBezTo>
                    <a:cubicBezTo>
                      <a:pt x="147" y="65"/>
                      <a:pt x="143" y="72"/>
                      <a:pt x="135" y="72"/>
                    </a:cubicBezTo>
                    <a:close/>
                    <a:moveTo>
                      <a:pt x="213" y="80"/>
                    </a:moveTo>
                    <a:cubicBezTo>
                      <a:pt x="169" y="80"/>
                      <a:pt x="169" y="80"/>
                      <a:pt x="169" y="80"/>
                    </a:cubicBezTo>
                    <a:cubicBezTo>
                      <a:pt x="169" y="4"/>
                      <a:pt x="169" y="4"/>
                      <a:pt x="169" y="4"/>
                    </a:cubicBezTo>
                    <a:cubicBezTo>
                      <a:pt x="213" y="4"/>
                      <a:pt x="213" y="4"/>
                      <a:pt x="213" y="4"/>
                    </a:cubicBezTo>
                    <a:cubicBezTo>
                      <a:pt x="213" y="18"/>
                      <a:pt x="213" y="18"/>
                      <a:pt x="213" y="18"/>
                    </a:cubicBezTo>
                    <a:cubicBezTo>
                      <a:pt x="187" y="18"/>
                      <a:pt x="187" y="18"/>
                      <a:pt x="187" y="18"/>
                    </a:cubicBezTo>
                    <a:cubicBezTo>
                      <a:pt x="187" y="33"/>
                      <a:pt x="187" y="33"/>
                      <a:pt x="187" y="33"/>
                    </a:cubicBezTo>
                    <a:cubicBezTo>
                      <a:pt x="213" y="33"/>
                      <a:pt x="213" y="33"/>
                      <a:pt x="213" y="33"/>
                    </a:cubicBezTo>
                    <a:cubicBezTo>
                      <a:pt x="213" y="46"/>
                      <a:pt x="213" y="46"/>
                      <a:pt x="213" y="46"/>
                    </a:cubicBezTo>
                    <a:cubicBezTo>
                      <a:pt x="187" y="46"/>
                      <a:pt x="187" y="46"/>
                      <a:pt x="187" y="46"/>
                    </a:cubicBezTo>
                    <a:cubicBezTo>
                      <a:pt x="187" y="67"/>
                      <a:pt x="187" y="67"/>
                      <a:pt x="187" y="67"/>
                    </a:cubicBezTo>
                    <a:cubicBezTo>
                      <a:pt x="213" y="67"/>
                      <a:pt x="213" y="67"/>
                      <a:pt x="213" y="67"/>
                    </a:cubicBezTo>
                    <a:lnTo>
                      <a:pt x="213" y="80"/>
                    </a:lnTo>
                    <a:close/>
                    <a:moveTo>
                      <a:pt x="191" y="62"/>
                    </a:moveTo>
                    <a:cubicBezTo>
                      <a:pt x="191" y="51"/>
                      <a:pt x="191" y="51"/>
                      <a:pt x="191" y="51"/>
                    </a:cubicBezTo>
                    <a:cubicBezTo>
                      <a:pt x="217" y="51"/>
                      <a:pt x="217" y="51"/>
                      <a:pt x="217" y="51"/>
                    </a:cubicBezTo>
                    <a:cubicBezTo>
                      <a:pt x="217" y="31"/>
                      <a:pt x="217" y="31"/>
                      <a:pt x="217" y="31"/>
                    </a:cubicBezTo>
                    <a:cubicBezTo>
                      <a:pt x="241" y="57"/>
                      <a:pt x="241" y="57"/>
                      <a:pt x="241" y="57"/>
                    </a:cubicBezTo>
                    <a:cubicBezTo>
                      <a:pt x="217" y="83"/>
                      <a:pt x="217" y="83"/>
                      <a:pt x="217" y="83"/>
                    </a:cubicBezTo>
                    <a:cubicBezTo>
                      <a:pt x="217" y="62"/>
                      <a:pt x="217" y="62"/>
                      <a:pt x="217" y="62"/>
                    </a:cubicBezTo>
                    <a:lnTo>
                      <a:pt x="191" y="62"/>
                    </a:lnTo>
                    <a:close/>
                    <a:moveTo>
                      <a:pt x="255" y="67"/>
                    </a:moveTo>
                    <a:cubicBezTo>
                      <a:pt x="243" y="80"/>
                      <a:pt x="243" y="80"/>
                      <a:pt x="243" y="80"/>
                    </a:cubicBezTo>
                    <a:cubicBezTo>
                      <a:pt x="226" y="80"/>
                      <a:pt x="226" y="80"/>
                      <a:pt x="226" y="80"/>
                    </a:cubicBezTo>
                    <a:cubicBezTo>
                      <a:pt x="247" y="57"/>
                      <a:pt x="247" y="57"/>
                      <a:pt x="247" y="57"/>
                    </a:cubicBezTo>
                    <a:cubicBezTo>
                      <a:pt x="226" y="33"/>
                      <a:pt x="226" y="33"/>
                      <a:pt x="226" y="33"/>
                    </a:cubicBezTo>
                    <a:cubicBezTo>
                      <a:pt x="244" y="33"/>
                      <a:pt x="244" y="33"/>
                      <a:pt x="244" y="33"/>
                    </a:cubicBezTo>
                    <a:cubicBezTo>
                      <a:pt x="256" y="47"/>
                      <a:pt x="256" y="47"/>
                      <a:pt x="256" y="47"/>
                    </a:cubicBezTo>
                    <a:cubicBezTo>
                      <a:pt x="268" y="33"/>
                      <a:pt x="268" y="33"/>
                      <a:pt x="268" y="33"/>
                    </a:cubicBezTo>
                    <a:cubicBezTo>
                      <a:pt x="286" y="33"/>
                      <a:pt x="286" y="33"/>
                      <a:pt x="286" y="33"/>
                    </a:cubicBezTo>
                    <a:cubicBezTo>
                      <a:pt x="265" y="57"/>
                      <a:pt x="265" y="57"/>
                      <a:pt x="265" y="57"/>
                    </a:cubicBezTo>
                    <a:cubicBezTo>
                      <a:pt x="286" y="80"/>
                      <a:pt x="286" y="80"/>
                      <a:pt x="286" y="80"/>
                    </a:cubicBezTo>
                    <a:cubicBezTo>
                      <a:pt x="267" y="80"/>
                      <a:pt x="267" y="80"/>
                      <a:pt x="267" y="80"/>
                    </a:cubicBezTo>
                    <a:lnTo>
                      <a:pt x="255" y="6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31"/>
            <p:cNvGrpSpPr/>
            <p:nvPr userDrawn="1"/>
          </p:nvGrpSpPr>
          <p:grpSpPr>
            <a:xfrm rot="5400000">
              <a:off x="1577995" y="6372487"/>
              <a:ext cx="166787" cy="570781"/>
              <a:chOff x="1445069" y="1844011"/>
              <a:chExt cx="445644" cy="1525095"/>
            </a:xfrm>
          </p:grpSpPr>
          <p:sp>
            <p:nvSpPr>
              <p:cNvPr id="14" name="Freeform 8"/>
              <p:cNvSpPr>
                <a:spLocks/>
              </p:cNvSpPr>
              <p:nvPr userDrawn="1"/>
            </p:nvSpPr>
            <p:spPr bwMode="auto">
              <a:xfrm rot="16200000">
                <a:off x="1519345" y="3091816"/>
                <a:ext cx="203014" cy="351565"/>
              </a:xfrm>
              <a:custGeom>
                <a:avLst/>
                <a:gdLst/>
                <a:ahLst/>
                <a:cxnLst>
                  <a:cxn ang="0">
                    <a:pos x="0" y="71"/>
                  </a:cxn>
                  <a:cxn ang="0">
                    <a:pos x="0" y="0"/>
                  </a:cxn>
                  <a:cxn ang="0">
                    <a:pos x="41" y="0"/>
                  </a:cxn>
                  <a:cxn ang="0">
                    <a:pos x="41" y="5"/>
                  </a:cxn>
                  <a:cxn ang="0">
                    <a:pos x="8" y="5"/>
                  </a:cxn>
                  <a:cxn ang="0">
                    <a:pos x="8" y="31"/>
                  </a:cxn>
                  <a:cxn ang="0">
                    <a:pos x="38" y="31"/>
                  </a:cxn>
                  <a:cxn ang="0">
                    <a:pos x="38" y="35"/>
                  </a:cxn>
                  <a:cxn ang="0">
                    <a:pos x="8" y="35"/>
                  </a:cxn>
                  <a:cxn ang="0">
                    <a:pos x="8" y="66"/>
                  </a:cxn>
                  <a:cxn ang="0">
                    <a:pos x="41" y="66"/>
                  </a:cxn>
                  <a:cxn ang="0">
                    <a:pos x="41" y="71"/>
                  </a:cxn>
                  <a:cxn ang="0">
                    <a:pos x="0" y="71"/>
                  </a:cxn>
                </a:cxnLst>
                <a:rect l="0" t="0" r="r" b="b"/>
                <a:pathLst>
                  <a:path w="41" h="71">
                    <a:moveTo>
                      <a:pt x="0" y="71"/>
                    </a:moveTo>
                    <a:lnTo>
                      <a:pt x="0" y="0"/>
                    </a:lnTo>
                    <a:lnTo>
                      <a:pt x="41" y="0"/>
                    </a:lnTo>
                    <a:lnTo>
                      <a:pt x="41" y="5"/>
                    </a:lnTo>
                    <a:lnTo>
                      <a:pt x="8" y="5"/>
                    </a:lnTo>
                    <a:lnTo>
                      <a:pt x="8" y="31"/>
                    </a:lnTo>
                    <a:lnTo>
                      <a:pt x="38" y="31"/>
                    </a:lnTo>
                    <a:lnTo>
                      <a:pt x="38" y="35"/>
                    </a:lnTo>
                    <a:lnTo>
                      <a:pt x="8" y="35"/>
                    </a:lnTo>
                    <a:lnTo>
                      <a:pt x="8" y="66"/>
                    </a:lnTo>
                    <a:lnTo>
                      <a:pt x="41" y="66"/>
                    </a:lnTo>
                    <a:lnTo>
                      <a:pt x="41" y="71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9"/>
              <p:cNvSpPr>
                <a:spLocks/>
              </p:cNvSpPr>
              <p:nvPr userDrawn="1"/>
            </p:nvSpPr>
            <p:spPr bwMode="auto">
              <a:xfrm rot="16200000">
                <a:off x="1561431" y="2896228"/>
                <a:ext cx="222821" cy="247580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19" y="24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21" y="19"/>
                  </a:cxn>
                  <a:cxn ang="0">
                    <a:pos x="38" y="0"/>
                  </a:cxn>
                  <a:cxn ang="0">
                    <a:pos x="45" y="0"/>
                  </a:cxn>
                  <a:cxn ang="0">
                    <a:pos x="26" y="24"/>
                  </a:cxn>
                  <a:cxn ang="0">
                    <a:pos x="45" y="50"/>
                  </a:cxn>
                  <a:cxn ang="0">
                    <a:pos x="38" y="50"/>
                  </a:cxn>
                  <a:cxn ang="0">
                    <a:pos x="21" y="29"/>
                  </a:cxn>
                  <a:cxn ang="0">
                    <a:pos x="7" y="50"/>
                  </a:cxn>
                  <a:cxn ang="0">
                    <a:pos x="0" y="50"/>
                  </a:cxn>
                </a:cxnLst>
                <a:rect l="0" t="0" r="r" b="b"/>
                <a:pathLst>
                  <a:path w="45" h="50">
                    <a:moveTo>
                      <a:pt x="0" y="50"/>
                    </a:moveTo>
                    <a:lnTo>
                      <a:pt x="19" y="24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21" y="19"/>
                    </a:lnTo>
                    <a:lnTo>
                      <a:pt x="38" y="0"/>
                    </a:lnTo>
                    <a:lnTo>
                      <a:pt x="45" y="0"/>
                    </a:lnTo>
                    <a:lnTo>
                      <a:pt x="26" y="24"/>
                    </a:lnTo>
                    <a:lnTo>
                      <a:pt x="45" y="50"/>
                    </a:lnTo>
                    <a:lnTo>
                      <a:pt x="38" y="50"/>
                    </a:lnTo>
                    <a:lnTo>
                      <a:pt x="21" y="29"/>
                    </a:lnTo>
                    <a:lnTo>
                      <a:pt x="7" y="5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10"/>
              <p:cNvSpPr>
                <a:spLocks noEditPoints="1"/>
              </p:cNvSpPr>
              <p:nvPr userDrawn="1"/>
            </p:nvSpPr>
            <p:spPr bwMode="auto">
              <a:xfrm rot="16200000">
                <a:off x="1603520" y="2586752"/>
                <a:ext cx="222821" cy="351565"/>
              </a:xfrm>
              <a:custGeom>
                <a:avLst/>
                <a:gdLst/>
                <a:ahLst/>
                <a:cxnLst>
                  <a:cxn ang="0">
                    <a:pos x="3" y="30"/>
                  </a:cxn>
                  <a:cxn ang="0">
                    <a:pos x="0" y="30"/>
                  </a:cxn>
                  <a:cxn ang="0">
                    <a:pos x="0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2" y="4"/>
                  </a:cxn>
                  <a:cxn ang="0">
                    <a:pos x="9" y="0"/>
                  </a:cxn>
                  <a:cxn ang="0">
                    <a:pos x="19" y="11"/>
                  </a:cxn>
                  <a:cxn ang="0">
                    <a:pos x="9" y="23"/>
                  </a:cxn>
                  <a:cxn ang="0">
                    <a:pos x="3" y="19"/>
                  </a:cxn>
                  <a:cxn ang="0">
                    <a:pos x="3" y="30"/>
                  </a:cxn>
                  <a:cxn ang="0">
                    <a:pos x="16" y="11"/>
                  </a:cxn>
                  <a:cxn ang="0">
                    <a:pos x="9" y="2"/>
                  </a:cxn>
                  <a:cxn ang="0">
                    <a:pos x="3" y="11"/>
                  </a:cxn>
                  <a:cxn ang="0">
                    <a:pos x="9" y="20"/>
                  </a:cxn>
                  <a:cxn ang="0">
                    <a:pos x="16" y="11"/>
                  </a:cxn>
                </a:cxnLst>
                <a:rect l="0" t="0" r="r" b="b"/>
                <a:pathLst>
                  <a:path w="19" h="30">
                    <a:moveTo>
                      <a:pt x="3" y="3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0" y="3"/>
                      <a:pt x="0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4" y="1"/>
                      <a:pt x="6" y="0"/>
                      <a:pt x="9" y="0"/>
                    </a:cubicBezTo>
                    <a:cubicBezTo>
                      <a:pt x="16" y="0"/>
                      <a:pt x="19" y="6"/>
                      <a:pt x="19" y="11"/>
                    </a:cubicBezTo>
                    <a:cubicBezTo>
                      <a:pt x="19" y="17"/>
                      <a:pt x="16" y="23"/>
                      <a:pt x="9" y="23"/>
                    </a:cubicBezTo>
                    <a:cubicBezTo>
                      <a:pt x="6" y="23"/>
                      <a:pt x="4" y="21"/>
                      <a:pt x="3" y="19"/>
                    </a:cubicBezTo>
                    <a:lnTo>
                      <a:pt x="3" y="30"/>
                    </a:lnTo>
                    <a:close/>
                    <a:moveTo>
                      <a:pt x="16" y="11"/>
                    </a:moveTo>
                    <a:cubicBezTo>
                      <a:pt x="16" y="7"/>
                      <a:pt x="14" y="2"/>
                      <a:pt x="9" y="2"/>
                    </a:cubicBezTo>
                    <a:cubicBezTo>
                      <a:pt x="4" y="2"/>
                      <a:pt x="3" y="6"/>
                      <a:pt x="3" y="11"/>
                    </a:cubicBezTo>
                    <a:cubicBezTo>
                      <a:pt x="3" y="17"/>
                      <a:pt x="4" y="20"/>
                      <a:pt x="9" y="20"/>
                    </a:cubicBezTo>
                    <a:cubicBezTo>
                      <a:pt x="14" y="20"/>
                      <a:pt x="16" y="16"/>
                      <a:pt x="16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1"/>
              <p:cNvSpPr>
                <a:spLocks/>
              </p:cNvSpPr>
              <p:nvPr userDrawn="1"/>
            </p:nvSpPr>
            <p:spPr bwMode="auto">
              <a:xfrm rot="16200000">
                <a:off x="1608471" y="2408494"/>
                <a:ext cx="118839" cy="25748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2" y="10"/>
                  </a:cxn>
                  <a:cxn ang="0">
                    <a:pos x="2" y="22"/>
                  </a:cxn>
                  <a:cxn ang="0">
                    <a:pos x="0" y="22"/>
                  </a:cxn>
                  <a:cxn ang="0">
                    <a:pos x="0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2" y="4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10" y="3"/>
                  </a:cxn>
                  <a:cxn ang="0">
                    <a:pos x="8" y="3"/>
                  </a:cxn>
                </a:cxnLst>
                <a:rect l="0" t="0" r="r" b="b"/>
                <a:pathLst>
                  <a:path w="10" h="22">
                    <a:moveTo>
                      <a:pt x="8" y="3"/>
                    </a:moveTo>
                    <a:cubicBezTo>
                      <a:pt x="4" y="3"/>
                      <a:pt x="2" y="6"/>
                      <a:pt x="2" y="10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0" y="3"/>
                      <a:pt x="0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1"/>
                      <a:pt x="6" y="0"/>
                      <a:pt x="8" y="0"/>
                    </a:cubicBezTo>
                    <a:cubicBezTo>
                      <a:pt x="9" y="0"/>
                      <a:pt x="9" y="0"/>
                      <a:pt x="10" y="0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3"/>
                      <a:pt x="9" y="3"/>
                      <a:pt x="8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2"/>
              <p:cNvSpPr>
                <a:spLocks noEditPoints="1"/>
              </p:cNvSpPr>
              <p:nvPr userDrawn="1"/>
            </p:nvSpPr>
            <p:spPr bwMode="auto">
              <a:xfrm rot="16200000">
                <a:off x="1566383" y="2237665"/>
                <a:ext cx="212917" cy="267387"/>
              </a:xfrm>
              <a:custGeom>
                <a:avLst/>
                <a:gdLst/>
                <a:ahLst/>
                <a:cxnLst>
                  <a:cxn ang="0">
                    <a:pos x="3" y="12"/>
                  </a:cxn>
                  <a:cxn ang="0">
                    <a:pos x="10" y="21"/>
                  </a:cxn>
                  <a:cxn ang="0">
                    <a:pos x="16" y="16"/>
                  </a:cxn>
                  <a:cxn ang="0">
                    <a:pos x="18" y="16"/>
                  </a:cxn>
                  <a:cxn ang="0">
                    <a:pos x="9" y="23"/>
                  </a:cxn>
                  <a:cxn ang="0">
                    <a:pos x="0" y="12"/>
                  </a:cxn>
                  <a:cxn ang="0">
                    <a:pos x="10" y="0"/>
                  </a:cxn>
                  <a:cxn ang="0">
                    <a:pos x="18" y="12"/>
                  </a:cxn>
                  <a:cxn ang="0">
                    <a:pos x="3" y="12"/>
                  </a:cxn>
                  <a:cxn ang="0">
                    <a:pos x="3" y="10"/>
                  </a:cxn>
                  <a:cxn ang="0">
                    <a:pos x="16" y="10"/>
                  </a:cxn>
                  <a:cxn ang="0">
                    <a:pos x="10" y="2"/>
                  </a:cxn>
                  <a:cxn ang="0">
                    <a:pos x="3" y="10"/>
                  </a:cxn>
                </a:cxnLst>
                <a:rect l="0" t="0" r="r" b="b"/>
                <a:pathLst>
                  <a:path w="18" h="23">
                    <a:moveTo>
                      <a:pt x="3" y="12"/>
                    </a:moveTo>
                    <a:cubicBezTo>
                      <a:pt x="3" y="17"/>
                      <a:pt x="5" y="21"/>
                      <a:pt x="10" y="21"/>
                    </a:cubicBezTo>
                    <a:cubicBezTo>
                      <a:pt x="13" y="21"/>
                      <a:pt x="15" y="18"/>
                      <a:pt x="16" y="16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7" y="20"/>
                      <a:pt x="14" y="23"/>
                      <a:pt x="9" y="23"/>
                    </a:cubicBezTo>
                    <a:cubicBezTo>
                      <a:pt x="3" y="23"/>
                      <a:pt x="0" y="18"/>
                      <a:pt x="0" y="12"/>
                    </a:cubicBezTo>
                    <a:cubicBezTo>
                      <a:pt x="0" y="6"/>
                      <a:pt x="3" y="0"/>
                      <a:pt x="10" y="0"/>
                    </a:cubicBezTo>
                    <a:cubicBezTo>
                      <a:pt x="16" y="0"/>
                      <a:pt x="18" y="6"/>
                      <a:pt x="18" y="12"/>
                    </a:cubicBezTo>
                    <a:lnTo>
                      <a:pt x="3" y="12"/>
                    </a:lnTo>
                    <a:close/>
                    <a:moveTo>
                      <a:pt x="3" y="10"/>
                    </a:move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6"/>
                      <a:pt x="14" y="2"/>
                      <a:pt x="10" y="2"/>
                    </a:cubicBezTo>
                    <a:cubicBezTo>
                      <a:pt x="6" y="2"/>
                      <a:pt x="3" y="5"/>
                      <a:pt x="3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3"/>
              <p:cNvSpPr>
                <a:spLocks/>
              </p:cNvSpPr>
              <p:nvPr userDrawn="1"/>
            </p:nvSpPr>
            <p:spPr bwMode="auto">
              <a:xfrm rot="16200000">
                <a:off x="1586189" y="2009891"/>
                <a:ext cx="173305" cy="267387"/>
              </a:xfrm>
              <a:custGeom>
                <a:avLst/>
                <a:gdLst/>
                <a:ahLst/>
                <a:cxnLst>
                  <a:cxn ang="0">
                    <a:pos x="7" y="23"/>
                  </a:cxn>
                  <a:cxn ang="0">
                    <a:pos x="0" y="16"/>
                  </a:cxn>
                  <a:cxn ang="0">
                    <a:pos x="2" y="16"/>
                  </a:cxn>
                  <a:cxn ang="0">
                    <a:pos x="7" y="21"/>
                  </a:cxn>
                  <a:cxn ang="0">
                    <a:pos x="13" y="16"/>
                  </a:cxn>
                  <a:cxn ang="0">
                    <a:pos x="7" y="12"/>
                  </a:cxn>
                  <a:cxn ang="0">
                    <a:pos x="0" y="6"/>
                  </a:cxn>
                  <a:cxn ang="0">
                    <a:pos x="8" y="0"/>
                  </a:cxn>
                  <a:cxn ang="0">
                    <a:pos x="15" y="6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3" y="6"/>
                  </a:cxn>
                  <a:cxn ang="0">
                    <a:pos x="8" y="10"/>
                  </a:cxn>
                  <a:cxn ang="0">
                    <a:pos x="15" y="16"/>
                  </a:cxn>
                  <a:cxn ang="0">
                    <a:pos x="7" y="23"/>
                  </a:cxn>
                </a:cxnLst>
                <a:rect l="0" t="0" r="r" b="b"/>
                <a:pathLst>
                  <a:path w="15" h="23">
                    <a:moveTo>
                      <a:pt x="7" y="23"/>
                    </a:moveTo>
                    <a:cubicBezTo>
                      <a:pt x="3" y="23"/>
                      <a:pt x="0" y="21"/>
                      <a:pt x="0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9"/>
                      <a:pt x="4" y="21"/>
                      <a:pt x="7" y="21"/>
                    </a:cubicBezTo>
                    <a:cubicBezTo>
                      <a:pt x="10" y="21"/>
                      <a:pt x="13" y="19"/>
                      <a:pt x="13" y="16"/>
                    </a:cubicBezTo>
                    <a:cubicBezTo>
                      <a:pt x="13" y="14"/>
                      <a:pt x="10" y="13"/>
                      <a:pt x="7" y="12"/>
                    </a:cubicBezTo>
                    <a:cubicBezTo>
                      <a:pt x="4" y="11"/>
                      <a:pt x="0" y="10"/>
                      <a:pt x="0" y="6"/>
                    </a:cubicBezTo>
                    <a:cubicBezTo>
                      <a:pt x="0" y="2"/>
                      <a:pt x="4" y="0"/>
                      <a:pt x="8" y="0"/>
                    </a:cubicBezTo>
                    <a:cubicBezTo>
                      <a:pt x="12" y="0"/>
                      <a:pt x="15" y="2"/>
                      <a:pt x="15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4"/>
                      <a:pt x="10" y="2"/>
                      <a:pt x="8" y="2"/>
                    </a:cubicBezTo>
                    <a:cubicBezTo>
                      <a:pt x="5" y="2"/>
                      <a:pt x="3" y="3"/>
                      <a:pt x="3" y="6"/>
                    </a:cubicBezTo>
                    <a:cubicBezTo>
                      <a:pt x="3" y="9"/>
                      <a:pt x="5" y="9"/>
                      <a:pt x="8" y="10"/>
                    </a:cubicBezTo>
                    <a:cubicBezTo>
                      <a:pt x="12" y="11"/>
                      <a:pt x="15" y="12"/>
                      <a:pt x="15" y="16"/>
                    </a:cubicBezTo>
                    <a:cubicBezTo>
                      <a:pt x="15" y="21"/>
                      <a:pt x="12" y="23"/>
                      <a:pt x="7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4"/>
              <p:cNvSpPr>
                <a:spLocks/>
              </p:cNvSpPr>
              <p:nvPr userDrawn="1"/>
            </p:nvSpPr>
            <p:spPr bwMode="auto">
              <a:xfrm rot="16200000">
                <a:off x="1578761" y="1804398"/>
                <a:ext cx="188161" cy="267387"/>
              </a:xfrm>
              <a:custGeom>
                <a:avLst/>
                <a:gdLst/>
                <a:ahLst/>
                <a:cxnLst>
                  <a:cxn ang="0">
                    <a:pos x="8" y="23"/>
                  </a:cxn>
                  <a:cxn ang="0">
                    <a:pos x="0" y="16"/>
                  </a:cxn>
                  <a:cxn ang="0">
                    <a:pos x="3" y="16"/>
                  </a:cxn>
                  <a:cxn ang="0">
                    <a:pos x="8" y="21"/>
                  </a:cxn>
                  <a:cxn ang="0">
                    <a:pos x="13" y="16"/>
                  </a:cxn>
                  <a:cxn ang="0">
                    <a:pos x="8" y="12"/>
                  </a:cxn>
                  <a:cxn ang="0">
                    <a:pos x="1" y="6"/>
                  </a:cxn>
                  <a:cxn ang="0">
                    <a:pos x="8" y="0"/>
                  </a:cxn>
                  <a:cxn ang="0">
                    <a:pos x="16" y="6"/>
                  </a:cxn>
                  <a:cxn ang="0">
                    <a:pos x="13" y="6"/>
                  </a:cxn>
                  <a:cxn ang="0">
                    <a:pos x="8" y="2"/>
                  </a:cxn>
                  <a:cxn ang="0">
                    <a:pos x="4" y="6"/>
                  </a:cxn>
                  <a:cxn ang="0">
                    <a:pos x="9" y="10"/>
                  </a:cxn>
                  <a:cxn ang="0">
                    <a:pos x="16" y="16"/>
                  </a:cxn>
                  <a:cxn ang="0">
                    <a:pos x="8" y="23"/>
                  </a:cxn>
                </a:cxnLst>
                <a:rect l="0" t="0" r="r" b="b"/>
                <a:pathLst>
                  <a:path w="16" h="23">
                    <a:moveTo>
                      <a:pt x="8" y="23"/>
                    </a:moveTo>
                    <a:cubicBezTo>
                      <a:pt x="4" y="23"/>
                      <a:pt x="0" y="21"/>
                      <a:pt x="0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9"/>
                      <a:pt x="5" y="21"/>
                      <a:pt x="8" y="21"/>
                    </a:cubicBezTo>
                    <a:cubicBezTo>
                      <a:pt x="11" y="21"/>
                      <a:pt x="13" y="19"/>
                      <a:pt x="13" y="16"/>
                    </a:cubicBezTo>
                    <a:cubicBezTo>
                      <a:pt x="13" y="14"/>
                      <a:pt x="11" y="13"/>
                      <a:pt x="8" y="12"/>
                    </a:cubicBezTo>
                    <a:cubicBezTo>
                      <a:pt x="5" y="11"/>
                      <a:pt x="1" y="10"/>
                      <a:pt x="1" y="6"/>
                    </a:cubicBezTo>
                    <a:cubicBezTo>
                      <a:pt x="1" y="2"/>
                      <a:pt x="5" y="0"/>
                      <a:pt x="8" y="0"/>
                    </a:cubicBezTo>
                    <a:cubicBezTo>
                      <a:pt x="13" y="0"/>
                      <a:pt x="16" y="2"/>
                      <a:pt x="16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4"/>
                      <a:pt x="11" y="2"/>
                      <a:pt x="8" y="2"/>
                    </a:cubicBezTo>
                    <a:cubicBezTo>
                      <a:pt x="6" y="2"/>
                      <a:pt x="4" y="3"/>
                      <a:pt x="4" y="6"/>
                    </a:cubicBezTo>
                    <a:cubicBezTo>
                      <a:pt x="4" y="9"/>
                      <a:pt x="6" y="9"/>
                      <a:pt x="9" y="10"/>
                    </a:cubicBezTo>
                    <a:cubicBezTo>
                      <a:pt x="12" y="11"/>
                      <a:pt x="16" y="12"/>
                      <a:pt x="16" y="16"/>
                    </a:cubicBezTo>
                    <a:cubicBezTo>
                      <a:pt x="16" y="21"/>
                      <a:pt x="12" y="23"/>
                      <a:pt x="8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-bleed Image w/Title A">
    <p:bg>
      <p:bgPr>
        <a:solidFill>
          <a:srgbClr val="99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1" y="319088"/>
            <a:ext cx="7456488" cy="7493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lang="en-US" sz="3600" b="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1"/>
          </p:nvPr>
        </p:nvSpPr>
        <p:spPr>
          <a:xfrm>
            <a:off x="1371599" y="1074677"/>
            <a:ext cx="7456489" cy="295335"/>
          </a:xfrm>
        </p:spPr>
        <p:txBody>
          <a:bodyPr wrap="square" bIns="0" anchor="b" anchorCtr="0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-1562100" y="0"/>
            <a:ext cx="1562100" cy="4265783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 smtClean="0">
                <a:solidFill>
                  <a:schemeClr val="accent3"/>
                </a:solidFill>
              </a:rPr>
              <a:t>Full-bleed</a:t>
            </a:r>
            <a:r>
              <a:rPr lang="en-US" sz="1200" b="1" baseline="0" dirty="0" smtClean="0">
                <a:solidFill>
                  <a:schemeClr val="accent3"/>
                </a:solidFill>
              </a:rPr>
              <a:t> </a:t>
            </a:r>
            <a:r>
              <a:rPr lang="en-US" sz="1200" b="1" dirty="0" smtClean="0">
                <a:solidFill>
                  <a:schemeClr val="accent3"/>
                </a:solidFill>
              </a:rPr>
              <a:t>Image w/Title</a:t>
            </a:r>
            <a:r>
              <a:rPr lang="en-US" sz="1200" b="1" baseline="0" dirty="0" smtClean="0">
                <a:solidFill>
                  <a:schemeClr val="accent3"/>
                </a:solidFill>
              </a:rPr>
              <a:t> </a:t>
            </a:r>
            <a:r>
              <a:rPr lang="en-US" sz="1200" b="1" dirty="0" smtClean="0">
                <a:solidFill>
                  <a:schemeClr val="accent3"/>
                </a:solidFill>
              </a:rPr>
              <a:t>A: Image placeholder</a:t>
            </a:r>
          </a:p>
          <a:p>
            <a:pPr algn="l"/>
            <a:r>
              <a:rPr lang="en-US" sz="1200" dirty="0" smtClean="0">
                <a:solidFill>
                  <a:schemeClr val="accent3"/>
                </a:solidFill>
              </a:rPr>
              <a:t>Click icon to insert picture.</a:t>
            </a:r>
            <a:r>
              <a:rPr lang="en-US" sz="1200" baseline="0" dirty="0" smtClean="0">
                <a:solidFill>
                  <a:schemeClr val="accent3"/>
                </a:solidFill>
              </a:rPr>
              <a:t> Browse to your image library and select the desired picture</a:t>
            </a:r>
            <a:r>
              <a:rPr lang="en-US" sz="1200" dirty="0" smtClean="0">
                <a:solidFill>
                  <a:schemeClr val="accent3"/>
                </a:solidFill>
              </a:rPr>
              <a:t> – it will be automatically cropped/sized – you </a:t>
            </a:r>
            <a:r>
              <a:rPr lang="en-US" sz="1200" b="1" dirty="0" smtClean="0">
                <a:solidFill>
                  <a:schemeClr val="accent3"/>
                </a:solidFill>
              </a:rPr>
              <a:t>cannot</a:t>
            </a:r>
            <a:r>
              <a:rPr lang="en-US" sz="1200" dirty="0" smtClean="0">
                <a:solidFill>
                  <a:schemeClr val="accent3"/>
                </a:solidFill>
              </a:rPr>
              <a:t> control how the image is cropped.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baseline="0" dirty="0" smtClean="0">
                <a:solidFill>
                  <a:srgbClr val="4D148C"/>
                </a:solidFill>
              </a:rPr>
              <a:t>Notes can be deleted from masters only: VIEW &gt; SLIDE MASTER</a:t>
            </a:r>
          </a:p>
          <a:p>
            <a:pPr algn="l">
              <a:lnSpc>
                <a:spcPct val="100000"/>
              </a:lnSpc>
            </a:pPr>
            <a:r>
              <a:rPr lang="en-US" sz="1200" i="1" baseline="0" dirty="0" smtClean="0">
                <a:solidFill>
                  <a:schemeClr val="tx2"/>
                </a:solidFill>
              </a:rPr>
              <a:t>Delete notes from the corresponding slide in the slide master view.</a:t>
            </a:r>
          </a:p>
          <a:p>
            <a:pPr algn="l"/>
            <a:endParaRPr lang="en-US" sz="1200" dirty="0" smtClean="0">
              <a:solidFill>
                <a:schemeClr val="accent3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38175" y="6150102"/>
            <a:ext cx="1430442" cy="591169"/>
            <a:chOff x="638175" y="6150102"/>
            <a:chExt cx="1430442" cy="591169"/>
          </a:xfrm>
        </p:grpSpPr>
        <p:grpSp>
          <p:nvGrpSpPr>
            <p:cNvPr id="12" name="Group 11"/>
            <p:cNvGrpSpPr>
              <a:grpSpLocks noChangeAspect="1"/>
            </p:cNvGrpSpPr>
            <p:nvPr userDrawn="1"/>
          </p:nvGrpSpPr>
          <p:grpSpPr>
            <a:xfrm>
              <a:off x="638167" y="6150104"/>
              <a:ext cx="1430436" cy="384049"/>
              <a:chOff x="1604963" y="814388"/>
              <a:chExt cx="1223962" cy="328612"/>
            </a:xfrm>
            <a:solidFill>
              <a:schemeClr val="bg1"/>
            </a:solidFill>
          </p:grpSpPr>
          <p:sp>
            <p:nvSpPr>
              <p:cNvPr id="21" name="Freeform 7"/>
              <p:cNvSpPr>
                <a:spLocks noEditPoints="1"/>
              </p:cNvSpPr>
              <p:nvPr userDrawn="1"/>
            </p:nvSpPr>
            <p:spPr bwMode="auto">
              <a:xfrm>
                <a:off x="2749550" y="1060450"/>
                <a:ext cx="79375" cy="74612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1" y="2"/>
                  </a:cxn>
                  <a:cxn ang="0">
                    <a:pos x="2" y="10"/>
                  </a:cxn>
                  <a:cxn ang="0">
                    <a:pos x="11" y="19"/>
                  </a:cxn>
                  <a:cxn ang="0">
                    <a:pos x="19" y="10"/>
                  </a:cxn>
                  <a:cxn ang="0">
                    <a:pos x="19" y="10"/>
                  </a:cxn>
                  <a:cxn ang="0">
                    <a:pos x="8" y="11"/>
                  </a:cxn>
                  <a:cxn ang="0">
                    <a:pos x="8" y="16"/>
                  </a:cxn>
                  <a:cxn ang="0">
                    <a:pos x="7" y="16"/>
                  </a:cxn>
                  <a:cxn ang="0">
                    <a:pos x="7" y="4"/>
                  </a:cxn>
                  <a:cxn ang="0">
                    <a:pos x="11" y="4"/>
                  </a:cxn>
                  <a:cxn ang="0">
                    <a:pos x="15" y="7"/>
                  </a:cxn>
                  <a:cxn ang="0">
                    <a:pos x="13" y="10"/>
                  </a:cxn>
                  <a:cxn ang="0">
                    <a:pos x="13" y="10"/>
                  </a:cxn>
                  <a:cxn ang="0">
                    <a:pos x="14" y="13"/>
                  </a:cxn>
                  <a:cxn ang="0">
                    <a:pos x="15" y="16"/>
                  </a:cxn>
                  <a:cxn ang="0">
                    <a:pos x="13" y="16"/>
                  </a:cxn>
                  <a:cxn ang="0">
                    <a:pos x="12" y="12"/>
                  </a:cxn>
                  <a:cxn ang="0">
                    <a:pos x="10" y="11"/>
                  </a:cxn>
                  <a:cxn ang="0">
                    <a:pos x="8" y="11"/>
                  </a:cxn>
                  <a:cxn ang="0">
                    <a:pos x="11" y="9"/>
                  </a:cxn>
                  <a:cxn ang="0">
                    <a:pos x="13" y="7"/>
                  </a:cxn>
                  <a:cxn ang="0">
                    <a:pos x="11" y="6"/>
                  </a:cxn>
                  <a:cxn ang="0">
                    <a:pos x="8" y="6"/>
                  </a:cxn>
                  <a:cxn ang="0">
                    <a:pos x="8" y="9"/>
                  </a:cxn>
                  <a:cxn ang="0">
                    <a:pos x="11" y="9"/>
                  </a:cxn>
                  <a:cxn ang="0">
                    <a:pos x="0" y="10"/>
                  </a:cxn>
                  <a:cxn ang="0">
                    <a:pos x="11" y="0"/>
                  </a:cxn>
                  <a:cxn ang="0">
                    <a:pos x="21" y="10"/>
                  </a:cxn>
                  <a:cxn ang="0">
                    <a:pos x="11" y="20"/>
                  </a:cxn>
                  <a:cxn ang="0">
                    <a:pos x="0" y="10"/>
                  </a:cxn>
                </a:cxnLst>
                <a:rect l="0" t="0" r="r" b="b"/>
                <a:pathLst>
                  <a:path w="21" h="20">
                    <a:moveTo>
                      <a:pt x="19" y="10"/>
                    </a:moveTo>
                    <a:cubicBezTo>
                      <a:pt x="19" y="5"/>
                      <a:pt x="15" y="2"/>
                      <a:pt x="11" y="2"/>
                    </a:cubicBezTo>
                    <a:cubicBezTo>
                      <a:pt x="6" y="2"/>
                      <a:pt x="2" y="5"/>
                      <a:pt x="2" y="10"/>
                    </a:cubicBezTo>
                    <a:cubicBezTo>
                      <a:pt x="2" y="15"/>
                      <a:pt x="6" y="19"/>
                      <a:pt x="11" y="19"/>
                    </a:cubicBezTo>
                    <a:cubicBezTo>
                      <a:pt x="15" y="19"/>
                      <a:pt x="19" y="15"/>
                      <a:pt x="19" y="10"/>
                    </a:cubicBezTo>
                    <a:cubicBezTo>
                      <a:pt x="19" y="10"/>
                      <a:pt x="19" y="10"/>
                      <a:pt x="19" y="10"/>
                    </a:cubicBezTo>
                    <a:close/>
                    <a:moveTo>
                      <a:pt x="8" y="11"/>
                    </a:moveTo>
                    <a:cubicBezTo>
                      <a:pt x="8" y="16"/>
                      <a:pt x="8" y="16"/>
                      <a:pt x="8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4" y="4"/>
                      <a:pt x="15" y="5"/>
                      <a:pt x="15" y="7"/>
                    </a:cubicBezTo>
                    <a:cubicBezTo>
                      <a:pt x="15" y="9"/>
                      <a:pt x="14" y="10"/>
                      <a:pt x="13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4" y="10"/>
                      <a:pt x="14" y="11"/>
                      <a:pt x="14" y="13"/>
                    </a:cubicBezTo>
                    <a:cubicBezTo>
                      <a:pt x="15" y="14"/>
                      <a:pt x="15" y="16"/>
                      <a:pt x="15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5"/>
                      <a:pt x="13" y="13"/>
                      <a:pt x="12" y="12"/>
                    </a:cubicBezTo>
                    <a:cubicBezTo>
                      <a:pt x="12" y="11"/>
                      <a:pt x="11" y="11"/>
                      <a:pt x="10" y="11"/>
                    </a:cubicBezTo>
                    <a:cubicBezTo>
                      <a:pt x="8" y="11"/>
                      <a:pt x="8" y="11"/>
                      <a:pt x="8" y="11"/>
                    </a:cubicBezTo>
                    <a:close/>
                    <a:moveTo>
                      <a:pt x="11" y="9"/>
                    </a:moveTo>
                    <a:cubicBezTo>
                      <a:pt x="12" y="9"/>
                      <a:pt x="13" y="8"/>
                      <a:pt x="13" y="7"/>
                    </a:cubicBezTo>
                    <a:cubicBezTo>
                      <a:pt x="13" y="6"/>
                      <a:pt x="12" y="6"/>
                      <a:pt x="11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11" y="9"/>
                      <a:pt x="11" y="9"/>
                      <a:pt x="11" y="9"/>
                    </a:cubicBezTo>
                    <a:close/>
                    <a:moveTo>
                      <a:pt x="0" y="10"/>
                    </a:moveTo>
                    <a:cubicBezTo>
                      <a:pt x="0" y="4"/>
                      <a:pt x="5" y="0"/>
                      <a:pt x="11" y="0"/>
                    </a:cubicBezTo>
                    <a:cubicBezTo>
                      <a:pt x="16" y="0"/>
                      <a:pt x="21" y="4"/>
                      <a:pt x="21" y="10"/>
                    </a:cubicBezTo>
                    <a:cubicBezTo>
                      <a:pt x="21" y="16"/>
                      <a:pt x="16" y="20"/>
                      <a:pt x="11" y="20"/>
                    </a:cubicBezTo>
                    <a:cubicBezTo>
                      <a:pt x="5" y="20"/>
                      <a:pt x="0" y="16"/>
                      <a:pt x="0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8"/>
              <p:cNvSpPr>
                <a:spLocks noEditPoints="1"/>
              </p:cNvSpPr>
              <p:nvPr userDrawn="1"/>
            </p:nvSpPr>
            <p:spPr bwMode="auto">
              <a:xfrm>
                <a:off x="1604963" y="814388"/>
                <a:ext cx="1106487" cy="328612"/>
              </a:xfrm>
              <a:custGeom>
                <a:avLst/>
                <a:gdLst/>
                <a:ahLst/>
                <a:cxnLst>
                  <a:cxn ang="0">
                    <a:pos x="295" y="29"/>
                  </a:cxn>
                  <a:cxn ang="0">
                    <a:pos x="256" y="41"/>
                  </a:cxn>
                  <a:cxn ang="0">
                    <a:pos x="191" y="29"/>
                  </a:cxn>
                  <a:cxn ang="0">
                    <a:pos x="217" y="22"/>
                  </a:cxn>
                  <a:cxn ang="0">
                    <a:pos x="147" y="0"/>
                  </a:cxn>
                  <a:cxn ang="0">
                    <a:pos x="147" y="34"/>
                  </a:cxn>
                  <a:cxn ang="0">
                    <a:pos x="104" y="48"/>
                  </a:cxn>
                  <a:cxn ang="0">
                    <a:pos x="48" y="42"/>
                  </a:cxn>
                  <a:cxn ang="0">
                    <a:pos x="23" y="31"/>
                  </a:cxn>
                  <a:cxn ang="0">
                    <a:pos x="50" y="18"/>
                  </a:cxn>
                  <a:cxn ang="0">
                    <a:pos x="0" y="0"/>
                  </a:cxn>
                  <a:cxn ang="0">
                    <a:pos x="23" y="85"/>
                  </a:cxn>
                  <a:cxn ang="0">
                    <a:pos x="45" y="49"/>
                  </a:cxn>
                  <a:cxn ang="0">
                    <a:pos x="75" y="87"/>
                  </a:cxn>
                  <a:cxn ang="0">
                    <a:pos x="85" y="68"/>
                  </a:cxn>
                  <a:cxn ang="0">
                    <a:pos x="64" y="61"/>
                  </a:cxn>
                  <a:cxn ang="0">
                    <a:pos x="131" y="88"/>
                  </a:cxn>
                  <a:cxn ang="0">
                    <a:pos x="147" y="79"/>
                  </a:cxn>
                  <a:cxn ang="0">
                    <a:pos x="245" y="85"/>
                  </a:cxn>
                  <a:cxn ang="0">
                    <a:pos x="266" y="85"/>
                  </a:cxn>
                  <a:cxn ang="0">
                    <a:pos x="270" y="57"/>
                  </a:cxn>
                  <a:cxn ang="0">
                    <a:pos x="75" y="40"/>
                  </a:cxn>
                  <a:cxn ang="0">
                    <a:pos x="64" y="49"/>
                  </a:cxn>
                  <a:cxn ang="0">
                    <a:pos x="123" y="58"/>
                  </a:cxn>
                  <a:cxn ang="0">
                    <a:pos x="147" y="58"/>
                  </a:cxn>
                  <a:cxn ang="0">
                    <a:pos x="213" y="80"/>
                  </a:cxn>
                  <a:cxn ang="0">
                    <a:pos x="169" y="4"/>
                  </a:cxn>
                  <a:cxn ang="0">
                    <a:pos x="213" y="18"/>
                  </a:cxn>
                  <a:cxn ang="0">
                    <a:pos x="187" y="33"/>
                  </a:cxn>
                  <a:cxn ang="0">
                    <a:pos x="213" y="46"/>
                  </a:cxn>
                  <a:cxn ang="0">
                    <a:pos x="187" y="67"/>
                  </a:cxn>
                  <a:cxn ang="0">
                    <a:pos x="213" y="80"/>
                  </a:cxn>
                  <a:cxn ang="0">
                    <a:pos x="191" y="51"/>
                  </a:cxn>
                  <a:cxn ang="0">
                    <a:pos x="217" y="31"/>
                  </a:cxn>
                  <a:cxn ang="0">
                    <a:pos x="217" y="83"/>
                  </a:cxn>
                  <a:cxn ang="0">
                    <a:pos x="191" y="62"/>
                  </a:cxn>
                  <a:cxn ang="0">
                    <a:pos x="243" y="80"/>
                  </a:cxn>
                  <a:cxn ang="0">
                    <a:pos x="247" y="57"/>
                  </a:cxn>
                  <a:cxn ang="0">
                    <a:pos x="244" y="33"/>
                  </a:cxn>
                  <a:cxn ang="0">
                    <a:pos x="268" y="33"/>
                  </a:cxn>
                  <a:cxn ang="0">
                    <a:pos x="265" y="57"/>
                  </a:cxn>
                  <a:cxn ang="0">
                    <a:pos x="267" y="80"/>
                  </a:cxn>
                </a:cxnLst>
                <a:rect l="0" t="0" r="r" b="b"/>
                <a:pathLst>
                  <a:path w="295" h="88">
                    <a:moveTo>
                      <a:pt x="270" y="57"/>
                    </a:moveTo>
                    <a:cubicBezTo>
                      <a:pt x="295" y="29"/>
                      <a:pt x="295" y="29"/>
                      <a:pt x="295" y="29"/>
                    </a:cubicBezTo>
                    <a:cubicBezTo>
                      <a:pt x="266" y="29"/>
                      <a:pt x="266" y="29"/>
                      <a:pt x="266" y="29"/>
                    </a:cubicBezTo>
                    <a:cubicBezTo>
                      <a:pt x="256" y="41"/>
                      <a:pt x="256" y="41"/>
                      <a:pt x="256" y="41"/>
                    </a:cubicBezTo>
                    <a:cubicBezTo>
                      <a:pt x="246" y="29"/>
                      <a:pt x="246" y="29"/>
                      <a:pt x="246" y="29"/>
                    </a:cubicBezTo>
                    <a:cubicBezTo>
                      <a:pt x="191" y="29"/>
                      <a:pt x="191" y="29"/>
                      <a:pt x="191" y="29"/>
                    </a:cubicBezTo>
                    <a:cubicBezTo>
                      <a:pt x="191" y="22"/>
                      <a:pt x="191" y="22"/>
                      <a:pt x="191" y="22"/>
                    </a:cubicBezTo>
                    <a:cubicBezTo>
                      <a:pt x="217" y="22"/>
                      <a:pt x="217" y="22"/>
                      <a:pt x="217" y="22"/>
                    </a:cubicBezTo>
                    <a:cubicBezTo>
                      <a:pt x="217" y="0"/>
                      <a:pt x="217" y="0"/>
                      <a:pt x="217" y="0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7" y="34"/>
                      <a:pt x="147" y="34"/>
                      <a:pt x="147" y="34"/>
                    </a:cubicBezTo>
                    <a:cubicBezTo>
                      <a:pt x="147" y="34"/>
                      <a:pt x="147" y="34"/>
                      <a:pt x="147" y="34"/>
                    </a:cubicBezTo>
                    <a:cubicBezTo>
                      <a:pt x="143" y="29"/>
                      <a:pt x="137" y="28"/>
                      <a:pt x="131" y="28"/>
                    </a:cubicBezTo>
                    <a:cubicBezTo>
                      <a:pt x="118" y="28"/>
                      <a:pt x="108" y="36"/>
                      <a:pt x="104" y="48"/>
                    </a:cubicBezTo>
                    <a:cubicBezTo>
                      <a:pt x="100" y="35"/>
                      <a:pt x="90" y="27"/>
                      <a:pt x="75" y="27"/>
                    </a:cubicBezTo>
                    <a:cubicBezTo>
                      <a:pt x="63" y="27"/>
                      <a:pt x="53" y="33"/>
                      <a:pt x="48" y="42"/>
                    </a:cubicBezTo>
                    <a:cubicBezTo>
                      <a:pt x="48" y="31"/>
                      <a:pt x="48" y="31"/>
                      <a:pt x="48" y="31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23" y="85"/>
                      <a:pt x="23" y="85"/>
                      <a:pt x="23" y="85"/>
                    </a:cubicBezTo>
                    <a:cubicBezTo>
                      <a:pt x="23" y="49"/>
                      <a:pt x="23" y="49"/>
                      <a:pt x="23" y="49"/>
                    </a:cubicBezTo>
                    <a:cubicBezTo>
                      <a:pt x="45" y="49"/>
                      <a:pt x="45" y="49"/>
                      <a:pt x="45" y="49"/>
                    </a:cubicBezTo>
                    <a:cubicBezTo>
                      <a:pt x="45" y="51"/>
                      <a:pt x="44" y="54"/>
                      <a:pt x="44" y="57"/>
                    </a:cubicBezTo>
                    <a:cubicBezTo>
                      <a:pt x="44" y="75"/>
                      <a:pt x="58" y="87"/>
                      <a:pt x="75" y="87"/>
                    </a:cubicBezTo>
                    <a:cubicBezTo>
                      <a:pt x="90" y="87"/>
                      <a:pt x="99" y="81"/>
                      <a:pt x="104" y="68"/>
                    </a:cubicBezTo>
                    <a:cubicBezTo>
                      <a:pt x="85" y="68"/>
                      <a:pt x="85" y="68"/>
                      <a:pt x="85" y="68"/>
                    </a:cubicBezTo>
                    <a:cubicBezTo>
                      <a:pt x="82" y="72"/>
                      <a:pt x="80" y="73"/>
                      <a:pt x="75" y="73"/>
                    </a:cubicBezTo>
                    <a:cubicBezTo>
                      <a:pt x="69" y="73"/>
                      <a:pt x="64" y="68"/>
                      <a:pt x="64" y="61"/>
                    </a:cubicBezTo>
                    <a:cubicBezTo>
                      <a:pt x="103" y="61"/>
                      <a:pt x="103" y="61"/>
                      <a:pt x="103" y="61"/>
                    </a:cubicBezTo>
                    <a:cubicBezTo>
                      <a:pt x="105" y="75"/>
                      <a:pt x="116" y="88"/>
                      <a:pt x="131" y="88"/>
                    </a:cubicBezTo>
                    <a:cubicBezTo>
                      <a:pt x="137" y="88"/>
                      <a:pt x="143" y="84"/>
                      <a:pt x="147" y="79"/>
                    </a:cubicBezTo>
                    <a:cubicBezTo>
                      <a:pt x="147" y="79"/>
                      <a:pt x="147" y="79"/>
                      <a:pt x="147" y="79"/>
                    </a:cubicBezTo>
                    <a:cubicBezTo>
                      <a:pt x="147" y="85"/>
                      <a:pt x="147" y="85"/>
                      <a:pt x="147" y="85"/>
                    </a:cubicBezTo>
                    <a:cubicBezTo>
                      <a:pt x="245" y="85"/>
                      <a:pt x="245" y="85"/>
                      <a:pt x="245" y="85"/>
                    </a:cubicBezTo>
                    <a:cubicBezTo>
                      <a:pt x="255" y="73"/>
                      <a:pt x="255" y="73"/>
                      <a:pt x="255" y="73"/>
                    </a:cubicBezTo>
                    <a:cubicBezTo>
                      <a:pt x="266" y="85"/>
                      <a:pt x="266" y="85"/>
                      <a:pt x="266" y="85"/>
                    </a:cubicBezTo>
                    <a:cubicBezTo>
                      <a:pt x="295" y="85"/>
                      <a:pt x="295" y="85"/>
                      <a:pt x="295" y="85"/>
                    </a:cubicBezTo>
                    <a:lnTo>
                      <a:pt x="270" y="57"/>
                    </a:lnTo>
                    <a:close/>
                    <a:moveTo>
                      <a:pt x="64" y="49"/>
                    </a:moveTo>
                    <a:cubicBezTo>
                      <a:pt x="66" y="44"/>
                      <a:pt x="70" y="40"/>
                      <a:pt x="75" y="40"/>
                    </a:cubicBezTo>
                    <a:cubicBezTo>
                      <a:pt x="81" y="40"/>
                      <a:pt x="85" y="44"/>
                      <a:pt x="86" y="49"/>
                    </a:cubicBezTo>
                    <a:cubicBezTo>
                      <a:pt x="86" y="49"/>
                      <a:pt x="64" y="49"/>
                      <a:pt x="64" y="49"/>
                    </a:cubicBezTo>
                    <a:close/>
                    <a:moveTo>
                      <a:pt x="135" y="72"/>
                    </a:moveTo>
                    <a:cubicBezTo>
                      <a:pt x="128" y="72"/>
                      <a:pt x="123" y="65"/>
                      <a:pt x="123" y="58"/>
                    </a:cubicBezTo>
                    <a:cubicBezTo>
                      <a:pt x="123" y="50"/>
                      <a:pt x="127" y="43"/>
                      <a:pt x="135" y="43"/>
                    </a:cubicBezTo>
                    <a:cubicBezTo>
                      <a:pt x="143" y="43"/>
                      <a:pt x="147" y="50"/>
                      <a:pt x="147" y="58"/>
                    </a:cubicBezTo>
                    <a:cubicBezTo>
                      <a:pt x="147" y="65"/>
                      <a:pt x="143" y="72"/>
                      <a:pt x="135" y="72"/>
                    </a:cubicBezTo>
                    <a:close/>
                    <a:moveTo>
                      <a:pt x="213" y="80"/>
                    </a:moveTo>
                    <a:cubicBezTo>
                      <a:pt x="169" y="80"/>
                      <a:pt x="169" y="80"/>
                      <a:pt x="169" y="80"/>
                    </a:cubicBezTo>
                    <a:cubicBezTo>
                      <a:pt x="169" y="4"/>
                      <a:pt x="169" y="4"/>
                      <a:pt x="169" y="4"/>
                    </a:cubicBezTo>
                    <a:cubicBezTo>
                      <a:pt x="213" y="4"/>
                      <a:pt x="213" y="4"/>
                      <a:pt x="213" y="4"/>
                    </a:cubicBezTo>
                    <a:cubicBezTo>
                      <a:pt x="213" y="18"/>
                      <a:pt x="213" y="18"/>
                      <a:pt x="213" y="18"/>
                    </a:cubicBezTo>
                    <a:cubicBezTo>
                      <a:pt x="187" y="18"/>
                      <a:pt x="187" y="18"/>
                      <a:pt x="187" y="18"/>
                    </a:cubicBezTo>
                    <a:cubicBezTo>
                      <a:pt x="187" y="33"/>
                      <a:pt x="187" y="33"/>
                      <a:pt x="187" y="33"/>
                    </a:cubicBezTo>
                    <a:cubicBezTo>
                      <a:pt x="213" y="33"/>
                      <a:pt x="213" y="33"/>
                      <a:pt x="213" y="33"/>
                    </a:cubicBezTo>
                    <a:cubicBezTo>
                      <a:pt x="213" y="46"/>
                      <a:pt x="213" y="46"/>
                      <a:pt x="213" y="46"/>
                    </a:cubicBezTo>
                    <a:cubicBezTo>
                      <a:pt x="187" y="46"/>
                      <a:pt x="187" y="46"/>
                      <a:pt x="187" y="46"/>
                    </a:cubicBezTo>
                    <a:cubicBezTo>
                      <a:pt x="187" y="67"/>
                      <a:pt x="187" y="67"/>
                      <a:pt x="187" y="67"/>
                    </a:cubicBezTo>
                    <a:cubicBezTo>
                      <a:pt x="213" y="67"/>
                      <a:pt x="213" y="67"/>
                      <a:pt x="213" y="67"/>
                    </a:cubicBezTo>
                    <a:lnTo>
                      <a:pt x="213" y="80"/>
                    </a:lnTo>
                    <a:close/>
                    <a:moveTo>
                      <a:pt x="191" y="62"/>
                    </a:moveTo>
                    <a:cubicBezTo>
                      <a:pt x="191" y="51"/>
                      <a:pt x="191" y="51"/>
                      <a:pt x="191" y="51"/>
                    </a:cubicBezTo>
                    <a:cubicBezTo>
                      <a:pt x="217" y="51"/>
                      <a:pt x="217" y="51"/>
                      <a:pt x="217" y="51"/>
                    </a:cubicBezTo>
                    <a:cubicBezTo>
                      <a:pt x="217" y="31"/>
                      <a:pt x="217" y="31"/>
                      <a:pt x="217" y="31"/>
                    </a:cubicBezTo>
                    <a:cubicBezTo>
                      <a:pt x="241" y="57"/>
                      <a:pt x="241" y="57"/>
                      <a:pt x="241" y="57"/>
                    </a:cubicBezTo>
                    <a:cubicBezTo>
                      <a:pt x="217" y="83"/>
                      <a:pt x="217" y="83"/>
                      <a:pt x="217" y="83"/>
                    </a:cubicBezTo>
                    <a:cubicBezTo>
                      <a:pt x="217" y="62"/>
                      <a:pt x="217" y="62"/>
                      <a:pt x="217" y="62"/>
                    </a:cubicBezTo>
                    <a:lnTo>
                      <a:pt x="191" y="62"/>
                    </a:lnTo>
                    <a:close/>
                    <a:moveTo>
                      <a:pt x="255" y="67"/>
                    </a:moveTo>
                    <a:cubicBezTo>
                      <a:pt x="243" y="80"/>
                      <a:pt x="243" y="80"/>
                      <a:pt x="243" y="80"/>
                    </a:cubicBezTo>
                    <a:cubicBezTo>
                      <a:pt x="226" y="80"/>
                      <a:pt x="226" y="80"/>
                      <a:pt x="226" y="80"/>
                    </a:cubicBezTo>
                    <a:cubicBezTo>
                      <a:pt x="247" y="57"/>
                      <a:pt x="247" y="57"/>
                      <a:pt x="247" y="57"/>
                    </a:cubicBezTo>
                    <a:cubicBezTo>
                      <a:pt x="226" y="33"/>
                      <a:pt x="226" y="33"/>
                      <a:pt x="226" y="33"/>
                    </a:cubicBezTo>
                    <a:cubicBezTo>
                      <a:pt x="244" y="33"/>
                      <a:pt x="244" y="33"/>
                      <a:pt x="244" y="33"/>
                    </a:cubicBezTo>
                    <a:cubicBezTo>
                      <a:pt x="256" y="47"/>
                      <a:pt x="256" y="47"/>
                      <a:pt x="256" y="47"/>
                    </a:cubicBezTo>
                    <a:cubicBezTo>
                      <a:pt x="268" y="33"/>
                      <a:pt x="268" y="33"/>
                      <a:pt x="268" y="33"/>
                    </a:cubicBezTo>
                    <a:cubicBezTo>
                      <a:pt x="286" y="33"/>
                      <a:pt x="286" y="33"/>
                      <a:pt x="286" y="33"/>
                    </a:cubicBezTo>
                    <a:cubicBezTo>
                      <a:pt x="265" y="57"/>
                      <a:pt x="265" y="57"/>
                      <a:pt x="265" y="57"/>
                    </a:cubicBezTo>
                    <a:cubicBezTo>
                      <a:pt x="286" y="80"/>
                      <a:pt x="286" y="80"/>
                      <a:pt x="286" y="80"/>
                    </a:cubicBezTo>
                    <a:cubicBezTo>
                      <a:pt x="267" y="80"/>
                      <a:pt x="267" y="80"/>
                      <a:pt x="267" y="80"/>
                    </a:cubicBezTo>
                    <a:lnTo>
                      <a:pt x="255" y="6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31"/>
            <p:cNvGrpSpPr/>
            <p:nvPr userDrawn="1"/>
          </p:nvGrpSpPr>
          <p:grpSpPr>
            <a:xfrm rot="5400000">
              <a:off x="1577995" y="6372487"/>
              <a:ext cx="166787" cy="570781"/>
              <a:chOff x="1445069" y="1844011"/>
              <a:chExt cx="445644" cy="1525095"/>
            </a:xfrm>
          </p:grpSpPr>
          <p:sp>
            <p:nvSpPr>
              <p:cNvPr id="14" name="Freeform 8"/>
              <p:cNvSpPr>
                <a:spLocks/>
              </p:cNvSpPr>
              <p:nvPr userDrawn="1"/>
            </p:nvSpPr>
            <p:spPr bwMode="auto">
              <a:xfrm rot="16200000">
                <a:off x="1519345" y="3091816"/>
                <a:ext cx="203014" cy="351565"/>
              </a:xfrm>
              <a:custGeom>
                <a:avLst/>
                <a:gdLst/>
                <a:ahLst/>
                <a:cxnLst>
                  <a:cxn ang="0">
                    <a:pos x="0" y="71"/>
                  </a:cxn>
                  <a:cxn ang="0">
                    <a:pos x="0" y="0"/>
                  </a:cxn>
                  <a:cxn ang="0">
                    <a:pos x="41" y="0"/>
                  </a:cxn>
                  <a:cxn ang="0">
                    <a:pos x="41" y="5"/>
                  </a:cxn>
                  <a:cxn ang="0">
                    <a:pos x="8" y="5"/>
                  </a:cxn>
                  <a:cxn ang="0">
                    <a:pos x="8" y="31"/>
                  </a:cxn>
                  <a:cxn ang="0">
                    <a:pos x="38" y="31"/>
                  </a:cxn>
                  <a:cxn ang="0">
                    <a:pos x="38" y="35"/>
                  </a:cxn>
                  <a:cxn ang="0">
                    <a:pos x="8" y="35"/>
                  </a:cxn>
                  <a:cxn ang="0">
                    <a:pos x="8" y="66"/>
                  </a:cxn>
                  <a:cxn ang="0">
                    <a:pos x="41" y="66"/>
                  </a:cxn>
                  <a:cxn ang="0">
                    <a:pos x="41" y="71"/>
                  </a:cxn>
                  <a:cxn ang="0">
                    <a:pos x="0" y="71"/>
                  </a:cxn>
                </a:cxnLst>
                <a:rect l="0" t="0" r="r" b="b"/>
                <a:pathLst>
                  <a:path w="41" h="71">
                    <a:moveTo>
                      <a:pt x="0" y="71"/>
                    </a:moveTo>
                    <a:lnTo>
                      <a:pt x="0" y="0"/>
                    </a:lnTo>
                    <a:lnTo>
                      <a:pt x="41" y="0"/>
                    </a:lnTo>
                    <a:lnTo>
                      <a:pt x="41" y="5"/>
                    </a:lnTo>
                    <a:lnTo>
                      <a:pt x="8" y="5"/>
                    </a:lnTo>
                    <a:lnTo>
                      <a:pt x="8" y="31"/>
                    </a:lnTo>
                    <a:lnTo>
                      <a:pt x="38" y="31"/>
                    </a:lnTo>
                    <a:lnTo>
                      <a:pt x="38" y="35"/>
                    </a:lnTo>
                    <a:lnTo>
                      <a:pt x="8" y="35"/>
                    </a:lnTo>
                    <a:lnTo>
                      <a:pt x="8" y="66"/>
                    </a:lnTo>
                    <a:lnTo>
                      <a:pt x="41" y="66"/>
                    </a:lnTo>
                    <a:lnTo>
                      <a:pt x="41" y="71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9"/>
              <p:cNvSpPr>
                <a:spLocks/>
              </p:cNvSpPr>
              <p:nvPr userDrawn="1"/>
            </p:nvSpPr>
            <p:spPr bwMode="auto">
              <a:xfrm rot="16200000">
                <a:off x="1561431" y="2896228"/>
                <a:ext cx="222821" cy="247580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19" y="24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21" y="19"/>
                  </a:cxn>
                  <a:cxn ang="0">
                    <a:pos x="38" y="0"/>
                  </a:cxn>
                  <a:cxn ang="0">
                    <a:pos x="45" y="0"/>
                  </a:cxn>
                  <a:cxn ang="0">
                    <a:pos x="26" y="24"/>
                  </a:cxn>
                  <a:cxn ang="0">
                    <a:pos x="45" y="50"/>
                  </a:cxn>
                  <a:cxn ang="0">
                    <a:pos x="38" y="50"/>
                  </a:cxn>
                  <a:cxn ang="0">
                    <a:pos x="21" y="29"/>
                  </a:cxn>
                  <a:cxn ang="0">
                    <a:pos x="7" y="50"/>
                  </a:cxn>
                  <a:cxn ang="0">
                    <a:pos x="0" y="50"/>
                  </a:cxn>
                </a:cxnLst>
                <a:rect l="0" t="0" r="r" b="b"/>
                <a:pathLst>
                  <a:path w="45" h="50">
                    <a:moveTo>
                      <a:pt x="0" y="50"/>
                    </a:moveTo>
                    <a:lnTo>
                      <a:pt x="19" y="24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21" y="19"/>
                    </a:lnTo>
                    <a:lnTo>
                      <a:pt x="38" y="0"/>
                    </a:lnTo>
                    <a:lnTo>
                      <a:pt x="45" y="0"/>
                    </a:lnTo>
                    <a:lnTo>
                      <a:pt x="26" y="24"/>
                    </a:lnTo>
                    <a:lnTo>
                      <a:pt x="45" y="50"/>
                    </a:lnTo>
                    <a:lnTo>
                      <a:pt x="38" y="50"/>
                    </a:lnTo>
                    <a:lnTo>
                      <a:pt x="21" y="29"/>
                    </a:lnTo>
                    <a:lnTo>
                      <a:pt x="7" y="5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10"/>
              <p:cNvSpPr>
                <a:spLocks noEditPoints="1"/>
              </p:cNvSpPr>
              <p:nvPr userDrawn="1"/>
            </p:nvSpPr>
            <p:spPr bwMode="auto">
              <a:xfrm rot="16200000">
                <a:off x="1603520" y="2586752"/>
                <a:ext cx="222821" cy="351565"/>
              </a:xfrm>
              <a:custGeom>
                <a:avLst/>
                <a:gdLst/>
                <a:ahLst/>
                <a:cxnLst>
                  <a:cxn ang="0">
                    <a:pos x="3" y="30"/>
                  </a:cxn>
                  <a:cxn ang="0">
                    <a:pos x="0" y="30"/>
                  </a:cxn>
                  <a:cxn ang="0">
                    <a:pos x="0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2" y="4"/>
                  </a:cxn>
                  <a:cxn ang="0">
                    <a:pos x="9" y="0"/>
                  </a:cxn>
                  <a:cxn ang="0">
                    <a:pos x="19" y="11"/>
                  </a:cxn>
                  <a:cxn ang="0">
                    <a:pos x="9" y="23"/>
                  </a:cxn>
                  <a:cxn ang="0">
                    <a:pos x="3" y="19"/>
                  </a:cxn>
                  <a:cxn ang="0">
                    <a:pos x="3" y="30"/>
                  </a:cxn>
                  <a:cxn ang="0">
                    <a:pos x="16" y="11"/>
                  </a:cxn>
                  <a:cxn ang="0">
                    <a:pos x="9" y="2"/>
                  </a:cxn>
                  <a:cxn ang="0">
                    <a:pos x="3" y="11"/>
                  </a:cxn>
                  <a:cxn ang="0">
                    <a:pos x="9" y="20"/>
                  </a:cxn>
                  <a:cxn ang="0">
                    <a:pos x="16" y="11"/>
                  </a:cxn>
                </a:cxnLst>
                <a:rect l="0" t="0" r="r" b="b"/>
                <a:pathLst>
                  <a:path w="19" h="30">
                    <a:moveTo>
                      <a:pt x="3" y="3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0" y="3"/>
                      <a:pt x="0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4" y="1"/>
                      <a:pt x="6" y="0"/>
                      <a:pt x="9" y="0"/>
                    </a:cubicBezTo>
                    <a:cubicBezTo>
                      <a:pt x="16" y="0"/>
                      <a:pt x="19" y="6"/>
                      <a:pt x="19" y="11"/>
                    </a:cubicBezTo>
                    <a:cubicBezTo>
                      <a:pt x="19" y="17"/>
                      <a:pt x="16" y="23"/>
                      <a:pt x="9" y="23"/>
                    </a:cubicBezTo>
                    <a:cubicBezTo>
                      <a:pt x="6" y="23"/>
                      <a:pt x="4" y="21"/>
                      <a:pt x="3" y="19"/>
                    </a:cubicBezTo>
                    <a:lnTo>
                      <a:pt x="3" y="30"/>
                    </a:lnTo>
                    <a:close/>
                    <a:moveTo>
                      <a:pt x="16" y="11"/>
                    </a:moveTo>
                    <a:cubicBezTo>
                      <a:pt x="16" y="7"/>
                      <a:pt x="14" y="2"/>
                      <a:pt x="9" y="2"/>
                    </a:cubicBezTo>
                    <a:cubicBezTo>
                      <a:pt x="4" y="2"/>
                      <a:pt x="3" y="6"/>
                      <a:pt x="3" y="11"/>
                    </a:cubicBezTo>
                    <a:cubicBezTo>
                      <a:pt x="3" y="17"/>
                      <a:pt x="4" y="20"/>
                      <a:pt x="9" y="20"/>
                    </a:cubicBezTo>
                    <a:cubicBezTo>
                      <a:pt x="14" y="20"/>
                      <a:pt x="16" y="16"/>
                      <a:pt x="16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1"/>
              <p:cNvSpPr>
                <a:spLocks/>
              </p:cNvSpPr>
              <p:nvPr userDrawn="1"/>
            </p:nvSpPr>
            <p:spPr bwMode="auto">
              <a:xfrm rot="16200000">
                <a:off x="1608471" y="2408494"/>
                <a:ext cx="118839" cy="25748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2" y="10"/>
                  </a:cxn>
                  <a:cxn ang="0">
                    <a:pos x="2" y="22"/>
                  </a:cxn>
                  <a:cxn ang="0">
                    <a:pos x="0" y="22"/>
                  </a:cxn>
                  <a:cxn ang="0">
                    <a:pos x="0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2" y="4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10" y="3"/>
                  </a:cxn>
                  <a:cxn ang="0">
                    <a:pos x="8" y="3"/>
                  </a:cxn>
                </a:cxnLst>
                <a:rect l="0" t="0" r="r" b="b"/>
                <a:pathLst>
                  <a:path w="10" h="22">
                    <a:moveTo>
                      <a:pt x="8" y="3"/>
                    </a:moveTo>
                    <a:cubicBezTo>
                      <a:pt x="4" y="3"/>
                      <a:pt x="2" y="6"/>
                      <a:pt x="2" y="10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0" y="3"/>
                      <a:pt x="0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1"/>
                      <a:pt x="6" y="0"/>
                      <a:pt x="8" y="0"/>
                    </a:cubicBezTo>
                    <a:cubicBezTo>
                      <a:pt x="9" y="0"/>
                      <a:pt x="9" y="0"/>
                      <a:pt x="10" y="0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3"/>
                      <a:pt x="9" y="3"/>
                      <a:pt x="8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2"/>
              <p:cNvSpPr>
                <a:spLocks noEditPoints="1"/>
              </p:cNvSpPr>
              <p:nvPr userDrawn="1"/>
            </p:nvSpPr>
            <p:spPr bwMode="auto">
              <a:xfrm rot="16200000">
                <a:off x="1566383" y="2237665"/>
                <a:ext cx="212917" cy="267387"/>
              </a:xfrm>
              <a:custGeom>
                <a:avLst/>
                <a:gdLst/>
                <a:ahLst/>
                <a:cxnLst>
                  <a:cxn ang="0">
                    <a:pos x="3" y="12"/>
                  </a:cxn>
                  <a:cxn ang="0">
                    <a:pos x="10" y="21"/>
                  </a:cxn>
                  <a:cxn ang="0">
                    <a:pos x="16" y="16"/>
                  </a:cxn>
                  <a:cxn ang="0">
                    <a:pos x="18" y="16"/>
                  </a:cxn>
                  <a:cxn ang="0">
                    <a:pos x="9" y="23"/>
                  </a:cxn>
                  <a:cxn ang="0">
                    <a:pos x="0" y="12"/>
                  </a:cxn>
                  <a:cxn ang="0">
                    <a:pos x="10" y="0"/>
                  </a:cxn>
                  <a:cxn ang="0">
                    <a:pos x="18" y="12"/>
                  </a:cxn>
                  <a:cxn ang="0">
                    <a:pos x="3" y="12"/>
                  </a:cxn>
                  <a:cxn ang="0">
                    <a:pos x="3" y="10"/>
                  </a:cxn>
                  <a:cxn ang="0">
                    <a:pos x="16" y="10"/>
                  </a:cxn>
                  <a:cxn ang="0">
                    <a:pos x="10" y="2"/>
                  </a:cxn>
                  <a:cxn ang="0">
                    <a:pos x="3" y="10"/>
                  </a:cxn>
                </a:cxnLst>
                <a:rect l="0" t="0" r="r" b="b"/>
                <a:pathLst>
                  <a:path w="18" h="23">
                    <a:moveTo>
                      <a:pt x="3" y="12"/>
                    </a:moveTo>
                    <a:cubicBezTo>
                      <a:pt x="3" y="17"/>
                      <a:pt x="5" y="21"/>
                      <a:pt x="10" y="21"/>
                    </a:cubicBezTo>
                    <a:cubicBezTo>
                      <a:pt x="13" y="21"/>
                      <a:pt x="15" y="18"/>
                      <a:pt x="16" y="16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7" y="20"/>
                      <a:pt x="14" y="23"/>
                      <a:pt x="9" y="23"/>
                    </a:cubicBezTo>
                    <a:cubicBezTo>
                      <a:pt x="3" y="23"/>
                      <a:pt x="0" y="18"/>
                      <a:pt x="0" y="12"/>
                    </a:cubicBezTo>
                    <a:cubicBezTo>
                      <a:pt x="0" y="6"/>
                      <a:pt x="3" y="0"/>
                      <a:pt x="10" y="0"/>
                    </a:cubicBezTo>
                    <a:cubicBezTo>
                      <a:pt x="16" y="0"/>
                      <a:pt x="18" y="6"/>
                      <a:pt x="18" y="12"/>
                    </a:cubicBezTo>
                    <a:lnTo>
                      <a:pt x="3" y="12"/>
                    </a:lnTo>
                    <a:close/>
                    <a:moveTo>
                      <a:pt x="3" y="10"/>
                    </a:move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6"/>
                      <a:pt x="14" y="2"/>
                      <a:pt x="10" y="2"/>
                    </a:cubicBezTo>
                    <a:cubicBezTo>
                      <a:pt x="6" y="2"/>
                      <a:pt x="3" y="5"/>
                      <a:pt x="3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3"/>
              <p:cNvSpPr>
                <a:spLocks/>
              </p:cNvSpPr>
              <p:nvPr userDrawn="1"/>
            </p:nvSpPr>
            <p:spPr bwMode="auto">
              <a:xfrm rot="16200000">
                <a:off x="1586189" y="2009891"/>
                <a:ext cx="173305" cy="267387"/>
              </a:xfrm>
              <a:custGeom>
                <a:avLst/>
                <a:gdLst/>
                <a:ahLst/>
                <a:cxnLst>
                  <a:cxn ang="0">
                    <a:pos x="7" y="23"/>
                  </a:cxn>
                  <a:cxn ang="0">
                    <a:pos x="0" y="16"/>
                  </a:cxn>
                  <a:cxn ang="0">
                    <a:pos x="2" y="16"/>
                  </a:cxn>
                  <a:cxn ang="0">
                    <a:pos x="7" y="21"/>
                  </a:cxn>
                  <a:cxn ang="0">
                    <a:pos x="13" y="16"/>
                  </a:cxn>
                  <a:cxn ang="0">
                    <a:pos x="7" y="12"/>
                  </a:cxn>
                  <a:cxn ang="0">
                    <a:pos x="0" y="6"/>
                  </a:cxn>
                  <a:cxn ang="0">
                    <a:pos x="8" y="0"/>
                  </a:cxn>
                  <a:cxn ang="0">
                    <a:pos x="15" y="6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3" y="6"/>
                  </a:cxn>
                  <a:cxn ang="0">
                    <a:pos x="8" y="10"/>
                  </a:cxn>
                  <a:cxn ang="0">
                    <a:pos x="15" y="16"/>
                  </a:cxn>
                  <a:cxn ang="0">
                    <a:pos x="7" y="23"/>
                  </a:cxn>
                </a:cxnLst>
                <a:rect l="0" t="0" r="r" b="b"/>
                <a:pathLst>
                  <a:path w="15" h="23">
                    <a:moveTo>
                      <a:pt x="7" y="23"/>
                    </a:moveTo>
                    <a:cubicBezTo>
                      <a:pt x="3" y="23"/>
                      <a:pt x="0" y="21"/>
                      <a:pt x="0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9"/>
                      <a:pt x="4" y="21"/>
                      <a:pt x="7" y="21"/>
                    </a:cubicBezTo>
                    <a:cubicBezTo>
                      <a:pt x="10" y="21"/>
                      <a:pt x="13" y="19"/>
                      <a:pt x="13" y="16"/>
                    </a:cubicBezTo>
                    <a:cubicBezTo>
                      <a:pt x="13" y="14"/>
                      <a:pt x="10" y="13"/>
                      <a:pt x="7" y="12"/>
                    </a:cubicBezTo>
                    <a:cubicBezTo>
                      <a:pt x="4" y="11"/>
                      <a:pt x="0" y="10"/>
                      <a:pt x="0" y="6"/>
                    </a:cubicBezTo>
                    <a:cubicBezTo>
                      <a:pt x="0" y="2"/>
                      <a:pt x="4" y="0"/>
                      <a:pt x="8" y="0"/>
                    </a:cubicBezTo>
                    <a:cubicBezTo>
                      <a:pt x="12" y="0"/>
                      <a:pt x="15" y="2"/>
                      <a:pt x="15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4"/>
                      <a:pt x="10" y="2"/>
                      <a:pt x="8" y="2"/>
                    </a:cubicBezTo>
                    <a:cubicBezTo>
                      <a:pt x="5" y="2"/>
                      <a:pt x="3" y="3"/>
                      <a:pt x="3" y="6"/>
                    </a:cubicBezTo>
                    <a:cubicBezTo>
                      <a:pt x="3" y="9"/>
                      <a:pt x="5" y="9"/>
                      <a:pt x="8" y="10"/>
                    </a:cubicBezTo>
                    <a:cubicBezTo>
                      <a:pt x="12" y="11"/>
                      <a:pt x="15" y="12"/>
                      <a:pt x="15" y="16"/>
                    </a:cubicBezTo>
                    <a:cubicBezTo>
                      <a:pt x="15" y="21"/>
                      <a:pt x="12" y="23"/>
                      <a:pt x="7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4"/>
              <p:cNvSpPr>
                <a:spLocks/>
              </p:cNvSpPr>
              <p:nvPr userDrawn="1"/>
            </p:nvSpPr>
            <p:spPr bwMode="auto">
              <a:xfrm rot="16200000">
                <a:off x="1578761" y="1804398"/>
                <a:ext cx="188161" cy="267387"/>
              </a:xfrm>
              <a:custGeom>
                <a:avLst/>
                <a:gdLst/>
                <a:ahLst/>
                <a:cxnLst>
                  <a:cxn ang="0">
                    <a:pos x="8" y="23"/>
                  </a:cxn>
                  <a:cxn ang="0">
                    <a:pos x="0" y="16"/>
                  </a:cxn>
                  <a:cxn ang="0">
                    <a:pos x="3" y="16"/>
                  </a:cxn>
                  <a:cxn ang="0">
                    <a:pos x="8" y="21"/>
                  </a:cxn>
                  <a:cxn ang="0">
                    <a:pos x="13" y="16"/>
                  </a:cxn>
                  <a:cxn ang="0">
                    <a:pos x="8" y="12"/>
                  </a:cxn>
                  <a:cxn ang="0">
                    <a:pos x="1" y="6"/>
                  </a:cxn>
                  <a:cxn ang="0">
                    <a:pos x="8" y="0"/>
                  </a:cxn>
                  <a:cxn ang="0">
                    <a:pos x="16" y="6"/>
                  </a:cxn>
                  <a:cxn ang="0">
                    <a:pos x="13" y="6"/>
                  </a:cxn>
                  <a:cxn ang="0">
                    <a:pos x="8" y="2"/>
                  </a:cxn>
                  <a:cxn ang="0">
                    <a:pos x="4" y="6"/>
                  </a:cxn>
                  <a:cxn ang="0">
                    <a:pos x="9" y="10"/>
                  </a:cxn>
                  <a:cxn ang="0">
                    <a:pos x="16" y="16"/>
                  </a:cxn>
                  <a:cxn ang="0">
                    <a:pos x="8" y="23"/>
                  </a:cxn>
                </a:cxnLst>
                <a:rect l="0" t="0" r="r" b="b"/>
                <a:pathLst>
                  <a:path w="16" h="23">
                    <a:moveTo>
                      <a:pt x="8" y="23"/>
                    </a:moveTo>
                    <a:cubicBezTo>
                      <a:pt x="4" y="23"/>
                      <a:pt x="0" y="21"/>
                      <a:pt x="0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9"/>
                      <a:pt x="5" y="21"/>
                      <a:pt x="8" y="21"/>
                    </a:cubicBezTo>
                    <a:cubicBezTo>
                      <a:pt x="11" y="21"/>
                      <a:pt x="13" y="19"/>
                      <a:pt x="13" y="16"/>
                    </a:cubicBezTo>
                    <a:cubicBezTo>
                      <a:pt x="13" y="14"/>
                      <a:pt x="11" y="13"/>
                      <a:pt x="8" y="12"/>
                    </a:cubicBezTo>
                    <a:cubicBezTo>
                      <a:pt x="5" y="11"/>
                      <a:pt x="1" y="10"/>
                      <a:pt x="1" y="6"/>
                    </a:cubicBezTo>
                    <a:cubicBezTo>
                      <a:pt x="1" y="2"/>
                      <a:pt x="5" y="0"/>
                      <a:pt x="8" y="0"/>
                    </a:cubicBezTo>
                    <a:cubicBezTo>
                      <a:pt x="13" y="0"/>
                      <a:pt x="16" y="2"/>
                      <a:pt x="16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4"/>
                      <a:pt x="11" y="2"/>
                      <a:pt x="8" y="2"/>
                    </a:cubicBezTo>
                    <a:cubicBezTo>
                      <a:pt x="6" y="2"/>
                      <a:pt x="4" y="3"/>
                      <a:pt x="4" y="6"/>
                    </a:cubicBezTo>
                    <a:cubicBezTo>
                      <a:pt x="4" y="9"/>
                      <a:pt x="6" y="9"/>
                      <a:pt x="9" y="10"/>
                    </a:cubicBezTo>
                    <a:cubicBezTo>
                      <a:pt x="12" y="11"/>
                      <a:pt x="16" y="12"/>
                      <a:pt x="16" y="16"/>
                    </a:cubicBezTo>
                    <a:cubicBezTo>
                      <a:pt x="16" y="21"/>
                      <a:pt x="12" y="23"/>
                      <a:pt x="8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-bleed Image w/Title B">
    <p:bg>
      <p:bgPr>
        <a:solidFill>
          <a:srgbClr val="99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0" y="0"/>
            <a:ext cx="9143999" cy="6858000"/>
          </a:xfrm>
          <a:prstGeom prst="rect">
            <a:avLst/>
          </a:prstGeom>
          <a:solidFill>
            <a:schemeClr val="bg2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182880" rIns="182880" rtlCol="0" anchor="ctr"/>
          <a:lstStyle/>
          <a:p>
            <a:pPr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600" b="1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Image Area Guide</a:t>
            </a:r>
            <a:r>
              <a:rPr lang="en-US" sz="1600" b="0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: Manually insert an image using this gray box as a guide for size and placement of imagery</a:t>
            </a:r>
          </a:p>
          <a:p>
            <a:pPr marL="114300" lvl="0" indent="-1143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b="0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On the </a:t>
            </a:r>
            <a:r>
              <a:rPr lang="en-US" sz="1600" b="1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Insert</a:t>
            </a:r>
            <a:r>
              <a:rPr lang="en-US" sz="1600" b="0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 tab select &gt; </a:t>
            </a:r>
            <a:r>
              <a:rPr lang="en-US" sz="1600" b="1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Picture</a:t>
            </a:r>
            <a:r>
              <a:rPr lang="en-US" sz="1600" b="0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 from the </a:t>
            </a:r>
            <a:r>
              <a:rPr lang="en-US" sz="1600" b="1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Illustrations </a:t>
            </a:r>
            <a:r>
              <a:rPr lang="en-US" sz="1600" b="0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group</a:t>
            </a:r>
          </a:p>
          <a:p>
            <a:pPr marL="114300" lvl="0" indent="-1143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b="0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Browse to your image library and select the desired image</a:t>
            </a:r>
          </a:p>
          <a:p>
            <a:pPr marL="114300" lvl="0" indent="-1143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b="0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Scale and crop as needed to match the size of this guide box </a:t>
            </a:r>
            <a:br>
              <a:rPr lang="en-US" sz="1600" b="0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</a:br>
            <a:r>
              <a:rPr lang="en-US" sz="1600" b="0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(tip: hold shift while re-sizing to maintain proportions)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-1562100" y="0"/>
            <a:ext cx="1562100" cy="3933384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 smtClean="0">
                <a:solidFill>
                  <a:schemeClr val="accent3"/>
                </a:solidFill>
              </a:rPr>
              <a:t>Full-bleed</a:t>
            </a:r>
            <a:r>
              <a:rPr lang="en-US" sz="1200" b="1" baseline="0" dirty="0" smtClean="0">
                <a:solidFill>
                  <a:schemeClr val="accent3"/>
                </a:solidFill>
              </a:rPr>
              <a:t> </a:t>
            </a:r>
            <a:r>
              <a:rPr lang="en-US" sz="1200" b="1" dirty="0" smtClean="0">
                <a:solidFill>
                  <a:schemeClr val="accent3"/>
                </a:solidFill>
              </a:rPr>
              <a:t>Image w/Title</a:t>
            </a:r>
            <a:r>
              <a:rPr lang="en-US" sz="1200" b="1" baseline="0" dirty="0" smtClean="0">
                <a:solidFill>
                  <a:schemeClr val="accent3"/>
                </a:solidFill>
              </a:rPr>
              <a:t> </a:t>
            </a:r>
            <a:r>
              <a:rPr lang="en-US" sz="1200" b="1" dirty="0" smtClean="0">
                <a:solidFill>
                  <a:schemeClr val="accent3"/>
                </a:solidFill>
              </a:rPr>
              <a:t>B: Image area guide</a:t>
            </a: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accent3"/>
                </a:solidFill>
              </a:rPr>
              <a:t>Manually</a:t>
            </a:r>
            <a:r>
              <a:rPr lang="en-US" sz="1200" baseline="0" dirty="0" smtClean="0">
                <a:solidFill>
                  <a:schemeClr val="accent3"/>
                </a:solidFill>
              </a:rPr>
              <a:t> insert an image using the </a:t>
            </a:r>
            <a:r>
              <a:rPr lang="en-US" sz="1200" dirty="0" smtClean="0">
                <a:solidFill>
                  <a:schemeClr val="accent3"/>
                </a:solidFill>
              </a:rPr>
              <a:t>gray box as a guide for size and placement  only</a:t>
            </a:r>
            <a:r>
              <a:rPr lang="en-US" sz="1200" baseline="0" dirty="0" smtClean="0">
                <a:solidFill>
                  <a:schemeClr val="accent3"/>
                </a:solidFill>
              </a:rPr>
              <a:t> </a:t>
            </a:r>
            <a:r>
              <a:rPr lang="en-US" sz="1200" dirty="0" smtClean="0">
                <a:solidFill>
                  <a:schemeClr val="accent3"/>
                </a:solidFill>
              </a:rPr>
              <a:t>–you can manually size and crop the</a:t>
            </a:r>
            <a:r>
              <a:rPr lang="en-US" sz="1200" baseline="0" dirty="0" smtClean="0">
                <a:solidFill>
                  <a:schemeClr val="accent3"/>
                </a:solidFill>
              </a:rPr>
              <a:t> image as needed.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baseline="0" dirty="0" smtClean="0">
                <a:solidFill>
                  <a:srgbClr val="4D148C"/>
                </a:solidFill>
              </a:rPr>
              <a:t>Notes can be deleted from masters only: VIEW &gt; SLIDE MASTER</a:t>
            </a:r>
          </a:p>
          <a:p>
            <a:pPr algn="l">
              <a:lnSpc>
                <a:spcPct val="100000"/>
              </a:lnSpc>
            </a:pPr>
            <a:r>
              <a:rPr lang="en-US" sz="1200" i="1" baseline="0" dirty="0" smtClean="0">
                <a:solidFill>
                  <a:schemeClr val="tx2"/>
                </a:solidFill>
              </a:rPr>
              <a:t>Delete notes from the corresponding slide in the slide master view.</a:t>
            </a: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chemeClr val="accent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1" y="319088"/>
            <a:ext cx="7456488" cy="7493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lang="en-US" sz="3600" b="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1"/>
          </p:nvPr>
        </p:nvSpPr>
        <p:spPr>
          <a:xfrm>
            <a:off x="1371599" y="1074677"/>
            <a:ext cx="7456489" cy="295335"/>
          </a:xfrm>
        </p:spPr>
        <p:txBody>
          <a:bodyPr wrap="square" bIns="0" anchor="b" anchorCtr="0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38175" y="6150102"/>
            <a:ext cx="1430442" cy="591169"/>
            <a:chOff x="638175" y="6150102"/>
            <a:chExt cx="1430442" cy="591169"/>
          </a:xfrm>
        </p:grpSpPr>
        <p:grpSp>
          <p:nvGrpSpPr>
            <p:cNvPr id="11" name="Group 11"/>
            <p:cNvGrpSpPr>
              <a:grpSpLocks noChangeAspect="1"/>
            </p:cNvGrpSpPr>
            <p:nvPr userDrawn="1"/>
          </p:nvGrpSpPr>
          <p:grpSpPr>
            <a:xfrm>
              <a:off x="638167" y="6150104"/>
              <a:ext cx="1430436" cy="384049"/>
              <a:chOff x="1604963" y="814388"/>
              <a:chExt cx="1223962" cy="328612"/>
            </a:xfrm>
            <a:solidFill>
              <a:schemeClr val="bg1"/>
            </a:solidFill>
          </p:grpSpPr>
          <p:sp>
            <p:nvSpPr>
              <p:cNvPr id="21" name="Freeform 7"/>
              <p:cNvSpPr>
                <a:spLocks noEditPoints="1"/>
              </p:cNvSpPr>
              <p:nvPr userDrawn="1"/>
            </p:nvSpPr>
            <p:spPr bwMode="auto">
              <a:xfrm>
                <a:off x="2749550" y="1060450"/>
                <a:ext cx="79375" cy="74612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1" y="2"/>
                  </a:cxn>
                  <a:cxn ang="0">
                    <a:pos x="2" y="10"/>
                  </a:cxn>
                  <a:cxn ang="0">
                    <a:pos x="11" y="19"/>
                  </a:cxn>
                  <a:cxn ang="0">
                    <a:pos x="19" y="10"/>
                  </a:cxn>
                  <a:cxn ang="0">
                    <a:pos x="19" y="10"/>
                  </a:cxn>
                  <a:cxn ang="0">
                    <a:pos x="8" y="11"/>
                  </a:cxn>
                  <a:cxn ang="0">
                    <a:pos x="8" y="16"/>
                  </a:cxn>
                  <a:cxn ang="0">
                    <a:pos x="7" y="16"/>
                  </a:cxn>
                  <a:cxn ang="0">
                    <a:pos x="7" y="4"/>
                  </a:cxn>
                  <a:cxn ang="0">
                    <a:pos x="11" y="4"/>
                  </a:cxn>
                  <a:cxn ang="0">
                    <a:pos x="15" y="7"/>
                  </a:cxn>
                  <a:cxn ang="0">
                    <a:pos x="13" y="10"/>
                  </a:cxn>
                  <a:cxn ang="0">
                    <a:pos x="13" y="10"/>
                  </a:cxn>
                  <a:cxn ang="0">
                    <a:pos x="14" y="13"/>
                  </a:cxn>
                  <a:cxn ang="0">
                    <a:pos x="15" y="16"/>
                  </a:cxn>
                  <a:cxn ang="0">
                    <a:pos x="13" y="16"/>
                  </a:cxn>
                  <a:cxn ang="0">
                    <a:pos x="12" y="12"/>
                  </a:cxn>
                  <a:cxn ang="0">
                    <a:pos x="10" y="11"/>
                  </a:cxn>
                  <a:cxn ang="0">
                    <a:pos x="8" y="11"/>
                  </a:cxn>
                  <a:cxn ang="0">
                    <a:pos x="11" y="9"/>
                  </a:cxn>
                  <a:cxn ang="0">
                    <a:pos x="13" y="7"/>
                  </a:cxn>
                  <a:cxn ang="0">
                    <a:pos x="11" y="6"/>
                  </a:cxn>
                  <a:cxn ang="0">
                    <a:pos x="8" y="6"/>
                  </a:cxn>
                  <a:cxn ang="0">
                    <a:pos x="8" y="9"/>
                  </a:cxn>
                  <a:cxn ang="0">
                    <a:pos x="11" y="9"/>
                  </a:cxn>
                  <a:cxn ang="0">
                    <a:pos x="0" y="10"/>
                  </a:cxn>
                  <a:cxn ang="0">
                    <a:pos x="11" y="0"/>
                  </a:cxn>
                  <a:cxn ang="0">
                    <a:pos x="21" y="10"/>
                  </a:cxn>
                  <a:cxn ang="0">
                    <a:pos x="11" y="20"/>
                  </a:cxn>
                  <a:cxn ang="0">
                    <a:pos x="0" y="10"/>
                  </a:cxn>
                </a:cxnLst>
                <a:rect l="0" t="0" r="r" b="b"/>
                <a:pathLst>
                  <a:path w="21" h="20">
                    <a:moveTo>
                      <a:pt x="19" y="10"/>
                    </a:moveTo>
                    <a:cubicBezTo>
                      <a:pt x="19" y="5"/>
                      <a:pt x="15" y="2"/>
                      <a:pt x="11" y="2"/>
                    </a:cubicBezTo>
                    <a:cubicBezTo>
                      <a:pt x="6" y="2"/>
                      <a:pt x="2" y="5"/>
                      <a:pt x="2" y="10"/>
                    </a:cubicBezTo>
                    <a:cubicBezTo>
                      <a:pt x="2" y="15"/>
                      <a:pt x="6" y="19"/>
                      <a:pt x="11" y="19"/>
                    </a:cubicBezTo>
                    <a:cubicBezTo>
                      <a:pt x="15" y="19"/>
                      <a:pt x="19" y="15"/>
                      <a:pt x="19" y="10"/>
                    </a:cubicBezTo>
                    <a:cubicBezTo>
                      <a:pt x="19" y="10"/>
                      <a:pt x="19" y="10"/>
                      <a:pt x="19" y="10"/>
                    </a:cubicBezTo>
                    <a:close/>
                    <a:moveTo>
                      <a:pt x="8" y="11"/>
                    </a:moveTo>
                    <a:cubicBezTo>
                      <a:pt x="8" y="16"/>
                      <a:pt x="8" y="16"/>
                      <a:pt x="8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4" y="4"/>
                      <a:pt x="15" y="5"/>
                      <a:pt x="15" y="7"/>
                    </a:cubicBezTo>
                    <a:cubicBezTo>
                      <a:pt x="15" y="9"/>
                      <a:pt x="14" y="10"/>
                      <a:pt x="13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4" y="10"/>
                      <a:pt x="14" y="11"/>
                      <a:pt x="14" y="13"/>
                    </a:cubicBezTo>
                    <a:cubicBezTo>
                      <a:pt x="15" y="14"/>
                      <a:pt x="15" y="16"/>
                      <a:pt x="15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5"/>
                      <a:pt x="13" y="13"/>
                      <a:pt x="12" y="12"/>
                    </a:cubicBezTo>
                    <a:cubicBezTo>
                      <a:pt x="12" y="11"/>
                      <a:pt x="11" y="11"/>
                      <a:pt x="10" y="11"/>
                    </a:cubicBezTo>
                    <a:cubicBezTo>
                      <a:pt x="8" y="11"/>
                      <a:pt x="8" y="11"/>
                      <a:pt x="8" y="11"/>
                    </a:cubicBezTo>
                    <a:close/>
                    <a:moveTo>
                      <a:pt x="11" y="9"/>
                    </a:moveTo>
                    <a:cubicBezTo>
                      <a:pt x="12" y="9"/>
                      <a:pt x="13" y="8"/>
                      <a:pt x="13" y="7"/>
                    </a:cubicBezTo>
                    <a:cubicBezTo>
                      <a:pt x="13" y="6"/>
                      <a:pt x="12" y="6"/>
                      <a:pt x="11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11" y="9"/>
                      <a:pt x="11" y="9"/>
                      <a:pt x="11" y="9"/>
                    </a:cubicBezTo>
                    <a:close/>
                    <a:moveTo>
                      <a:pt x="0" y="10"/>
                    </a:moveTo>
                    <a:cubicBezTo>
                      <a:pt x="0" y="4"/>
                      <a:pt x="5" y="0"/>
                      <a:pt x="11" y="0"/>
                    </a:cubicBezTo>
                    <a:cubicBezTo>
                      <a:pt x="16" y="0"/>
                      <a:pt x="21" y="4"/>
                      <a:pt x="21" y="10"/>
                    </a:cubicBezTo>
                    <a:cubicBezTo>
                      <a:pt x="21" y="16"/>
                      <a:pt x="16" y="20"/>
                      <a:pt x="11" y="20"/>
                    </a:cubicBezTo>
                    <a:cubicBezTo>
                      <a:pt x="5" y="20"/>
                      <a:pt x="0" y="16"/>
                      <a:pt x="0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8"/>
              <p:cNvSpPr>
                <a:spLocks noEditPoints="1"/>
              </p:cNvSpPr>
              <p:nvPr userDrawn="1"/>
            </p:nvSpPr>
            <p:spPr bwMode="auto">
              <a:xfrm>
                <a:off x="1604963" y="814388"/>
                <a:ext cx="1106487" cy="328612"/>
              </a:xfrm>
              <a:custGeom>
                <a:avLst/>
                <a:gdLst/>
                <a:ahLst/>
                <a:cxnLst>
                  <a:cxn ang="0">
                    <a:pos x="295" y="29"/>
                  </a:cxn>
                  <a:cxn ang="0">
                    <a:pos x="256" y="41"/>
                  </a:cxn>
                  <a:cxn ang="0">
                    <a:pos x="191" y="29"/>
                  </a:cxn>
                  <a:cxn ang="0">
                    <a:pos x="217" y="22"/>
                  </a:cxn>
                  <a:cxn ang="0">
                    <a:pos x="147" y="0"/>
                  </a:cxn>
                  <a:cxn ang="0">
                    <a:pos x="147" y="34"/>
                  </a:cxn>
                  <a:cxn ang="0">
                    <a:pos x="104" y="48"/>
                  </a:cxn>
                  <a:cxn ang="0">
                    <a:pos x="48" y="42"/>
                  </a:cxn>
                  <a:cxn ang="0">
                    <a:pos x="23" y="31"/>
                  </a:cxn>
                  <a:cxn ang="0">
                    <a:pos x="50" y="18"/>
                  </a:cxn>
                  <a:cxn ang="0">
                    <a:pos x="0" y="0"/>
                  </a:cxn>
                  <a:cxn ang="0">
                    <a:pos x="23" y="85"/>
                  </a:cxn>
                  <a:cxn ang="0">
                    <a:pos x="45" y="49"/>
                  </a:cxn>
                  <a:cxn ang="0">
                    <a:pos x="75" y="87"/>
                  </a:cxn>
                  <a:cxn ang="0">
                    <a:pos x="85" y="68"/>
                  </a:cxn>
                  <a:cxn ang="0">
                    <a:pos x="64" y="61"/>
                  </a:cxn>
                  <a:cxn ang="0">
                    <a:pos x="131" y="88"/>
                  </a:cxn>
                  <a:cxn ang="0">
                    <a:pos x="147" y="79"/>
                  </a:cxn>
                  <a:cxn ang="0">
                    <a:pos x="245" y="85"/>
                  </a:cxn>
                  <a:cxn ang="0">
                    <a:pos x="266" y="85"/>
                  </a:cxn>
                  <a:cxn ang="0">
                    <a:pos x="270" y="57"/>
                  </a:cxn>
                  <a:cxn ang="0">
                    <a:pos x="75" y="40"/>
                  </a:cxn>
                  <a:cxn ang="0">
                    <a:pos x="64" y="49"/>
                  </a:cxn>
                  <a:cxn ang="0">
                    <a:pos x="123" y="58"/>
                  </a:cxn>
                  <a:cxn ang="0">
                    <a:pos x="147" y="58"/>
                  </a:cxn>
                  <a:cxn ang="0">
                    <a:pos x="213" y="80"/>
                  </a:cxn>
                  <a:cxn ang="0">
                    <a:pos x="169" y="4"/>
                  </a:cxn>
                  <a:cxn ang="0">
                    <a:pos x="213" y="18"/>
                  </a:cxn>
                  <a:cxn ang="0">
                    <a:pos x="187" y="33"/>
                  </a:cxn>
                  <a:cxn ang="0">
                    <a:pos x="213" y="46"/>
                  </a:cxn>
                  <a:cxn ang="0">
                    <a:pos x="187" y="67"/>
                  </a:cxn>
                  <a:cxn ang="0">
                    <a:pos x="213" y="80"/>
                  </a:cxn>
                  <a:cxn ang="0">
                    <a:pos x="191" y="51"/>
                  </a:cxn>
                  <a:cxn ang="0">
                    <a:pos x="217" y="31"/>
                  </a:cxn>
                  <a:cxn ang="0">
                    <a:pos x="217" y="83"/>
                  </a:cxn>
                  <a:cxn ang="0">
                    <a:pos x="191" y="62"/>
                  </a:cxn>
                  <a:cxn ang="0">
                    <a:pos x="243" y="80"/>
                  </a:cxn>
                  <a:cxn ang="0">
                    <a:pos x="247" y="57"/>
                  </a:cxn>
                  <a:cxn ang="0">
                    <a:pos x="244" y="33"/>
                  </a:cxn>
                  <a:cxn ang="0">
                    <a:pos x="268" y="33"/>
                  </a:cxn>
                  <a:cxn ang="0">
                    <a:pos x="265" y="57"/>
                  </a:cxn>
                  <a:cxn ang="0">
                    <a:pos x="267" y="80"/>
                  </a:cxn>
                </a:cxnLst>
                <a:rect l="0" t="0" r="r" b="b"/>
                <a:pathLst>
                  <a:path w="295" h="88">
                    <a:moveTo>
                      <a:pt x="270" y="57"/>
                    </a:moveTo>
                    <a:cubicBezTo>
                      <a:pt x="295" y="29"/>
                      <a:pt x="295" y="29"/>
                      <a:pt x="295" y="29"/>
                    </a:cubicBezTo>
                    <a:cubicBezTo>
                      <a:pt x="266" y="29"/>
                      <a:pt x="266" y="29"/>
                      <a:pt x="266" y="29"/>
                    </a:cubicBezTo>
                    <a:cubicBezTo>
                      <a:pt x="256" y="41"/>
                      <a:pt x="256" y="41"/>
                      <a:pt x="256" y="41"/>
                    </a:cubicBezTo>
                    <a:cubicBezTo>
                      <a:pt x="246" y="29"/>
                      <a:pt x="246" y="29"/>
                      <a:pt x="246" y="29"/>
                    </a:cubicBezTo>
                    <a:cubicBezTo>
                      <a:pt x="191" y="29"/>
                      <a:pt x="191" y="29"/>
                      <a:pt x="191" y="29"/>
                    </a:cubicBezTo>
                    <a:cubicBezTo>
                      <a:pt x="191" y="22"/>
                      <a:pt x="191" y="22"/>
                      <a:pt x="191" y="22"/>
                    </a:cubicBezTo>
                    <a:cubicBezTo>
                      <a:pt x="217" y="22"/>
                      <a:pt x="217" y="22"/>
                      <a:pt x="217" y="22"/>
                    </a:cubicBezTo>
                    <a:cubicBezTo>
                      <a:pt x="217" y="0"/>
                      <a:pt x="217" y="0"/>
                      <a:pt x="217" y="0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7" y="34"/>
                      <a:pt x="147" y="34"/>
                      <a:pt x="147" y="34"/>
                    </a:cubicBezTo>
                    <a:cubicBezTo>
                      <a:pt x="147" y="34"/>
                      <a:pt x="147" y="34"/>
                      <a:pt x="147" y="34"/>
                    </a:cubicBezTo>
                    <a:cubicBezTo>
                      <a:pt x="143" y="29"/>
                      <a:pt x="137" y="28"/>
                      <a:pt x="131" y="28"/>
                    </a:cubicBezTo>
                    <a:cubicBezTo>
                      <a:pt x="118" y="28"/>
                      <a:pt x="108" y="36"/>
                      <a:pt x="104" y="48"/>
                    </a:cubicBezTo>
                    <a:cubicBezTo>
                      <a:pt x="100" y="35"/>
                      <a:pt x="90" y="27"/>
                      <a:pt x="75" y="27"/>
                    </a:cubicBezTo>
                    <a:cubicBezTo>
                      <a:pt x="63" y="27"/>
                      <a:pt x="53" y="33"/>
                      <a:pt x="48" y="42"/>
                    </a:cubicBezTo>
                    <a:cubicBezTo>
                      <a:pt x="48" y="31"/>
                      <a:pt x="48" y="31"/>
                      <a:pt x="48" y="31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23" y="85"/>
                      <a:pt x="23" y="85"/>
                      <a:pt x="23" y="85"/>
                    </a:cubicBezTo>
                    <a:cubicBezTo>
                      <a:pt x="23" y="49"/>
                      <a:pt x="23" y="49"/>
                      <a:pt x="23" y="49"/>
                    </a:cubicBezTo>
                    <a:cubicBezTo>
                      <a:pt x="45" y="49"/>
                      <a:pt x="45" y="49"/>
                      <a:pt x="45" y="49"/>
                    </a:cubicBezTo>
                    <a:cubicBezTo>
                      <a:pt x="45" y="51"/>
                      <a:pt x="44" y="54"/>
                      <a:pt x="44" y="57"/>
                    </a:cubicBezTo>
                    <a:cubicBezTo>
                      <a:pt x="44" y="75"/>
                      <a:pt x="58" y="87"/>
                      <a:pt x="75" y="87"/>
                    </a:cubicBezTo>
                    <a:cubicBezTo>
                      <a:pt x="90" y="87"/>
                      <a:pt x="99" y="81"/>
                      <a:pt x="104" y="68"/>
                    </a:cubicBezTo>
                    <a:cubicBezTo>
                      <a:pt x="85" y="68"/>
                      <a:pt x="85" y="68"/>
                      <a:pt x="85" y="68"/>
                    </a:cubicBezTo>
                    <a:cubicBezTo>
                      <a:pt x="82" y="72"/>
                      <a:pt x="80" y="73"/>
                      <a:pt x="75" y="73"/>
                    </a:cubicBezTo>
                    <a:cubicBezTo>
                      <a:pt x="69" y="73"/>
                      <a:pt x="64" y="68"/>
                      <a:pt x="64" y="61"/>
                    </a:cubicBezTo>
                    <a:cubicBezTo>
                      <a:pt x="103" y="61"/>
                      <a:pt x="103" y="61"/>
                      <a:pt x="103" y="61"/>
                    </a:cubicBezTo>
                    <a:cubicBezTo>
                      <a:pt x="105" y="75"/>
                      <a:pt x="116" y="88"/>
                      <a:pt x="131" y="88"/>
                    </a:cubicBezTo>
                    <a:cubicBezTo>
                      <a:pt x="137" y="88"/>
                      <a:pt x="143" y="84"/>
                      <a:pt x="147" y="79"/>
                    </a:cubicBezTo>
                    <a:cubicBezTo>
                      <a:pt x="147" y="79"/>
                      <a:pt x="147" y="79"/>
                      <a:pt x="147" y="79"/>
                    </a:cubicBezTo>
                    <a:cubicBezTo>
                      <a:pt x="147" y="85"/>
                      <a:pt x="147" y="85"/>
                      <a:pt x="147" y="85"/>
                    </a:cubicBezTo>
                    <a:cubicBezTo>
                      <a:pt x="245" y="85"/>
                      <a:pt x="245" y="85"/>
                      <a:pt x="245" y="85"/>
                    </a:cubicBezTo>
                    <a:cubicBezTo>
                      <a:pt x="255" y="73"/>
                      <a:pt x="255" y="73"/>
                      <a:pt x="255" y="73"/>
                    </a:cubicBezTo>
                    <a:cubicBezTo>
                      <a:pt x="266" y="85"/>
                      <a:pt x="266" y="85"/>
                      <a:pt x="266" y="85"/>
                    </a:cubicBezTo>
                    <a:cubicBezTo>
                      <a:pt x="295" y="85"/>
                      <a:pt x="295" y="85"/>
                      <a:pt x="295" y="85"/>
                    </a:cubicBezTo>
                    <a:lnTo>
                      <a:pt x="270" y="57"/>
                    </a:lnTo>
                    <a:close/>
                    <a:moveTo>
                      <a:pt x="64" y="49"/>
                    </a:moveTo>
                    <a:cubicBezTo>
                      <a:pt x="66" y="44"/>
                      <a:pt x="70" y="40"/>
                      <a:pt x="75" y="40"/>
                    </a:cubicBezTo>
                    <a:cubicBezTo>
                      <a:pt x="81" y="40"/>
                      <a:pt x="85" y="44"/>
                      <a:pt x="86" y="49"/>
                    </a:cubicBezTo>
                    <a:cubicBezTo>
                      <a:pt x="86" y="49"/>
                      <a:pt x="64" y="49"/>
                      <a:pt x="64" y="49"/>
                    </a:cubicBezTo>
                    <a:close/>
                    <a:moveTo>
                      <a:pt x="135" y="72"/>
                    </a:moveTo>
                    <a:cubicBezTo>
                      <a:pt x="128" y="72"/>
                      <a:pt x="123" y="65"/>
                      <a:pt x="123" y="58"/>
                    </a:cubicBezTo>
                    <a:cubicBezTo>
                      <a:pt x="123" y="50"/>
                      <a:pt x="127" y="43"/>
                      <a:pt x="135" y="43"/>
                    </a:cubicBezTo>
                    <a:cubicBezTo>
                      <a:pt x="143" y="43"/>
                      <a:pt x="147" y="50"/>
                      <a:pt x="147" y="58"/>
                    </a:cubicBezTo>
                    <a:cubicBezTo>
                      <a:pt x="147" y="65"/>
                      <a:pt x="143" y="72"/>
                      <a:pt x="135" y="72"/>
                    </a:cubicBezTo>
                    <a:close/>
                    <a:moveTo>
                      <a:pt x="213" y="80"/>
                    </a:moveTo>
                    <a:cubicBezTo>
                      <a:pt x="169" y="80"/>
                      <a:pt x="169" y="80"/>
                      <a:pt x="169" y="80"/>
                    </a:cubicBezTo>
                    <a:cubicBezTo>
                      <a:pt x="169" y="4"/>
                      <a:pt x="169" y="4"/>
                      <a:pt x="169" y="4"/>
                    </a:cubicBezTo>
                    <a:cubicBezTo>
                      <a:pt x="213" y="4"/>
                      <a:pt x="213" y="4"/>
                      <a:pt x="213" y="4"/>
                    </a:cubicBezTo>
                    <a:cubicBezTo>
                      <a:pt x="213" y="18"/>
                      <a:pt x="213" y="18"/>
                      <a:pt x="213" y="18"/>
                    </a:cubicBezTo>
                    <a:cubicBezTo>
                      <a:pt x="187" y="18"/>
                      <a:pt x="187" y="18"/>
                      <a:pt x="187" y="18"/>
                    </a:cubicBezTo>
                    <a:cubicBezTo>
                      <a:pt x="187" y="33"/>
                      <a:pt x="187" y="33"/>
                      <a:pt x="187" y="33"/>
                    </a:cubicBezTo>
                    <a:cubicBezTo>
                      <a:pt x="213" y="33"/>
                      <a:pt x="213" y="33"/>
                      <a:pt x="213" y="33"/>
                    </a:cubicBezTo>
                    <a:cubicBezTo>
                      <a:pt x="213" y="46"/>
                      <a:pt x="213" y="46"/>
                      <a:pt x="213" y="46"/>
                    </a:cubicBezTo>
                    <a:cubicBezTo>
                      <a:pt x="187" y="46"/>
                      <a:pt x="187" y="46"/>
                      <a:pt x="187" y="46"/>
                    </a:cubicBezTo>
                    <a:cubicBezTo>
                      <a:pt x="187" y="67"/>
                      <a:pt x="187" y="67"/>
                      <a:pt x="187" y="67"/>
                    </a:cubicBezTo>
                    <a:cubicBezTo>
                      <a:pt x="213" y="67"/>
                      <a:pt x="213" y="67"/>
                      <a:pt x="213" y="67"/>
                    </a:cubicBezTo>
                    <a:lnTo>
                      <a:pt x="213" y="80"/>
                    </a:lnTo>
                    <a:close/>
                    <a:moveTo>
                      <a:pt x="191" y="62"/>
                    </a:moveTo>
                    <a:cubicBezTo>
                      <a:pt x="191" y="51"/>
                      <a:pt x="191" y="51"/>
                      <a:pt x="191" y="51"/>
                    </a:cubicBezTo>
                    <a:cubicBezTo>
                      <a:pt x="217" y="51"/>
                      <a:pt x="217" y="51"/>
                      <a:pt x="217" y="51"/>
                    </a:cubicBezTo>
                    <a:cubicBezTo>
                      <a:pt x="217" y="31"/>
                      <a:pt x="217" y="31"/>
                      <a:pt x="217" y="31"/>
                    </a:cubicBezTo>
                    <a:cubicBezTo>
                      <a:pt x="241" y="57"/>
                      <a:pt x="241" y="57"/>
                      <a:pt x="241" y="57"/>
                    </a:cubicBezTo>
                    <a:cubicBezTo>
                      <a:pt x="217" y="83"/>
                      <a:pt x="217" y="83"/>
                      <a:pt x="217" y="83"/>
                    </a:cubicBezTo>
                    <a:cubicBezTo>
                      <a:pt x="217" y="62"/>
                      <a:pt x="217" y="62"/>
                      <a:pt x="217" y="62"/>
                    </a:cubicBezTo>
                    <a:lnTo>
                      <a:pt x="191" y="62"/>
                    </a:lnTo>
                    <a:close/>
                    <a:moveTo>
                      <a:pt x="255" y="67"/>
                    </a:moveTo>
                    <a:cubicBezTo>
                      <a:pt x="243" y="80"/>
                      <a:pt x="243" y="80"/>
                      <a:pt x="243" y="80"/>
                    </a:cubicBezTo>
                    <a:cubicBezTo>
                      <a:pt x="226" y="80"/>
                      <a:pt x="226" y="80"/>
                      <a:pt x="226" y="80"/>
                    </a:cubicBezTo>
                    <a:cubicBezTo>
                      <a:pt x="247" y="57"/>
                      <a:pt x="247" y="57"/>
                      <a:pt x="247" y="57"/>
                    </a:cubicBezTo>
                    <a:cubicBezTo>
                      <a:pt x="226" y="33"/>
                      <a:pt x="226" y="33"/>
                      <a:pt x="226" y="33"/>
                    </a:cubicBezTo>
                    <a:cubicBezTo>
                      <a:pt x="244" y="33"/>
                      <a:pt x="244" y="33"/>
                      <a:pt x="244" y="33"/>
                    </a:cubicBezTo>
                    <a:cubicBezTo>
                      <a:pt x="256" y="47"/>
                      <a:pt x="256" y="47"/>
                      <a:pt x="256" y="47"/>
                    </a:cubicBezTo>
                    <a:cubicBezTo>
                      <a:pt x="268" y="33"/>
                      <a:pt x="268" y="33"/>
                      <a:pt x="268" y="33"/>
                    </a:cubicBezTo>
                    <a:cubicBezTo>
                      <a:pt x="286" y="33"/>
                      <a:pt x="286" y="33"/>
                      <a:pt x="286" y="33"/>
                    </a:cubicBezTo>
                    <a:cubicBezTo>
                      <a:pt x="265" y="57"/>
                      <a:pt x="265" y="57"/>
                      <a:pt x="265" y="57"/>
                    </a:cubicBezTo>
                    <a:cubicBezTo>
                      <a:pt x="286" y="80"/>
                      <a:pt x="286" y="80"/>
                      <a:pt x="286" y="80"/>
                    </a:cubicBezTo>
                    <a:cubicBezTo>
                      <a:pt x="267" y="80"/>
                      <a:pt x="267" y="80"/>
                      <a:pt x="267" y="80"/>
                    </a:cubicBezTo>
                    <a:lnTo>
                      <a:pt x="255" y="6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31"/>
            <p:cNvGrpSpPr/>
            <p:nvPr userDrawn="1"/>
          </p:nvGrpSpPr>
          <p:grpSpPr>
            <a:xfrm rot="5400000">
              <a:off x="1577995" y="6372487"/>
              <a:ext cx="166787" cy="570781"/>
              <a:chOff x="1445069" y="1844011"/>
              <a:chExt cx="445644" cy="1525095"/>
            </a:xfrm>
          </p:grpSpPr>
          <p:sp>
            <p:nvSpPr>
              <p:cNvPr id="14" name="Freeform 8"/>
              <p:cNvSpPr>
                <a:spLocks/>
              </p:cNvSpPr>
              <p:nvPr userDrawn="1"/>
            </p:nvSpPr>
            <p:spPr bwMode="auto">
              <a:xfrm rot="16200000">
                <a:off x="1519345" y="3091816"/>
                <a:ext cx="203014" cy="351565"/>
              </a:xfrm>
              <a:custGeom>
                <a:avLst/>
                <a:gdLst/>
                <a:ahLst/>
                <a:cxnLst>
                  <a:cxn ang="0">
                    <a:pos x="0" y="71"/>
                  </a:cxn>
                  <a:cxn ang="0">
                    <a:pos x="0" y="0"/>
                  </a:cxn>
                  <a:cxn ang="0">
                    <a:pos x="41" y="0"/>
                  </a:cxn>
                  <a:cxn ang="0">
                    <a:pos x="41" y="5"/>
                  </a:cxn>
                  <a:cxn ang="0">
                    <a:pos x="8" y="5"/>
                  </a:cxn>
                  <a:cxn ang="0">
                    <a:pos x="8" y="31"/>
                  </a:cxn>
                  <a:cxn ang="0">
                    <a:pos x="38" y="31"/>
                  </a:cxn>
                  <a:cxn ang="0">
                    <a:pos x="38" y="35"/>
                  </a:cxn>
                  <a:cxn ang="0">
                    <a:pos x="8" y="35"/>
                  </a:cxn>
                  <a:cxn ang="0">
                    <a:pos x="8" y="66"/>
                  </a:cxn>
                  <a:cxn ang="0">
                    <a:pos x="41" y="66"/>
                  </a:cxn>
                  <a:cxn ang="0">
                    <a:pos x="41" y="71"/>
                  </a:cxn>
                  <a:cxn ang="0">
                    <a:pos x="0" y="71"/>
                  </a:cxn>
                </a:cxnLst>
                <a:rect l="0" t="0" r="r" b="b"/>
                <a:pathLst>
                  <a:path w="41" h="71">
                    <a:moveTo>
                      <a:pt x="0" y="71"/>
                    </a:moveTo>
                    <a:lnTo>
                      <a:pt x="0" y="0"/>
                    </a:lnTo>
                    <a:lnTo>
                      <a:pt x="41" y="0"/>
                    </a:lnTo>
                    <a:lnTo>
                      <a:pt x="41" y="5"/>
                    </a:lnTo>
                    <a:lnTo>
                      <a:pt x="8" y="5"/>
                    </a:lnTo>
                    <a:lnTo>
                      <a:pt x="8" y="31"/>
                    </a:lnTo>
                    <a:lnTo>
                      <a:pt x="38" y="31"/>
                    </a:lnTo>
                    <a:lnTo>
                      <a:pt x="38" y="35"/>
                    </a:lnTo>
                    <a:lnTo>
                      <a:pt x="8" y="35"/>
                    </a:lnTo>
                    <a:lnTo>
                      <a:pt x="8" y="66"/>
                    </a:lnTo>
                    <a:lnTo>
                      <a:pt x="41" y="66"/>
                    </a:lnTo>
                    <a:lnTo>
                      <a:pt x="41" y="71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9"/>
              <p:cNvSpPr>
                <a:spLocks/>
              </p:cNvSpPr>
              <p:nvPr userDrawn="1"/>
            </p:nvSpPr>
            <p:spPr bwMode="auto">
              <a:xfrm rot="16200000">
                <a:off x="1561431" y="2896228"/>
                <a:ext cx="222821" cy="247580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19" y="24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21" y="19"/>
                  </a:cxn>
                  <a:cxn ang="0">
                    <a:pos x="38" y="0"/>
                  </a:cxn>
                  <a:cxn ang="0">
                    <a:pos x="45" y="0"/>
                  </a:cxn>
                  <a:cxn ang="0">
                    <a:pos x="26" y="24"/>
                  </a:cxn>
                  <a:cxn ang="0">
                    <a:pos x="45" y="50"/>
                  </a:cxn>
                  <a:cxn ang="0">
                    <a:pos x="38" y="50"/>
                  </a:cxn>
                  <a:cxn ang="0">
                    <a:pos x="21" y="29"/>
                  </a:cxn>
                  <a:cxn ang="0">
                    <a:pos x="7" y="50"/>
                  </a:cxn>
                  <a:cxn ang="0">
                    <a:pos x="0" y="50"/>
                  </a:cxn>
                </a:cxnLst>
                <a:rect l="0" t="0" r="r" b="b"/>
                <a:pathLst>
                  <a:path w="45" h="50">
                    <a:moveTo>
                      <a:pt x="0" y="50"/>
                    </a:moveTo>
                    <a:lnTo>
                      <a:pt x="19" y="24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21" y="19"/>
                    </a:lnTo>
                    <a:lnTo>
                      <a:pt x="38" y="0"/>
                    </a:lnTo>
                    <a:lnTo>
                      <a:pt x="45" y="0"/>
                    </a:lnTo>
                    <a:lnTo>
                      <a:pt x="26" y="24"/>
                    </a:lnTo>
                    <a:lnTo>
                      <a:pt x="45" y="50"/>
                    </a:lnTo>
                    <a:lnTo>
                      <a:pt x="38" y="50"/>
                    </a:lnTo>
                    <a:lnTo>
                      <a:pt x="21" y="29"/>
                    </a:lnTo>
                    <a:lnTo>
                      <a:pt x="7" y="5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10"/>
              <p:cNvSpPr>
                <a:spLocks noEditPoints="1"/>
              </p:cNvSpPr>
              <p:nvPr userDrawn="1"/>
            </p:nvSpPr>
            <p:spPr bwMode="auto">
              <a:xfrm rot="16200000">
                <a:off x="1603520" y="2586752"/>
                <a:ext cx="222821" cy="351565"/>
              </a:xfrm>
              <a:custGeom>
                <a:avLst/>
                <a:gdLst/>
                <a:ahLst/>
                <a:cxnLst>
                  <a:cxn ang="0">
                    <a:pos x="3" y="30"/>
                  </a:cxn>
                  <a:cxn ang="0">
                    <a:pos x="0" y="30"/>
                  </a:cxn>
                  <a:cxn ang="0">
                    <a:pos x="0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2" y="4"/>
                  </a:cxn>
                  <a:cxn ang="0">
                    <a:pos x="9" y="0"/>
                  </a:cxn>
                  <a:cxn ang="0">
                    <a:pos x="19" y="11"/>
                  </a:cxn>
                  <a:cxn ang="0">
                    <a:pos x="9" y="23"/>
                  </a:cxn>
                  <a:cxn ang="0">
                    <a:pos x="3" y="19"/>
                  </a:cxn>
                  <a:cxn ang="0">
                    <a:pos x="3" y="30"/>
                  </a:cxn>
                  <a:cxn ang="0">
                    <a:pos x="16" y="11"/>
                  </a:cxn>
                  <a:cxn ang="0">
                    <a:pos x="9" y="2"/>
                  </a:cxn>
                  <a:cxn ang="0">
                    <a:pos x="3" y="11"/>
                  </a:cxn>
                  <a:cxn ang="0">
                    <a:pos x="9" y="20"/>
                  </a:cxn>
                  <a:cxn ang="0">
                    <a:pos x="16" y="11"/>
                  </a:cxn>
                </a:cxnLst>
                <a:rect l="0" t="0" r="r" b="b"/>
                <a:pathLst>
                  <a:path w="19" h="30">
                    <a:moveTo>
                      <a:pt x="3" y="3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0" y="3"/>
                      <a:pt x="0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4" y="1"/>
                      <a:pt x="6" y="0"/>
                      <a:pt x="9" y="0"/>
                    </a:cubicBezTo>
                    <a:cubicBezTo>
                      <a:pt x="16" y="0"/>
                      <a:pt x="19" y="6"/>
                      <a:pt x="19" y="11"/>
                    </a:cubicBezTo>
                    <a:cubicBezTo>
                      <a:pt x="19" y="17"/>
                      <a:pt x="16" y="23"/>
                      <a:pt x="9" y="23"/>
                    </a:cubicBezTo>
                    <a:cubicBezTo>
                      <a:pt x="6" y="23"/>
                      <a:pt x="4" y="21"/>
                      <a:pt x="3" y="19"/>
                    </a:cubicBezTo>
                    <a:lnTo>
                      <a:pt x="3" y="30"/>
                    </a:lnTo>
                    <a:close/>
                    <a:moveTo>
                      <a:pt x="16" y="11"/>
                    </a:moveTo>
                    <a:cubicBezTo>
                      <a:pt x="16" y="7"/>
                      <a:pt x="14" y="2"/>
                      <a:pt x="9" y="2"/>
                    </a:cubicBezTo>
                    <a:cubicBezTo>
                      <a:pt x="4" y="2"/>
                      <a:pt x="3" y="6"/>
                      <a:pt x="3" y="11"/>
                    </a:cubicBezTo>
                    <a:cubicBezTo>
                      <a:pt x="3" y="17"/>
                      <a:pt x="4" y="20"/>
                      <a:pt x="9" y="20"/>
                    </a:cubicBezTo>
                    <a:cubicBezTo>
                      <a:pt x="14" y="20"/>
                      <a:pt x="16" y="16"/>
                      <a:pt x="16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1"/>
              <p:cNvSpPr>
                <a:spLocks/>
              </p:cNvSpPr>
              <p:nvPr userDrawn="1"/>
            </p:nvSpPr>
            <p:spPr bwMode="auto">
              <a:xfrm rot="16200000">
                <a:off x="1608471" y="2408494"/>
                <a:ext cx="118839" cy="25748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2" y="10"/>
                  </a:cxn>
                  <a:cxn ang="0">
                    <a:pos x="2" y="22"/>
                  </a:cxn>
                  <a:cxn ang="0">
                    <a:pos x="0" y="22"/>
                  </a:cxn>
                  <a:cxn ang="0">
                    <a:pos x="0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2" y="4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10" y="3"/>
                  </a:cxn>
                  <a:cxn ang="0">
                    <a:pos x="8" y="3"/>
                  </a:cxn>
                </a:cxnLst>
                <a:rect l="0" t="0" r="r" b="b"/>
                <a:pathLst>
                  <a:path w="10" h="22">
                    <a:moveTo>
                      <a:pt x="8" y="3"/>
                    </a:moveTo>
                    <a:cubicBezTo>
                      <a:pt x="4" y="3"/>
                      <a:pt x="2" y="6"/>
                      <a:pt x="2" y="10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0" y="3"/>
                      <a:pt x="0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1"/>
                      <a:pt x="6" y="0"/>
                      <a:pt x="8" y="0"/>
                    </a:cubicBezTo>
                    <a:cubicBezTo>
                      <a:pt x="9" y="0"/>
                      <a:pt x="9" y="0"/>
                      <a:pt x="10" y="0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3"/>
                      <a:pt x="9" y="3"/>
                      <a:pt x="8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2"/>
              <p:cNvSpPr>
                <a:spLocks noEditPoints="1"/>
              </p:cNvSpPr>
              <p:nvPr userDrawn="1"/>
            </p:nvSpPr>
            <p:spPr bwMode="auto">
              <a:xfrm rot="16200000">
                <a:off x="1566383" y="2237665"/>
                <a:ext cx="212917" cy="267387"/>
              </a:xfrm>
              <a:custGeom>
                <a:avLst/>
                <a:gdLst/>
                <a:ahLst/>
                <a:cxnLst>
                  <a:cxn ang="0">
                    <a:pos x="3" y="12"/>
                  </a:cxn>
                  <a:cxn ang="0">
                    <a:pos x="10" y="21"/>
                  </a:cxn>
                  <a:cxn ang="0">
                    <a:pos x="16" y="16"/>
                  </a:cxn>
                  <a:cxn ang="0">
                    <a:pos x="18" y="16"/>
                  </a:cxn>
                  <a:cxn ang="0">
                    <a:pos x="9" y="23"/>
                  </a:cxn>
                  <a:cxn ang="0">
                    <a:pos x="0" y="12"/>
                  </a:cxn>
                  <a:cxn ang="0">
                    <a:pos x="10" y="0"/>
                  </a:cxn>
                  <a:cxn ang="0">
                    <a:pos x="18" y="12"/>
                  </a:cxn>
                  <a:cxn ang="0">
                    <a:pos x="3" y="12"/>
                  </a:cxn>
                  <a:cxn ang="0">
                    <a:pos x="3" y="10"/>
                  </a:cxn>
                  <a:cxn ang="0">
                    <a:pos x="16" y="10"/>
                  </a:cxn>
                  <a:cxn ang="0">
                    <a:pos x="10" y="2"/>
                  </a:cxn>
                  <a:cxn ang="0">
                    <a:pos x="3" y="10"/>
                  </a:cxn>
                </a:cxnLst>
                <a:rect l="0" t="0" r="r" b="b"/>
                <a:pathLst>
                  <a:path w="18" h="23">
                    <a:moveTo>
                      <a:pt x="3" y="12"/>
                    </a:moveTo>
                    <a:cubicBezTo>
                      <a:pt x="3" y="17"/>
                      <a:pt x="5" y="21"/>
                      <a:pt x="10" y="21"/>
                    </a:cubicBezTo>
                    <a:cubicBezTo>
                      <a:pt x="13" y="21"/>
                      <a:pt x="15" y="18"/>
                      <a:pt x="16" y="16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7" y="20"/>
                      <a:pt x="14" y="23"/>
                      <a:pt x="9" y="23"/>
                    </a:cubicBezTo>
                    <a:cubicBezTo>
                      <a:pt x="3" y="23"/>
                      <a:pt x="0" y="18"/>
                      <a:pt x="0" y="12"/>
                    </a:cubicBezTo>
                    <a:cubicBezTo>
                      <a:pt x="0" y="6"/>
                      <a:pt x="3" y="0"/>
                      <a:pt x="10" y="0"/>
                    </a:cubicBezTo>
                    <a:cubicBezTo>
                      <a:pt x="16" y="0"/>
                      <a:pt x="18" y="6"/>
                      <a:pt x="18" y="12"/>
                    </a:cubicBezTo>
                    <a:lnTo>
                      <a:pt x="3" y="12"/>
                    </a:lnTo>
                    <a:close/>
                    <a:moveTo>
                      <a:pt x="3" y="10"/>
                    </a:move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6"/>
                      <a:pt x="14" y="2"/>
                      <a:pt x="10" y="2"/>
                    </a:cubicBezTo>
                    <a:cubicBezTo>
                      <a:pt x="6" y="2"/>
                      <a:pt x="3" y="5"/>
                      <a:pt x="3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3"/>
              <p:cNvSpPr>
                <a:spLocks/>
              </p:cNvSpPr>
              <p:nvPr userDrawn="1"/>
            </p:nvSpPr>
            <p:spPr bwMode="auto">
              <a:xfrm rot="16200000">
                <a:off x="1586189" y="2009891"/>
                <a:ext cx="173305" cy="267387"/>
              </a:xfrm>
              <a:custGeom>
                <a:avLst/>
                <a:gdLst/>
                <a:ahLst/>
                <a:cxnLst>
                  <a:cxn ang="0">
                    <a:pos x="7" y="23"/>
                  </a:cxn>
                  <a:cxn ang="0">
                    <a:pos x="0" y="16"/>
                  </a:cxn>
                  <a:cxn ang="0">
                    <a:pos x="2" y="16"/>
                  </a:cxn>
                  <a:cxn ang="0">
                    <a:pos x="7" y="21"/>
                  </a:cxn>
                  <a:cxn ang="0">
                    <a:pos x="13" y="16"/>
                  </a:cxn>
                  <a:cxn ang="0">
                    <a:pos x="7" y="12"/>
                  </a:cxn>
                  <a:cxn ang="0">
                    <a:pos x="0" y="6"/>
                  </a:cxn>
                  <a:cxn ang="0">
                    <a:pos x="8" y="0"/>
                  </a:cxn>
                  <a:cxn ang="0">
                    <a:pos x="15" y="6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3" y="6"/>
                  </a:cxn>
                  <a:cxn ang="0">
                    <a:pos x="8" y="10"/>
                  </a:cxn>
                  <a:cxn ang="0">
                    <a:pos x="15" y="16"/>
                  </a:cxn>
                  <a:cxn ang="0">
                    <a:pos x="7" y="23"/>
                  </a:cxn>
                </a:cxnLst>
                <a:rect l="0" t="0" r="r" b="b"/>
                <a:pathLst>
                  <a:path w="15" h="23">
                    <a:moveTo>
                      <a:pt x="7" y="23"/>
                    </a:moveTo>
                    <a:cubicBezTo>
                      <a:pt x="3" y="23"/>
                      <a:pt x="0" y="21"/>
                      <a:pt x="0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9"/>
                      <a:pt x="4" y="21"/>
                      <a:pt x="7" y="21"/>
                    </a:cubicBezTo>
                    <a:cubicBezTo>
                      <a:pt x="10" y="21"/>
                      <a:pt x="13" y="19"/>
                      <a:pt x="13" y="16"/>
                    </a:cubicBezTo>
                    <a:cubicBezTo>
                      <a:pt x="13" y="14"/>
                      <a:pt x="10" y="13"/>
                      <a:pt x="7" y="12"/>
                    </a:cubicBezTo>
                    <a:cubicBezTo>
                      <a:pt x="4" y="11"/>
                      <a:pt x="0" y="10"/>
                      <a:pt x="0" y="6"/>
                    </a:cubicBezTo>
                    <a:cubicBezTo>
                      <a:pt x="0" y="2"/>
                      <a:pt x="4" y="0"/>
                      <a:pt x="8" y="0"/>
                    </a:cubicBezTo>
                    <a:cubicBezTo>
                      <a:pt x="12" y="0"/>
                      <a:pt x="15" y="2"/>
                      <a:pt x="15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4"/>
                      <a:pt x="10" y="2"/>
                      <a:pt x="8" y="2"/>
                    </a:cubicBezTo>
                    <a:cubicBezTo>
                      <a:pt x="5" y="2"/>
                      <a:pt x="3" y="3"/>
                      <a:pt x="3" y="6"/>
                    </a:cubicBezTo>
                    <a:cubicBezTo>
                      <a:pt x="3" y="9"/>
                      <a:pt x="5" y="9"/>
                      <a:pt x="8" y="10"/>
                    </a:cubicBezTo>
                    <a:cubicBezTo>
                      <a:pt x="12" y="11"/>
                      <a:pt x="15" y="12"/>
                      <a:pt x="15" y="16"/>
                    </a:cubicBezTo>
                    <a:cubicBezTo>
                      <a:pt x="15" y="21"/>
                      <a:pt x="12" y="23"/>
                      <a:pt x="7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4"/>
              <p:cNvSpPr>
                <a:spLocks/>
              </p:cNvSpPr>
              <p:nvPr userDrawn="1"/>
            </p:nvSpPr>
            <p:spPr bwMode="auto">
              <a:xfrm rot="16200000">
                <a:off x="1578761" y="1804398"/>
                <a:ext cx="188161" cy="267387"/>
              </a:xfrm>
              <a:custGeom>
                <a:avLst/>
                <a:gdLst/>
                <a:ahLst/>
                <a:cxnLst>
                  <a:cxn ang="0">
                    <a:pos x="8" y="23"/>
                  </a:cxn>
                  <a:cxn ang="0">
                    <a:pos x="0" y="16"/>
                  </a:cxn>
                  <a:cxn ang="0">
                    <a:pos x="3" y="16"/>
                  </a:cxn>
                  <a:cxn ang="0">
                    <a:pos x="8" y="21"/>
                  </a:cxn>
                  <a:cxn ang="0">
                    <a:pos x="13" y="16"/>
                  </a:cxn>
                  <a:cxn ang="0">
                    <a:pos x="8" y="12"/>
                  </a:cxn>
                  <a:cxn ang="0">
                    <a:pos x="1" y="6"/>
                  </a:cxn>
                  <a:cxn ang="0">
                    <a:pos x="8" y="0"/>
                  </a:cxn>
                  <a:cxn ang="0">
                    <a:pos x="16" y="6"/>
                  </a:cxn>
                  <a:cxn ang="0">
                    <a:pos x="13" y="6"/>
                  </a:cxn>
                  <a:cxn ang="0">
                    <a:pos x="8" y="2"/>
                  </a:cxn>
                  <a:cxn ang="0">
                    <a:pos x="4" y="6"/>
                  </a:cxn>
                  <a:cxn ang="0">
                    <a:pos x="9" y="10"/>
                  </a:cxn>
                  <a:cxn ang="0">
                    <a:pos x="16" y="16"/>
                  </a:cxn>
                  <a:cxn ang="0">
                    <a:pos x="8" y="23"/>
                  </a:cxn>
                </a:cxnLst>
                <a:rect l="0" t="0" r="r" b="b"/>
                <a:pathLst>
                  <a:path w="16" h="23">
                    <a:moveTo>
                      <a:pt x="8" y="23"/>
                    </a:moveTo>
                    <a:cubicBezTo>
                      <a:pt x="4" y="23"/>
                      <a:pt x="0" y="21"/>
                      <a:pt x="0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9"/>
                      <a:pt x="5" y="21"/>
                      <a:pt x="8" y="21"/>
                    </a:cubicBezTo>
                    <a:cubicBezTo>
                      <a:pt x="11" y="21"/>
                      <a:pt x="13" y="19"/>
                      <a:pt x="13" y="16"/>
                    </a:cubicBezTo>
                    <a:cubicBezTo>
                      <a:pt x="13" y="14"/>
                      <a:pt x="11" y="13"/>
                      <a:pt x="8" y="12"/>
                    </a:cubicBezTo>
                    <a:cubicBezTo>
                      <a:pt x="5" y="11"/>
                      <a:pt x="1" y="10"/>
                      <a:pt x="1" y="6"/>
                    </a:cubicBezTo>
                    <a:cubicBezTo>
                      <a:pt x="1" y="2"/>
                      <a:pt x="5" y="0"/>
                      <a:pt x="8" y="0"/>
                    </a:cubicBezTo>
                    <a:cubicBezTo>
                      <a:pt x="13" y="0"/>
                      <a:pt x="16" y="2"/>
                      <a:pt x="16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4"/>
                      <a:pt x="11" y="2"/>
                      <a:pt x="8" y="2"/>
                    </a:cubicBezTo>
                    <a:cubicBezTo>
                      <a:pt x="6" y="2"/>
                      <a:pt x="4" y="3"/>
                      <a:pt x="4" y="6"/>
                    </a:cubicBezTo>
                    <a:cubicBezTo>
                      <a:pt x="4" y="9"/>
                      <a:pt x="6" y="9"/>
                      <a:pt x="9" y="10"/>
                    </a:cubicBezTo>
                    <a:cubicBezTo>
                      <a:pt x="12" y="11"/>
                      <a:pt x="16" y="12"/>
                      <a:pt x="16" y="16"/>
                    </a:cubicBezTo>
                    <a:cubicBezTo>
                      <a:pt x="16" y="21"/>
                      <a:pt x="12" y="23"/>
                      <a:pt x="8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1" y="319088"/>
            <a:ext cx="7456488" cy="7493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lang="en-US" sz="3600" b="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1"/>
          </p:nvPr>
        </p:nvSpPr>
        <p:spPr>
          <a:xfrm>
            <a:off x="1371600" y="1074677"/>
            <a:ext cx="7456488" cy="295335"/>
          </a:xfrm>
        </p:spPr>
        <p:txBody>
          <a:bodyPr wrap="square" bIns="0" anchor="b" anchorCtr="0">
            <a:noAutofit/>
          </a:bodyPr>
          <a:lstStyle>
            <a:lvl1pPr marL="0" indent="0">
              <a:buNone/>
              <a:defRPr sz="2000" b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2"/>
          </p:nvPr>
        </p:nvSpPr>
        <p:spPr>
          <a:xfrm>
            <a:off x="1371600" y="1555751"/>
            <a:ext cx="6890273" cy="290779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71600" y="4582758"/>
            <a:ext cx="6403975" cy="722667"/>
          </a:xfrm>
        </p:spPr>
        <p:txBody>
          <a:bodyPr wrap="square">
            <a:noAutofit/>
          </a:bodyPr>
          <a:lstStyle>
            <a:lvl1pPr marL="118872" indent="-118872">
              <a:spcBef>
                <a:spcPts val="1200"/>
              </a:spcBef>
              <a:defRPr sz="1800"/>
            </a:lvl1pPr>
            <a:lvl2pPr marL="118872" indent="-118872">
              <a:spcBef>
                <a:spcPts val="1200"/>
              </a:spcBef>
              <a:buFont typeface="Arial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18872" indent="-118872">
              <a:spcBef>
                <a:spcPts val="1200"/>
              </a:spcBef>
              <a:buFont typeface="Arial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18872" indent="-118872">
              <a:spcBef>
                <a:spcPts val="1200"/>
              </a:spcBef>
              <a:buFont typeface="Arial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18872" indent="-118872">
              <a:spcBef>
                <a:spcPts val="1200"/>
              </a:spcBef>
              <a:buFont typeface="Arial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2/20/2013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Talking Freight Webinar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754A7C6-2A81-4475-932F-BC326C8066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resentation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6" name="Rectangle 8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371601" y="3280886"/>
            <a:ext cx="7456488" cy="738664"/>
          </a:xfrm>
        </p:spPr>
        <p:txBody>
          <a:bodyPr wrap="square" anchor="t" anchorCtr="0">
            <a:sp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55017" name="Rectangle 9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371600" y="3962400"/>
            <a:ext cx="7456488" cy="457200"/>
          </a:xfrm>
        </p:spPr>
        <p:txBody>
          <a:bodyPr wrap="square">
            <a:noAutofit/>
          </a:bodyPr>
          <a:lstStyle>
            <a:lvl1pPr marL="0" indent="0">
              <a:spcBef>
                <a:spcPct val="25000"/>
              </a:spcBef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add subtitle.  Drag below a title that wraps to multiple lines, if necessary.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311150" y="2594041"/>
            <a:ext cx="731096" cy="1721860"/>
            <a:chOff x="311150" y="2571245"/>
            <a:chExt cx="731096" cy="1721860"/>
          </a:xfrm>
        </p:grpSpPr>
        <p:grpSp>
          <p:nvGrpSpPr>
            <p:cNvPr id="2" name="Group 8"/>
            <p:cNvGrpSpPr>
              <a:grpSpLocks noChangeAspect="1"/>
            </p:cNvGrpSpPr>
            <p:nvPr userDrawn="1"/>
          </p:nvGrpSpPr>
          <p:grpSpPr>
            <a:xfrm rot="16200000">
              <a:off x="-313110" y="3195505"/>
              <a:ext cx="1721860" cy="473340"/>
              <a:chOff x="590550" y="5774531"/>
              <a:chExt cx="1195388" cy="328612"/>
            </a:xfrm>
          </p:grpSpPr>
          <p:grpSp>
            <p:nvGrpSpPr>
              <p:cNvPr id="3" name="Group 19"/>
              <p:cNvGrpSpPr/>
              <p:nvPr userDrawn="1"/>
            </p:nvGrpSpPr>
            <p:grpSpPr>
              <a:xfrm>
                <a:off x="1216025" y="5774531"/>
                <a:ext cx="569913" cy="320674"/>
                <a:chOff x="1216025" y="5774531"/>
                <a:chExt cx="569913" cy="320674"/>
              </a:xfrm>
              <a:solidFill>
                <a:srgbClr val="ADAFB2"/>
              </a:solidFill>
            </p:grpSpPr>
            <p:sp>
              <p:nvSpPr>
                <p:cNvPr id="12" name="Freeform 7"/>
                <p:cNvSpPr>
                  <a:spLocks noEditPoints="1"/>
                </p:cNvSpPr>
                <p:nvPr userDrawn="1"/>
              </p:nvSpPr>
              <p:spPr bwMode="auto">
                <a:xfrm>
                  <a:off x="1708150" y="6020593"/>
                  <a:ext cx="77788" cy="74612"/>
                </a:xfrm>
                <a:custGeom>
                  <a:avLst/>
                  <a:gdLst/>
                  <a:ahLst/>
                  <a:cxnLst>
                    <a:cxn ang="0">
                      <a:pos x="19" y="10"/>
                    </a:cxn>
                    <a:cxn ang="0">
                      <a:pos x="10" y="2"/>
                    </a:cxn>
                    <a:cxn ang="0">
                      <a:pos x="2" y="10"/>
                    </a:cxn>
                    <a:cxn ang="0">
                      <a:pos x="10" y="19"/>
                    </a:cxn>
                    <a:cxn ang="0">
                      <a:pos x="19" y="10"/>
                    </a:cxn>
                    <a:cxn ang="0">
                      <a:pos x="19" y="10"/>
                    </a:cxn>
                    <a:cxn ang="0">
                      <a:pos x="8" y="11"/>
                    </a:cxn>
                    <a:cxn ang="0">
                      <a:pos x="8" y="16"/>
                    </a:cxn>
                    <a:cxn ang="0">
                      <a:pos x="6" y="16"/>
                    </a:cxn>
                    <a:cxn ang="0">
                      <a:pos x="6" y="4"/>
                    </a:cxn>
                    <a:cxn ang="0">
                      <a:pos x="11" y="4"/>
                    </a:cxn>
                    <a:cxn ang="0">
                      <a:pos x="15" y="7"/>
                    </a:cxn>
                    <a:cxn ang="0">
                      <a:pos x="13" y="10"/>
                    </a:cxn>
                    <a:cxn ang="0">
                      <a:pos x="13" y="10"/>
                    </a:cxn>
                    <a:cxn ang="0">
                      <a:pos x="14" y="13"/>
                    </a:cxn>
                    <a:cxn ang="0">
                      <a:pos x="15" y="16"/>
                    </a:cxn>
                    <a:cxn ang="0">
                      <a:pos x="13" y="16"/>
                    </a:cxn>
                    <a:cxn ang="0">
                      <a:pos x="12" y="12"/>
                    </a:cxn>
                    <a:cxn ang="0">
                      <a:pos x="10" y="11"/>
                    </a:cxn>
                    <a:cxn ang="0">
                      <a:pos x="8" y="11"/>
                    </a:cxn>
                    <a:cxn ang="0">
                      <a:pos x="10" y="9"/>
                    </a:cxn>
                    <a:cxn ang="0">
                      <a:pos x="13" y="7"/>
                    </a:cxn>
                    <a:cxn ang="0">
                      <a:pos x="10" y="6"/>
                    </a:cxn>
                    <a:cxn ang="0">
                      <a:pos x="8" y="6"/>
                    </a:cxn>
                    <a:cxn ang="0">
                      <a:pos x="8" y="9"/>
                    </a:cxn>
                    <a:cxn ang="0">
                      <a:pos x="10" y="9"/>
                    </a:cxn>
                    <a:cxn ang="0">
                      <a:pos x="0" y="10"/>
                    </a:cxn>
                    <a:cxn ang="0">
                      <a:pos x="10" y="0"/>
                    </a:cxn>
                    <a:cxn ang="0">
                      <a:pos x="21" y="10"/>
                    </a:cxn>
                    <a:cxn ang="0">
                      <a:pos x="10" y="20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21" h="20">
                      <a:moveTo>
                        <a:pt x="19" y="10"/>
                      </a:moveTo>
                      <a:cubicBezTo>
                        <a:pt x="19" y="5"/>
                        <a:pt x="15" y="2"/>
                        <a:pt x="10" y="2"/>
                      </a:cubicBezTo>
                      <a:cubicBezTo>
                        <a:pt x="6" y="2"/>
                        <a:pt x="2" y="5"/>
                        <a:pt x="2" y="10"/>
                      </a:cubicBezTo>
                      <a:cubicBezTo>
                        <a:pt x="2" y="15"/>
                        <a:pt x="6" y="19"/>
                        <a:pt x="10" y="19"/>
                      </a:cubicBezTo>
                      <a:cubicBezTo>
                        <a:pt x="15" y="19"/>
                        <a:pt x="19" y="15"/>
                        <a:pt x="19" y="10"/>
                      </a:cubicBezTo>
                      <a:cubicBezTo>
                        <a:pt x="19" y="10"/>
                        <a:pt x="19" y="10"/>
                        <a:pt x="19" y="10"/>
                      </a:cubicBezTo>
                      <a:close/>
                      <a:moveTo>
                        <a:pt x="8" y="11"/>
                      </a:move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11" y="4"/>
                        <a:pt x="11" y="4"/>
                        <a:pt x="11" y="4"/>
                      </a:cubicBezTo>
                      <a:cubicBezTo>
                        <a:pt x="13" y="4"/>
                        <a:pt x="15" y="5"/>
                        <a:pt x="15" y="7"/>
                      </a:cubicBezTo>
                      <a:cubicBezTo>
                        <a:pt x="15" y="9"/>
                        <a:pt x="14" y="10"/>
                        <a:pt x="13" y="10"/>
                      </a:cubicBezTo>
                      <a:cubicBezTo>
                        <a:pt x="13" y="10"/>
                        <a:pt x="13" y="10"/>
                        <a:pt x="13" y="10"/>
                      </a:cubicBezTo>
                      <a:cubicBezTo>
                        <a:pt x="14" y="10"/>
                        <a:pt x="14" y="11"/>
                        <a:pt x="14" y="13"/>
                      </a:cubicBezTo>
                      <a:cubicBezTo>
                        <a:pt x="14" y="14"/>
                        <a:pt x="15" y="16"/>
                        <a:pt x="15" y="16"/>
                      </a:cubicBezTo>
                      <a:cubicBezTo>
                        <a:pt x="13" y="16"/>
                        <a:pt x="13" y="16"/>
                        <a:pt x="13" y="16"/>
                      </a:cubicBezTo>
                      <a:cubicBezTo>
                        <a:pt x="12" y="15"/>
                        <a:pt x="12" y="13"/>
                        <a:pt x="12" y="12"/>
                      </a:cubicBezTo>
                      <a:cubicBezTo>
                        <a:pt x="12" y="11"/>
                        <a:pt x="11" y="11"/>
                        <a:pt x="10" y="11"/>
                      </a:cubicBezTo>
                      <a:cubicBezTo>
                        <a:pt x="8" y="11"/>
                        <a:pt x="8" y="11"/>
                        <a:pt x="8" y="11"/>
                      </a:cubicBezTo>
                      <a:close/>
                      <a:moveTo>
                        <a:pt x="10" y="9"/>
                      </a:moveTo>
                      <a:cubicBezTo>
                        <a:pt x="12" y="9"/>
                        <a:pt x="13" y="8"/>
                        <a:pt x="13" y="7"/>
                      </a:cubicBezTo>
                      <a:cubicBezTo>
                        <a:pt x="13" y="6"/>
                        <a:pt x="12" y="6"/>
                        <a:pt x="10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10" y="9"/>
                        <a:pt x="10" y="9"/>
                        <a:pt x="10" y="9"/>
                      </a:cubicBezTo>
                      <a:close/>
                      <a:moveTo>
                        <a:pt x="0" y="10"/>
                      </a:moveTo>
                      <a:cubicBezTo>
                        <a:pt x="0" y="4"/>
                        <a:pt x="5" y="0"/>
                        <a:pt x="10" y="0"/>
                      </a:cubicBezTo>
                      <a:cubicBezTo>
                        <a:pt x="16" y="0"/>
                        <a:pt x="21" y="4"/>
                        <a:pt x="21" y="10"/>
                      </a:cubicBezTo>
                      <a:cubicBezTo>
                        <a:pt x="21" y="16"/>
                        <a:pt x="16" y="20"/>
                        <a:pt x="10" y="20"/>
                      </a:cubicBezTo>
                      <a:cubicBezTo>
                        <a:pt x="5" y="20"/>
                        <a:pt x="0" y="16"/>
                        <a:pt x="0" y="10"/>
                      </a:cubicBezTo>
                      <a:close/>
                    </a:path>
                  </a:pathLst>
                </a:custGeom>
                <a:solidFill>
                  <a:srgbClr val="F4792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8"/>
                <p:cNvSpPr>
                  <a:spLocks/>
                </p:cNvSpPr>
                <p:nvPr userDrawn="1"/>
              </p:nvSpPr>
              <p:spPr bwMode="auto">
                <a:xfrm>
                  <a:off x="1397000" y="5890418"/>
                  <a:ext cx="273050" cy="201612"/>
                </a:xfrm>
                <a:custGeom>
                  <a:avLst/>
                  <a:gdLst/>
                  <a:ahLst/>
                  <a:cxnLst>
                    <a:cxn ang="0">
                      <a:pos x="113" y="127"/>
                    </a:cxn>
                    <a:cxn ang="0">
                      <a:pos x="85" y="94"/>
                    </a:cxn>
                    <a:cxn ang="0">
                      <a:pos x="56" y="127"/>
                    </a:cxn>
                    <a:cxn ang="0">
                      <a:pos x="0" y="127"/>
                    </a:cxn>
                    <a:cxn ang="0">
                      <a:pos x="56" y="63"/>
                    </a:cxn>
                    <a:cxn ang="0">
                      <a:pos x="0" y="0"/>
                    </a:cxn>
                    <a:cxn ang="0">
                      <a:pos x="59" y="0"/>
                    </a:cxn>
                    <a:cxn ang="0">
                      <a:pos x="87" y="30"/>
                    </a:cxn>
                    <a:cxn ang="0">
                      <a:pos x="113" y="0"/>
                    </a:cxn>
                    <a:cxn ang="0">
                      <a:pos x="172" y="0"/>
                    </a:cxn>
                    <a:cxn ang="0">
                      <a:pos x="115" y="63"/>
                    </a:cxn>
                    <a:cxn ang="0">
                      <a:pos x="172" y="127"/>
                    </a:cxn>
                    <a:cxn ang="0">
                      <a:pos x="113" y="127"/>
                    </a:cxn>
                  </a:cxnLst>
                  <a:rect l="0" t="0" r="r" b="b"/>
                  <a:pathLst>
                    <a:path w="172" h="127">
                      <a:moveTo>
                        <a:pt x="113" y="127"/>
                      </a:moveTo>
                      <a:lnTo>
                        <a:pt x="85" y="94"/>
                      </a:lnTo>
                      <a:lnTo>
                        <a:pt x="56" y="127"/>
                      </a:lnTo>
                      <a:lnTo>
                        <a:pt x="0" y="127"/>
                      </a:lnTo>
                      <a:lnTo>
                        <a:pt x="56" y="63"/>
                      </a:lnTo>
                      <a:lnTo>
                        <a:pt x="0" y="0"/>
                      </a:lnTo>
                      <a:lnTo>
                        <a:pt x="59" y="0"/>
                      </a:lnTo>
                      <a:lnTo>
                        <a:pt x="87" y="30"/>
                      </a:lnTo>
                      <a:lnTo>
                        <a:pt x="113" y="0"/>
                      </a:lnTo>
                      <a:lnTo>
                        <a:pt x="172" y="0"/>
                      </a:lnTo>
                      <a:lnTo>
                        <a:pt x="115" y="63"/>
                      </a:lnTo>
                      <a:lnTo>
                        <a:pt x="172" y="127"/>
                      </a:lnTo>
                      <a:lnTo>
                        <a:pt x="113" y="127"/>
                      </a:lnTo>
                      <a:close/>
                    </a:path>
                  </a:pathLst>
                </a:custGeom>
                <a:solidFill>
                  <a:srgbClr val="F4792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9"/>
                <p:cNvSpPr>
                  <a:spLocks/>
                </p:cNvSpPr>
                <p:nvPr userDrawn="1"/>
              </p:nvSpPr>
              <p:spPr bwMode="auto">
                <a:xfrm>
                  <a:off x="1216025" y="5774531"/>
                  <a:ext cx="180975" cy="317500"/>
                </a:xfrm>
                <a:custGeom>
                  <a:avLst/>
                  <a:gdLst/>
                  <a:ahLst/>
                  <a:cxnLst>
                    <a:cxn ang="0">
                      <a:pos x="0" y="200"/>
                    </a:cxn>
                    <a:cxn ang="0">
                      <a:pos x="0" y="0"/>
                    </a:cxn>
                    <a:cxn ang="0">
                      <a:pos x="114" y="0"/>
                    </a:cxn>
                    <a:cxn ang="0">
                      <a:pos x="114" y="42"/>
                    </a:cxn>
                    <a:cxn ang="0">
                      <a:pos x="48" y="42"/>
                    </a:cxn>
                    <a:cxn ang="0">
                      <a:pos x="48" y="73"/>
                    </a:cxn>
                    <a:cxn ang="0">
                      <a:pos x="114" y="73"/>
                    </a:cxn>
                    <a:cxn ang="0">
                      <a:pos x="114" y="115"/>
                    </a:cxn>
                    <a:cxn ang="0">
                      <a:pos x="48" y="115"/>
                    </a:cxn>
                    <a:cxn ang="0">
                      <a:pos x="48" y="155"/>
                    </a:cxn>
                    <a:cxn ang="0">
                      <a:pos x="114" y="155"/>
                    </a:cxn>
                    <a:cxn ang="0">
                      <a:pos x="114" y="200"/>
                    </a:cxn>
                    <a:cxn ang="0">
                      <a:pos x="0" y="200"/>
                    </a:cxn>
                  </a:cxnLst>
                  <a:rect l="0" t="0" r="r" b="b"/>
                  <a:pathLst>
                    <a:path w="114" h="200">
                      <a:moveTo>
                        <a:pt x="0" y="200"/>
                      </a:moveTo>
                      <a:lnTo>
                        <a:pt x="0" y="0"/>
                      </a:lnTo>
                      <a:lnTo>
                        <a:pt x="114" y="0"/>
                      </a:lnTo>
                      <a:lnTo>
                        <a:pt x="114" y="42"/>
                      </a:lnTo>
                      <a:lnTo>
                        <a:pt x="48" y="42"/>
                      </a:lnTo>
                      <a:lnTo>
                        <a:pt x="48" y="73"/>
                      </a:lnTo>
                      <a:lnTo>
                        <a:pt x="114" y="73"/>
                      </a:lnTo>
                      <a:lnTo>
                        <a:pt x="114" y="115"/>
                      </a:lnTo>
                      <a:lnTo>
                        <a:pt x="48" y="115"/>
                      </a:lnTo>
                      <a:lnTo>
                        <a:pt x="48" y="155"/>
                      </a:lnTo>
                      <a:lnTo>
                        <a:pt x="114" y="155"/>
                      </a:lnTo>
                      <a:lnTo>
                        <a:pt x="114" y="200"/>
                      </a:lnTo>
                      <a:lnTo>
                        <a:pt x="0" y="200"/>
                      </a:lnTo>
                      <a:close/>
                    </a:path>
                  </a:pathLst>
                </a:custGeom>
                <a:solidFill>
                  <a:srgbClr val="F4792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1" name="Freeform 10"/>
              <p:cNvSpPr>
                <a:spLocks noEditPoints="1"/>
              </p:cNvSpPr>
              <p:nvPr userDrawn="1"/>
            </p:nvSpPr>
            <p:spPr bwMode="auto">
              <a:xfrm>
                <a:off x="590550" y="5774531"/>
                <a:ext cx="625475" cy="328612"/>
              </a:xfrm>
              <a:custGeom>
                <a:avLst/>
                <a:gdLst/>
                <a:ahLst/>
                <a:cxnLst>
                  <a:cxn ang="0">
                    <a:pos x="147" y="0"/>
                  </a:cxn>
                  <a:cxn ang="0">
                    <a:pos x="147" y="34"/>
                  </a:cxn>
                  <a:cxn ang="0">
                    <a:pos x="147" y="34"/>
                  </a:cxn>
                  <a:cxn ang="0">
                    <a:pos x="131" y="28"/>
                  </a:cxn>
                  <a:cxn ang="0">
                    <a:pos x="104" y="48"/>
                  </a:cxn>
                  <a:cxn ang="0">
                    <a:pos x="75" y="27"/>
                  </a:cxn>
                  <a:cxn ang="0">
                    <a:pos x="48" y="42"/>
                  </a:cxn>
                  <a:cxn ang="0">
                    <a:pos x="48" y="31"/>
                  </a:cxn>
                  <a:cxn ang="0">
                    <a:pos x="23" y="31"/>
                  </a:cxn>
                  <a:cxn ang="0">
                    <a:pos x="23" y="18"/>
                  </a:cxn>
                  <a:cxn ang="0">
                    <a:pos x="50" y="18"/>
                  </a:cxn>
                  <a:cxn ang="0">
                    <a:pos x="50" y="0"/>
                  </a:cxn>
                  <a:cxn ang="0">
                    <a:pos x="0" y="0"/>
                  </a:cxn>
                  <a:cxn ang="0">
                    <a:pos x="0" y="85"/>
                  </a:cxn>
                  <a:cxn ang="0">
                    <a:pos x="23" y="85"/>
                  </a:cxn>
                  <a:cxn ang="0">
                    <a:pos x="23" y="49"/>
                  </a:cxn>
                  <a:cxn ang="0">
                    <a:pos x="45" y="49"/>
                  </a:cxn>
                  <a:cxn ang="0">
                    <a:pos x="44" y="57"/>
                  </a:cxn>
                  <a:cxn ang="0">
                    <a:pos x="75" y="87"/>
                  </a:cxn>
                  <a:cxn ang="0">
                    <a:pos x="104" y="68"/>
                  </a:cxn>
                  <a:cxn ang="0">
                    <a:pos x="85" y="68"/>
                  </a:cxn>
                  <a:cxn ang="0">
                    <a:pos x="75" y="73"/>
                  </a:cxn>
                  <a:cxn ang="0">
                    <a:pos x="64" y="61"/>
                  </a:cxn>
                  <a:cxn ang="0">
                    <a:pos x="103" y="61"/>
                  </a:cxn>
                  <a:cxn ang="0">
                    <a:pos x="131" y="88"/>
                  </a:cxn>
                  <a:cxn ang="0">
                    <a:pos x="147" y="79"/>
                  </a:cxn>
                  <a:cxn ang="0">
                    <a:pos x="147" y="79"/>
                  </a:cxn>
                  <a:cxn ang="0">
                    <a:pos x="147" y="85"/>
                  </a:cxn>
                  <a:cxn ang="0">
                    <a:pos x="167" y="85"/>
                  </a:cxn>
                  <a:cxn ang="0">
                    <a:pos x="167" y="0"/>
                  </a:cxn>
                  <a:cxn ang="0">
                    <a:pos x="147" y="0"/>
                  </a:cxn>
                  <a:cxn ang="0">
                    <a:pos x="64" y="49"/>
                  </a:cxn>
                  <a:cxn ang="0">
                    <a:pos x="75" y="40"/>
                  </a:cxn>
                  <a:cxn ang="0">
                    <a:pos x="86" y="49"/>
                  </a:cxn>
                  <a:cxn ang="0">
                    <a:pos x="64" y="49"/>
                  </a:cxn>
                  <a:cxn ang="0">
                    <a:pos x="135" y="72"/>
                  </a:cxn>
                  <a:cxn ang="0">
                    <a:pos x="123" y="58"/>
                  </a:cxn>
                  <a:cxn ang="0">
                    <a:pos x="135" y="43"/>
                  </a:cxn>
                  <a:cxn ang="0">
                    <a:pos x="147" y="58"/>
                  </a:cxn>
                  <a:cxn ang="0">
                    <a:pos x="135" y="72"/>
                  </a:cxn>
                </a:cxnLst>
                <a:rect l="0" t="0" r="r" b="b"/>
                <a:pathLst>
                  <a:path w="167" h="88">
                    <a:moveTo>
                      <a:pt x="147" y="0"/>
                    </a:moveTo>
                    <a:cubicBezTo>
                      <a:pt x="147" y="34"/>
                      <a:pt x="147" y="34"/>
                      <a:pt x="147" y="34"/>
                    </a:cubicBezTo>
                    <a:cubicBezTo>
                      <a:pt x="147" y="34"/>
                      <a:pt x="147" y="34"/>
                      <a:pt x="147" y="34"/>
                    </a:cubicBezTo>
                    <a:cubicBezTo>
                      <a:pt x="143" y="29"/>
                      <a:pt x="137" y="28"/>
                      <a:pt x="131" y="28"/>
                    </a:cubicBezTo>
                    <a:cubicBezTo>
                      <a:pt x="118" y="28"/>
                      <a:pt x="108" y="36"/>
                      <a:pt x="104" y="48"/>
                    </a:cubicBezTo>
                    <a:cubicBezTo>
                      <a:pt x="100" y="35"/>
                      <a:pt x="90" y="27"/>
                      <a:pt x="75" y="27"/>
                    </a:cubicBezTo>
                    <a:cubicBezTo>
                      <a:pt x="63" y="27"/>
                      <a:pt x="53" y="33"/>
                      <a:pt x="48" y="42"/>
                    </a:cubicBezTo>
                    <a:cubicBezTo>
                      <a:pt x="48" y="31"/>
                      <a:pt x="48" y="31"/>
                      <a:pt x="48" y="31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23" y="85"/>
                      <a:pt x="23" y="85"/>
                      <a:pt x="23" y="85"/>
                    </a:cubicBezTo>
                    <a:cubicBezTo>
                      <a:pt x="23" y="49"/>
                      <a:pt x="23" y="49"/>
                      <a:pt x="23" y="49"/>
                    </a:cubicBezTo>
                    <a:cubicBezTo>
                      <a:pt x="45" y="49"/>
                      <a:pt x="45" y="49"/>
                      <a:pt x="45" y="49"/>
                    </a:cubicBezTo>
                    <a:cubicBezTo>
                      <a:pt x="45" y="51"/>
                      <a:pt x="44" y="54"/>
                      <a:pt x="44" y="57"/>
                    </a:cubicBezTo>
                    <a:cubicBezTo>
                      <a:pt x="44" y="75"/>
                      <a:pt x="58" y="87"/>
                      <a:pt x="75" y="87"/>
                    </a:cubicBezTo>
                    <a:cubicBezTo>
                      <a:pt x="90" y="87"/>
                      <a:pt x="99" y="81"/>
                      <a:pt x="104" y="68"/>
                    </a:cubicBezTo>
                    <a:cubicBezTo>
                      <a:pt x="85" y="68"/>
                      <a:pt x="85" y="68"/>
                      <a:pt x="85" y="68"/>
                    </a:cubicBezTo>
                    <a:cubicBezTo>
                      <a:pt x="82" y="72"/>
                      <a:pt x="80" y="73"/>
                      <a:pt x="75" y="73"/>
                    </a:cubicBezTo>
                    <a:cubicBezTo>
                      <a:pt x="69" y="73"/>
                      <a:pt x="64" y="68"/>
                      <a:pt x="64" y="61"/>
                    </a:cubicBezTo>
                    <a:cubicBezTo>
                      <a:pt x="103" y="61"/>
                      <a:pt x="103" y="61"/>
                      <a:pt x="103" y="61"/>
                    </a:cubicBezTo>
                    <a:cubicBezTo>
                      <a:pt x="105" y="76"/>
                      <a:pt x="116" y="88"/>
                      <a:pt x="131" y="88"/>
                    </a:cubicBezTo>
                    <a:cubicBezTo>
                      <a:pt x="138" y="88"/>
                      <a:pt x="144" y="85"/>
                      <a:pt x="147" y="79"/>
                    </a:cubicBezTo>
                    <a:cubicBezTo>
                      <a:pt x="147" y="79"/>
                      <a:pt x="147" y="79"/>
                      <a:pt x="147" y="79"/>
                    </a:cubicBezTo>
                    <a:cubicBezTo>
                      <a:pt x="147" y="85"/>
                      <a:pt x="147" y="85"/>
                      <a:pt x="147" y="85"/>
                    </a:cubicBezTo>
                    <a:cubicBezTo>
                      <a:pt x="167" y="85"/>
                      <a:pt x="167" y="85"/>
                      <a:pt x="167" y="85"/>
                    </a:cubicBezTo>
                    <a:cubicBezTo>
                      <a:pt x="167" y="0"/>
                      <a:pt x="167" y="0"/>
                      <a:pt x="167" y="0"/>
                    </a:cubicBezTo>
                    <a:lnTo>
                      <a:pt x="147" y="0"/>
                    </a:lnTo>
                    <a:close/>
                    <a:moveTo>
                      <a:pt x="64" y="49"/>
                    </a:moveTo>
                    <a:cubicBezTo>
                      <a:pt x="66" y="44"/>
                      <a:pt x="70" y="40"/>
                      <a:pt x="75" y="40"/>
                    </a:cubicBezTo>
                    <a:cubicBezTo>
                      <a:pt x="81" y="40"/>
                      <a:pt x="85" y="44"/>
                      <a:pt x="86" y="49"/>
                    </a:cubicBezTo>
                    <a:cubicBezTo>
                      <a:pt x="86" y="49"/>
                      <a:pt x="64" y="49"/>
                      <a:pt x="64" y="49"/>
                    </a:cubicBezTo>
                    <a:close/>
                    <a:moveTo>
                      <a:pt x="135" y="72"/>
                    </a:moveTo>
                    <a:cubicBezTo>
                      <a:pt x="128" y="72"/>
                      <a:pt x="123" y="65"/>
                      <a:pt x="123" y="58"/>
                    </a:cubicBezTo>
                    <a:cubicBezTo>
                      <a:pt x="123" y="50"/>
                      <a:pt x="127" y="43"/>
                      <a:pt x="135" y="43"/>
                    </a:cubicBezTo>
                    <a:cubicBezTo>
                      <a:pt x="144" y="43"/>
                      <a:pt x="147" y="50"/>
                      <a:pt x="147" y="58"/>
                    </a:cubicBezTo>
                    <a:cubicBezTo>
                      <a:pt x="147" y="65"/>
                      <a:pt x="143" y="72"/>
                      <a:pt x="135" y="72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Group 26"/>
            <p:cNvGrpSpPr/>
            <p:nvPr userDrawn="1"/>
          </p:nvGrpSpPr>
          <p:grpSpPr>
            <a:xfrm>
              <a:off x="837026" y="2686970"/>
              <a:ext cx="205220" cy="704020"/>
              <a:chOff x="1450795" y="1814196"/>
              <a:chExt cx="444739" cy="1525704"/>
            </a:xfrm>
          </p:grpSpPr>
          <p:sp>
            <p:nvSpPr>
              <p:cNvPr id="17" name="Freeform 11"/>
              <p:cNvSpPr>
                <a:spLocks/>
              </p:cNvSpPr>
              <p:nvPr userDrawn="1"/>
            </p:nvSpPr>
            <p:spPr bwMode="auto">
              <a:xfrm rot="16200000">
                <a:off x="1523373" y="3063483"/>
                <a:ext cx="203839" cy="348996"/>
              </a:xfrm>
              <a:custGeom>
                <a:avLst/>
                <a:gdLst/>
                <a:ahLst/>
                <a:cxnLst>
                  <a:cxn ang="0">
                    <a:pos x="0" y="113"/>
                  </a:cxn>
                  <a:cxn ang="0">
                    <a:pos x="0" y="0"/>
                  </a:cxn>
                  <a:cxn ang="0">
                    <a:pos x="64" y="0"/>
                  </a:cxn>
                  <a:cxn ang="0">
                    <a:pos x="64" y="7"/>
                  </a:cxn>
                  <a:cxn ang="0">
                    <a:pos x="10" y="7"/>
                  </a:cxn>
                  <a:cxn ang="0">
                    <a:pos x="10" y="49"/>
                  </a:cxn>
                  <a:cxn ang="0">
                    <a:pos x="62" y="49"/>
                  </a:cxn>
                  <a:cxn ang="0">
                    <a:pos x="62" y="59"/>
                  </a:cxn>
                  <a:cxn ang="0">
                    <a:pos x="10" y="59"/>
                  </a:cxn>
                  <a:cxn ang="0">
                    <a:pos x="10" y="106"/>
                  </a:cxn>
                  <a:cxn ang="0">
                    <a:pos x="66" y="106"/>
                  </a:cxn>
                  <a:cxn ang="0">
                    <a:pos x="66" y="113"/>
                  </a:cxn>
                  <a:cxn ang="0">
                    <a:pos x="0" y="113"/>
                  </a:cxn>
                </a:cxnLst>
                <a:rect l="0" t="0" r="r" b="b"/>
                <a:pathLst>
                  <a:path w="66" h="113">
                    <a:moveTo>
                      <a:pt x="0" y="113"/>
                    </a:moveTo>
                    <a:lnTo>
                      <a:pt x="0" y="0"/>
                    </a:lnTo>
                    <a:lnTo>
                      <a:pt x="64" y="0"/>
                    </a:lnTo>
                    <a:lnTo>
                      <a:pt x="64" y="7"/>
                    </a:lnTo>
                    <a:lnTo>
                      <a:pt x="10" y="7"/>
                    </a:lnTo>
                    <a:lnTo>
                      <a:pt x="10" y="49"/>
                    </a:lnTo>
                    <a:lnTo>
                      <a:pt x="62" y="49"/>
                    </a:lnTo>
                    <a:lnTo>
                      <a:pt x="62" y="59"/>
                    </a:lnTo>
                    <a:lnTo>
                      <a:pt x="10" y="59"/>
                    </a:lnTo>
                    <a:lnTo>
                      <a:pt x="10" y="106"/>
                    </a:lnTo>
                    <a:lnTo>
                      <a:pt x="66" y="106"/>
                    </a:lnTo>
                    <a:lnTo>
                      <a:pt x="66" y="11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2"/>
              <p:cNvSpPr>
                <a:spLocks/>
              </p:cNvSpPr>
              <p:nvPr userDrawn="1"/>
            </p:nvSpPr>
            <p:spPr bwMode="auto">
              <a:xfrm rot="16200000">
                <a:off x="1558892" y="2873541"/>
                <a:ext cx="234724" cy="247078"/>
              </a:xfrm>
              <a:custGeom>
                <a:avLst/>
                <a:gdLst/>
                <a:ahLst/>
                <a:cxnLst>
                  <a:cxn ang="0">
                    <a:pos x="0" y="80"/>
                  </a:cxn>
                  <a:cxn ang="0">
                    <a:pos x="31" y="40"/>
                  </a:cxn>
                  <a:cxn ang="0">
                    <a:pos x="3" y="0"/>
                  </a:cxn>
                  <a:cxn ang="0">
                    <a:pos x="15" y="0"/>
                  </a:cxn>
                  <a:cxn ang="0">
                    <a:pos x="38" y="33"/>
                  </a:cxn>
                  <a:cxn ang="0">
                    <a:pos x="62" y="0"/>
                  </a:cxn>
                  <a:cxn ang="0">
                    <a:pos x="74" y="0"/>
                  </a:cxn>
                  <a:cxn ang="0">
                    <a:pos x="45" y="40"/>
                  </a:cxn>
                  <a:cxn ang="0">
                    <a:pos x="76" y="80"/>
                  </a:cxn>
                  <a:cxn ang="0">
                    <a:pos x="64" y="80"/>
                  </a:cxn>
                  <a:cxn ang="0">
                    <a:pos x="38" y="47"/>
                  </a:cxn>
                  <a:cxn ang="0">
                    <a:pos x="12" y="80"/>
                  </a:cxn>
                  <a:cxn ang="0">
                    <a:pos x="0" y="80"/>
                  </a:cxn>
                </a:cxnLst>
                <a:rect l="0" t="0" r="r" b="b"/>
                <a:pathLst>
                  <a:path w="76" h="80">
                    <a:moveTo>
                      <a:pt x="0" y="80"/>
                    </a:moveTo>
                    <a:lnTo>
                      <a:pt x="31" y="40"/>
                    </a:lnTo>
                    <a:lnTo>
                      <a:pt x="3" y="0"/>
                    </a:lnTo>
                    <a:lnTo>
                      <a:pt x="15" y="0"/>
                    </a:lnTo>
                    <a:lnTo>
                      <a:pt x="38" y="33"/>
                    </a:lnTo>
                    <a:lnTo>
                      <a:pt x="62" y="0"/>
                    </a:lnTo>
                    <a:lnTo>
                      <a:pt x="74" y="0"/>
                    </a:lnTo>
                    <a:lnTo>
                      <a:pt x="45" y="40"/>
                    </a:lnTo>
                    <a:lnTo>
                      <a:pt x="76" y="80"/>
                    </a:lnTo>
                    <a:lnTo>
                      <a:pt x="64" y="80"/>
                    </a:lnTo>
                    <a:lnTo>
                      <a:pt x="38" y="47"/>
                    </a:lnTo>
                    <a:lnTo>
                      <a:pt x="12" y="8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3"/>
              <p:cNvSpPr>
                <a:spLocks noEditPoints="1"/>
              </p:cNvSpPr>
              <p:nvPr userDrawn="1"/>
            </p:nvSpPr>
            <p:spPr bwMode="auto">
              <a:xfrm rot="16200000">
                <a:off x="1614484" y="2570873"/>
                <a:ext cx="219281" cy="342819"/>
              </a:xfrm>
              <a:custGeom>
                <a:avLst/>
                <a:gdLst/>
                <a:ahLst/>
                <a:cxnLst>
                  <a:cxn ang="0">
                    <a:pos x="26" y="17"/>
                  </a:cxn>
                  <a:cxn ang="0">
                    <a:pos x="15" y="3"/>
                  </a:cxn>
                  <a:cxn ang="0">
                    <a:pos x="4" y="17"/>
                  </a:cxn>
                  <a:cxn ang="0">
                    <a:pos x="15" y="32"/>
                  </a:cxn>
                  <a:cxn ang="0">
                    <a:pos x="26" y="17"/>
                  </a:cxn>
                  <a:cxn ang="0">
                    <a:pos x="4" y="47"/>
                  </a:cxn>
                  <a:cxn ang="0">
                    <a:pos x="0" y="47"/>
                  </a:cxn>
                  <a:cxn ang="0">
                    <a:pos x="0" y="11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5"/>
                  </a:cxn>
                  <a:cxn ang="0">
                    <a:pos x="15" y="0"/>
                  </a:cxn>
                  <a:cxn ang="0">
                    <a:pos x="30" y="17"/>
                  </a:cxn>
                  <a:cxn ang="0">
                    <a:pos x="15" y="35"/>
                  </a:cxn>
                  <a:cxn ang="0">
                    <a:pos x="4" y="30"/>
                  </a:cxn>
                  <a:cxn ang="0">
                    <a:pos x="4" y="47"/>
                  </a:cxn>
                </a:cxnLst>
                <a:rect l="0" t="0" r="r" b="b"/>
                <a:pathLst>
                  <a:path w="30" h="47">
                    <a:moveTo>
                      <a:pt x="26" y="17"/>
                    </a:moveTo>
                    <a:cubicBezTo>
                      <a:pt x="26" y="10"/>
                      <a:pt x="23" y="3"/>
                      <a:pt x="15" y="3"/>
                    </a:cubicBezTo>
                    <a:cubicBezTo>
                      <a:pt x="7" y="3"/>
                      <a:pt x="4" y="9"/>
                      <a:pt x="4" y="17"/>
                    </a:cubicBezTo>
                    <a:cubicBezTo>
                      <a:pt x="4" y="26"/>
                      <a:pt x="7" y="32"/>
                      <a:pt x="15" y="32"/>
                    </a:cubicBezTo>
                    <a:cubicBezTo>
                      <a:pt x="23" y="32"/>
                      <a:pt x="26" y="25"/>
                      <a:pt x="26" y="17"/>
                    </a:cubicBezTo>
                    <a:moveTo>
                      <a:pt x="4" y="47"/>
                    </a:moveTo>
                    <a:cubicBezTo>
                      <a:pt x="0" y="47"/>
                      <a:pt x="0" y="47"/>
                      <a:pt x="0" y="4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7" y="1"/>
                      <a:pt x="10" y="0"/>
                      <a:pt x="15" y="0"/>
                    </a:cubicBezTo>
                    <a:cubicBezTo>
                      <a:pt x="26" y="0"/>
                      <a:pt x="30" y="8"/>
                      <a:pt x="30" y="17"/>
                    </a:cubicBezTo>
                    <a:cubicBezTo>
                      <a:pt x="30" y="27"/>
                      <a:pt x="26" y="35"/>
                      <a:pt x="15" y="35"/>
                    </a:cubicBezTo>
                    <a:cubicBezTo>
                      <a:pt x="10" y="35"/>
                      <a:pt x="7" y="33"/>
                      <a:pt x="4" y="30"/>
                    </a:cubicBezTo>
                    <a:lnTo>
                      <a:pt x="4" y="4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4"/>
              <p:cNvSpPr>
                <a:spLocks/>
              </p:cNvSpPr>
              <p:nvPr userDrawn="1"/>
            </p:nvSpPr>
            <p:spPr bwMode="auto">
              <a:xfrm rot="16200000">
                <a:off x="1617573" y="2391740"/>
                <a:ext cx="117362" cy="247078"/>
              </a:xfrm>
              <a:custGeom>
                <a:avLst/>
                <a:gdLst/>
                <a:ahLst/>
                <a:cxnLst>
                  <a:cxn ang="0">
                    <a:pos x="13" y="3"/>
                  </a:cxn>
                  <a:cxn ang="0">
                    <a:pos x="4" y="15"/>
                  </a:cxn>
                  <a:cxn ang="0">
                    <a:pos x="4" y="34"/>
                  </a:cxn>
                  <a:cxn ang="0">
                    <a:pos x="0" y="34"/>
                  </a:cxn>
                  <a:cxn ang="0">
                    <a:pos x="0" y="10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5"/>
                  </a:cxn>
                  <a:cxn ang="0">
                    <a:pos x="14" y="0"/>
                  </a:cxn>
                  <a:cxn ang="0">
                    <a:pos x="16" y="0"/>
                  </a:cxn>
                  <a:cxn ang="0">
                    <a:pos x="16" y="4"/>
                  </a:cxn>
                  <a:cxn ang="0">
                    <a:pos x="13" y="3"/>
                  </a:cxn>
                </a:cxnLst>
                <a:rect l="0" t="0" r="r" b="b"/>
                <a:pathLst>
                  <a:path w="16" h="34">
                    <a:moveTo>
                      <a:pt x="13" y="3"/>
                    </a:moveTo>
                    <a:cubicBezTo>
                      <a:pt x="7" y="3"/>
                      <a:pt x="4" y="9"/>
                      <a:pt x="4" y="15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6" y="1"/>
                      <a:pt x="10" y="0"/>
                      <a:pt x="14" y="0"/>
                    </a:cubicBezTo>
                    <a:cubicBezTo>
                      <a:pt x="15" y="0"/>
                      <a:pt x="15" y="0"/>
                      <a:pt x="16" y="0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5" y="4"/>
                      <a:pt x="14" y="3"/>
                      <a:pt x="13" y="3"/>
                    </a:cubicBezTo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5"/>
              <p:cNvSpPr>
                <a:spLocks noEditPoints="1"/>
              </p:cNvSpPr>
              <p:nvPr userDrawn="1"/>
            </p:nvSpPr>
            <p:spPr bwMode="auto">
              <a:xfrm rot="16200000">
                <a:off x="1572790" y="2217242"/>
                <a:ext cx="213104" cy="253255"/>
              </a:xfrm>
              <a:custGeom>
                <a:avLst/>
                <a:gdLst/>
                <a:ahLst/>
                <a:cxnLst>
                  <a:cxn ang="0">
                    <a:pos x="4" y="15"/>
                  </a:cxn>
                  <a:cxn ang="0">
                    <a:pos x="25" y="15"/>
                  </a:cxn>
                  <a:cxn ang="0">
                    <a:pos x="15" y="3"/>
                  </a:cxn>
                  <a:cxn ang="0">
                    <a:pos x="4" y="15"/>
                  </a:cxn>
                  <a:cxn ang="0">
                    <a:pos x="4" y="18"/>
                  </a:cxn>
                  <a:cxn ang="0">
                    <a:pos x="15" y="32"/>
                  </a:cxn>
                  <a:cxn ang="0">
                    <a:pos x="25" y="24"/>
                  </a:cxn>
                  <a:cxn ang="0">
                    <a:pos x="29" y="24"/>
                  </a:cxn>
                  <a:cxn ang="0">
                    <a:pos x="15" y="35"/>
                  </a:cxn>
                  <a:cxn ang="0">
                    <a:pos x="0" y="18"/>
                  </a:cxn>
                  <a:cxn ang="0">
                    <a:pos x="15" y="0"/>
                  </a:cxn>
                  <a:cxn ang="0">
                    <a:pos x="29" y="18"/>
                  </a:cxn>
                  <a:cxn ang="0">
                    <a:pos x="4" y="18"/>
                  </a:cxn>
                </a:cxnLst>
                <a:rect l="0" t="0" r="r" b="b"/>
                <a:pathLst>
                  <a:path w="29" h="35">
                    <a:moveTo>
                      <a:pt x="4" y="15"/>
                    </a:move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8"/>
                      <a:pt x="21" y="3"/>
                      <a:pt x="15" y="3"/>
                    </a:cubicBezTo>
                    <a:cubicBezTo>
                      <a:pt x="9" y="3"/>
                      <a:pt x="5" y="7"/>
                      <a:pt x="4" y="15"/>
                    </a:cubicBezTo>
                    <a:moveTo>
                      <a:pt x="4" y="18"/>
                    </a:moveTo>
                    <a:cubicBezTo>
                      <a:pt x="4" y="26"/>
                      <a:pt x="8" y="32"/>
                      <a:pt x="15" y="32"/>
                    </a:cubicBezTo>
                    <a:cubicBezTo>
                      <a:pt x="21" y="32"/>
                      <a:pt x="24" y="28"/>
                      <a:pt x="25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7" y="32"/>
                      <a:pt x="23" y="35"/>
                      <a:pt x="15" y="35"/>
                    </a:cubicBezTo>
                    <a:cubicBezTo>
                      <a:pt x="4" y="35"/>
                      <a:pt x="0" y="28"/>
                      <a:pt x="0" y="18"/>
                    </a:cubicBezTo>
                    <a:cubicBezTo>
                      <a:pt x="0" y="8"/>
                      <a:pt x="5" y="0"/>
                      <a:pt x="15" y="0"/>
                    </a:cubicBezTo>
                    <a:cubicBezTo>
                      <a:pt x="26" y="0"/>
                      <a:pt x="29" y="9"/>
                      <a:pt x="29" y="18"/>
                    </a:cubicBezTo>
                    <a:lnTo>
                      <a:pt x="4" y="1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6"/>
              <p:cNvSpPr>
                <a:spLocks/>
              </p:cNvSpPr>
              <p:nvPr userDrawn="1"/>
            </p:nvSpPr>
            <p:spPr bwMode="auto">
              <a:xfrm rot="16200000">
                <a:off x="1588233" y="1991784"/>
                <a:ext cx="182219" cy="253255"/>
              </a:xfrm>
              <a:custGeom>
                <a:avLst/>
                <a:gdLst/>
                <a:ahLst/>
                <a:cxnLst>
                  <a:cxn ang="0">
                    <a:pos x="12" y="35"/>
                  </a:cxn>
                  <a:cxn ang="0">
                    <a:pos x="0" y="24"/>
                  </a:cxn>
                  <a:cxn ang="0">
                    <a:pos x="4" y="24"/>
                  </a:cxn>
                  <a:cxn ang="0">
                    <a:pos x="12" y="32"/>
                  </a:cxn>
                  <a:cxn ang="0">
                    <a:pos x="21" y="25"/>
                  </a:cxn>
                  <a:cxn ang="0">
                    <a:pos x="12" y="19"/>
                  </a:cxn>
                  <a:cxn ang="0">
                    <a:pos x="1" y="9"/>
                  </a:cxn>
                  <a:cxn ang="0">
                    <a:pos x="13" y="0"/>
                  </a:cxn>
                  <a:cxn ang="0">
                    <a:pos x="24" y="9"/>
                  </a:cxn>
                  <a:cxn ang="0">
                    <a:pos x="20" y="9"/>
                  </a:cxn>
                  <a:cxn ang="0">
                    <a:pos x="13" y="3"/>
                  </a:cxn>
                  <a:cxn ang="0">
                    <a:pos x="5" y="9"/>
                  </a:cxn>
                  <a:cxn ang="0">
                    <a:pos x="14" y="15"/>
                  </a:cxn>
                  <a:cxn ang="0">
                    <a:pos x="25" y="25"/>
                  </a:cxn>
                  <a:cxn ang="0">
                    <a:pos x="12" y="35"/>
                  </a:cxn>
                </a:cxnLst>
                <a:rect l="0" t="0" r="r" b="b"/>
                <a:pathLst>
                  <a:path w="25" h="35">
                    <a:moveTo>
                      <a:pt x="12" y="35"/>
                    </a:moveTo>
                    <a:cubicBezTo>
                      <a:pt x="5" y="35"/>
                      <a:pt x="0" y="32"/>
                      <a:pt x="0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30"/>
                      <a:pt x="7" y="32"/>
                      <a:pt x="12" y="32"/>
                    </a:cubicBezTo>
                    <a:cubicBezTo>
                      <a:pt x="17" y="32"/>
                      <a:pt x="21" y="30"/>
                      <a:pt x="21" y="25"/>
                    </a:cubicBezTo>
                    <a:cubicBezTo>
                      <a:pt x="21" y="21"/>
                      <a:pt x="16" y="20"/>
                      <a:pt x="12" y="19"/>
                    </a:cubicBezTo>
                    <a:cubicBezTo>
                      <a:pt x="7" y="17"/>
                      <a:pt x="1" y="16"/>
                      <a:pt x="1" y="9"/>
                    </a:cubicBezTo>
                    <a:cubicBezTo>
                      <a:pt x="1" y="2"/>
                      <a:pt x="7" y="0"/>
                      <a:pt x="13" y="0"/>
                    </a:cubicBezTo>
                    <a:cubicBezTo>
                      <a:pt x="19" y="0"/>
                      <a:pt x="24" y="2"/>
                      <a:pt x="24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0" y="5"/>
                      <a:pt x="17" y="3"/>
                      <a:pt x="13" y="3"/>
                    </a:cubicBezTo>
                    <a:cubicBezTo>
                      <a:pt x="9" y="3"/>
                      <a:pt x="5" y="4"/>
                      <a:pt x="5" y="9"/>
                    </a:cubicBezTo>
                    <a:cubicBezTo>
                      <a:pt x="5" y="13"/>
                      <a:pt x="9" y="14"/>
                      <a:pt x="14" y="15"/>
                    </a:cubicBezTo>
                    <a:cubicBezTo>
                      <a:pt x="19" y="17"/>
                      <a:pt x="25" y="18"/>
                      <a:pt x="25" y="25"/>
                    </a:cubicBezTo>
                    <a:cubicBezTo>
                      <a:pt x="25" y="32"/>
                      <a:pt x="19" y="35"/>
                      <a:pt x="12" y="35"/>
                    </a:cubicBezTo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7"/>
              <p:cNvSpPr>
                <a:spLocks/>
              </p:cNvSpPr>
              <p:nvPr userDrawn="1"/>
            </p:nvSpPr>
            <p:spPr bwMode="auto">
              <a:xfrm rot="16200000">
                <a:off x="1585144" y="1781766"/>
                <a:ext cx="188396" cy="253255"/>
              </a:xfrm>
              <a:custGeom>
                <a:avLst/>
                <a:gdLst/>
                <a:ahLst/>
                <a:cxnLst>
                  <a:cxn ang="0">
                    <a:pos x="13" y="35"/>
                  </a:cxn>
                  <a:cxn ang="0">
                    <a:pos x="0" y="24"/>
                  </a:cxn>
                  <a:cxn ang="0">
                    <a:pos x="5" y="24"/>
                  </a:cxn>
                  <a:cxn ang="0">
                    <a:pos x="13" y="32"/>
                  </a:cxn>
                  <a:cxn ang="0">
                    <a:pos x="21" y="25"/>
                  </a:cxn>
                  <a:cxn ang="0">
                    <a:pos x="13" y="19"/>
                  </a:cxn>
                  <a:cxn ang="0">
                    <a:pos x="1" y="9"/>
                  </a:cxn>
                  <a:cxn ang="0">
                    <a:pos x="13" y="0"/>
                  </a:cxn>
                  <a:cxn ang="0">
                    <a:pos x="25" y="9"/>
                  </a:cxn>
                  <a:cxn ang="0">
                    <a:pos x="21" y="9"/>
                  </a:cxn>
                  <a:cxn ang="0">
                    <a:pos x="13" y="3"/>
                  </a:cxn>
                  <a:cxn ang="0">
                    <a:pos x="6" y="9"/>
                  </a:cxn>
                  <a:cxn ang="0">
                    <a:pos x="14" y="15"/>
                  </a:cxn>
                  <a:cxn ang="0">
                    <a:pos x="26" y="25"/>
                  </a:cxn>
                  <a:cxn ang="0">
                    <a:pos x="13" y="35"/>
                  </a:cxn>
                </a:cxnLst>
                <a:rect l="0" t="0" r="r" b="b"/>
                <a:pathLst>
                  <a:path w="26" h="35">
                    <a:moveTo>
                      <a:pt x="13" y="35"/>
                    </a:moveTo>
                    <a:cubicBezTo>
                      <a:pt x="6" y="35"/>
                      <a:pt x="0" y="32"/>
                      <a:pt x="0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30"/>
                      <a:pt x="8" y="32"/>
                      <a:pt x="13" y="32"/>
                    </a:cubicBezTo>
                    <a:cubicBezTo>
                      <a:pt x="18" y="32"/>
                      <a:pt x="21" y="30"/>
                      <a:pt x="21" y="25"/>
                    </a:cubicBezTo>
                    <a:cubicBezTo>
                      <a:pt x="21" y="21"/>
                      <a:pt x="17" y="20"/>
                      <a:pt x="13" y="19"/>
                    </a:cubicBezTo>
                    <a:cubicBezTo>
                      <a:pt x="7" y="17"/>
                      <a:pt x="1" y="16"/>
                      <a:pt x="1" y="9"/>
                    </a:cubicBezTo>
                    <a:cubicBezTo>
                      <a:pt x="1" y="2"/>
                      <a:pt x="7" y="0"/>
                      <a:pt x="13" y="0"/>
                    </a:cubicBezTo>
                    <a:cubicBezTo>
                      <a:pt x="20" y="0"/>
                      <a:pt x="25" y="2"/>
                      <a:pt x="25" y="9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1" y="5"/>
                      <a:pt x="18" y="3"/>
                      <a:pt x="13" y="3"/>
                    </a:cubicBezTo>
                    <a:cubicBezTo>
                      <a:pt x="10" y="3"/>
                      <a:pt x="6" y="4"/>
                      <a:pt x="6" y="9"/>
                    </a:cubicBezTo>
                    <a:cubicBezTo>
                      <a:pt x="6" y="13"/>
                      <a:pt x="10" y="14"/>
                      <a:pt x="14" y="15"/>
                    </a:cubicBezTo>
                    <a:cubicBezTo>
                      <a:pt x="20" y="17"/>
                      <a:pt x="26" y="18"/>
                      <a:pt x="26" y="25"/>
                    </a:cubicBezTo>
                    <a:cubicBezTo>
                      <a:pt x="26" y="32"/>
                      <a:pt x="20" y="35"/>
                      <a:pt x="13" y="35"/>
                    </a:cubicBezTo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1" y="319088"/>
            <a:ext cx="7456488" cy="7493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lang="en-US" sz="3600" b="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1"/>
          </p:nvPr>
        </p:nvSpPr>
        <p:spPr>
          <a:xfrm>
            <a:off x="1371600" y="1074677"/>
            <a:ext cx="7456488" cy="295335"/>
          </a:xfrm>
        </p:spPr>
        <p:txBody>
          <a:bodyPr wrap="square" bIns="0" anchor="b" anchorCtr="0">
            <a:noAutofit/>
          </a:bodyPr>
          <a:lstStyle>
            <a:lvl1pPr marL="0" indent="0">
              <a:buNone/>
              <a:defRPr sz="2000" b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2"/>
          </p:nvPr>
        </p:nvSpPr>
        <p:spPr>
          <a:xfrm>
            <a:off x="1371600" y="1555751"/>
            <a:ext cx="6890273" cy="3749674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smtClean="0"/>
              <a:t>2/20/2013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Talking Freight Webinar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754A7C6-2A81-4475-932F-BC326C8066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Talking Freight Webinar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A7C6-2A81-4475-932F-BC326C806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495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Talking Freight Webinar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A7C6-2A81-4475-932F-BC326C806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4362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Talking Freight Webinar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A7C6-2A81-4475-932F-BC326C806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49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Talking Freight Webinar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A7C6-2A81-4475-932F-BC326C806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105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80361" y="6113040"/>
            <a:ext cx="164592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2/20/2013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113040"/>
            <a:ext cx="9144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Talking Freight Webinar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742C0-23C8-46D7-B82D-9E59EFE4B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767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w/Tit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1371600" y="319089"/>
            <a:ext cx="7456488" cy="4142232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371600" y="4572000"/>
            <a:ext cx="6403975" cy="7334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2/20/2013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Talking Freight Webinar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754A7C6-2A81-4475-932F-BC326C8066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Title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1371600" y="1370013"/>
            <a:ext cx="7772400" cy="27638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55016" name="Rectangle 8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371600" y="4005943"/>
            <a:ext cx="7456489" cy="860426"/>
          </a:xfrm>
        </p:spPr>
        <p:txBody>
          <a:bodyPr wrap="square" anchor="b" anchorCtr="0">
            <a:noAutofit/>
          </a:bodyPr>
          <a:lstStyle>
            <a:lvl1pPr algn="l"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55017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599" y="4809219"/>
            <a:ext cx="7456489" cy="496206"/>
          </a:xfrm>
        </p:spPr>
        <p:txBody>
          <a:bodyPr wrap="square">
            <a:noAutofit/>
          </a:bodyPr>
          <a:lstStyle>
            <a:lvl1pPr marL="0" indent="0">
              <a:spcBef>
                <a:spcPct val="25000"/>
              </a:spcBef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Title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6" name="Rectangle 8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371601" y="4005943"/>
            <a:ext cx="7456488" cy="860426"/>
          </a:xfrm>
        </p:spPr>
        <p:txBody>
          <a:bodyPr wrap="square" anchor="b" anchorCtr="0">
            <a:noAutofit/>
          </a:bodyPr>
          <a:lstStyle>
            <a:lvl1pPr algn="l"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55017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809219"/>
            <a:ext cx="7456488" cy="496206"/>
          </a:xfrm>
        </p:spPr>
        <p:txBody>
          <a:bodyPr wrap="square">
            <a:noAutofit/>
          </a:bodyPr>
          <a:lstStyle>
            <a:lvl1pPr marL="0" indent="0">
              <a:spcBef>
                <a:spcPct val="25000"/>
              </a:spcBef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1371600" y="1370013"/>
            <a:ext cx="7772400" cy="2761488"/>
          </a:xfrm>
          <a:prstGeom prst="rect">
            <a:avLst/>
          </a:prstGeom>
          <a:solidFill>
            <a:schemeClr val="bg2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182880" rIns="182880" rtlCol="0" anchor="ctr"/>
          <a:lstStyle/>
          <a:p>
            <a:pPr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600" b="1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Image Area Guide</a:t>
            </a:r>
            <a:r>
              <a:rPr lang="en-US" sz="1600" b="0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: Manually insert an image using this gray box as a guide for size and placement of imagery</a:t>
            </a:r>
          </a:p>
          <a:p>
            <a:pPr marL="114300" lvl="0" indent="-1143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b="0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On the </a:t>
            </a:r>
            <a:r>
              <a:rPr lang="en-US" sz="1600" b="1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Insert</a:t>
            </a:r>
            <a:r>
              <a:rPr lang="en-US" sz="1600" b="0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 tab select &gt; </a:t>
            </a:r>
            <a:r>
              <a:rPr lang="en-US" sz="1600" b="1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Picture</a:t>
            </a:r>
            <a:r>
              <a:rPr lang="en-US" sz="1600" b="0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 from the </a:t>
            </a:r>
            <a:r>
              <a:rPr lang="en-US" sz="1600" b="1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Illustrations </a:t>
            </a:r>
            <a:r>
              <a:rPr lang="en-US" sz="1600" b="0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group</a:t>
            </a:r>
            <a:endParaRPr lang="en-US" sz="1600" b="1" kern="1200" dirty="0" smtClean="0">
              <a:ln>
                <a:noFill/>
              </a:ln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  <a:p>
            <a:pPr marL="114300" lvl="0" indent="-1143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b="0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Browse to your image library and select the desired image</a:t>
            </a:r>
          </a:p>
          <a:p>
            <a:pPr marL="114300" lvl="0" indent="-1143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b="0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Scale and crop as needed to match the size of this guide box </a:t>
            </a:r>
            <a:br>
              <a:rPr lang="en-US" sz="1600" b="0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</a:br>
            <a:r>
              <a:rPr lang="en-US" sz="1600" b="0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(tip: hold shift while re-sizing to maintain proportions)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Title 2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1371600" y="1370013"/>
            <a:ext cx="7772400" cy="27638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55016" name="Rectangle 8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371600" y="4005943"/>
            <a:ext cx="7456489" cy="860426"/>
          </a:xfrm>
        </p:spPr>
        <p:txBody>
          <a:bodyPr wrap="square" anchor="b" anchorCtr="0">
            <a:noAutofit/>
          </a:bodyPr>
          <a:lstStyle>
            <a:lvl1pPr algn="l">
              <a:defRPr sz="4800" b="1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55017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599" y="4809219"/>
            <a:ext cx="7456489" cy="496206"/>
          </a:xfrm>
        </p:spPr>
        <p:txBody>
          <a:bodyPr wrap="square">
            <a:noAutofit/>
          </a:bodyPr>
          <a:lstStyle>
            <a:lvl1pPr marL="0" indent="0">
              <a:spcBef>
                <a:spcPct val="25000"/>
              </a:spcBef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Title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6" name="Rectangle 8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371601" y="4005943"/>
            <a:ext cx="7456488" cy="860426"/>
          </a:xfrm>
        </p:spPr>
        <p:txBody>
          <a:bodyPr wrap="square" anchor="b" anchorCtr="0">
            <a:noAutofit/>
          </a:bodyPr>
          <a:lstStyle>
            <a:lvl1pPr algn="l">
              <a:defRPr sz="4800" b="1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55017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809219"/>
            <a:ext cx="7456488" cy="496206"/>
          </a:xfrm>
        </p:spPr>
        <p:txBody>
          <a:bodyPr wrap="square">
            <a:noAutofit/>
          </a:bodyPr>
          <a:lstStyle>
            <a:lvl1pPr marL="0" indent="0">
              <a:spcBef>
                <a:spcPct val="25000"/>
              </a:spcBef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1371600" y="1370013"/>
            <a:ext cx="7772400" cy="2761488"/>
          </a:xfrm>
          <a:prstGeom prst="rect">
            <a:avLst/>
          </a:prstGeom>
          <a:solidFill>
            <a:schemeClr val="bg2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182880" rIns="182880" rtlCol="0" anchor="ctr"/>
          <a:lstStyle/>
          <a:p>
            <a:pPr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600" b="1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Image Area Guide</a:t>
            </a:r>
            <a:r>
              <a:rPr lang="en-US" sz="1600" b="0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: Manually insert an image using this gray box as a guide for size and placement of imagery</a:t>
            </a:r>
          </a:p>
          <a:p>
            <a:pPr marL="114300" lvl="0" indent="-1143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b="0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On the </a:t>
            </a:r>
            <a:r>
              <a:rPr lang="en-US" sz="1600" b="1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Insert</a:t>
            </a:r>
            <a:r>
              <a:rPr lang="en-US" sz="1600" b="0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 tab select &gt; </a:t>
            </a:r>
            <a:r>
              <a:rPr lang="en-US" sz="1600" b="1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Picture</a:t>
            </a:r>
            <a:r>
              <a:rPr lang="en-US" sz="1600" b="0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 from the </a:t>
            </a:r>
            <a:r>
              <a:rPr lang="en-US" sz="1600" b="1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Illustrations </a:t>
            </a:r>
            <a:r>
              <a:rPr lang="en-US" sz="1600" b="0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group</a:t>
            </a:r>
            <a:endParaRPr lang="en-US" sz="1600" b="1" kern="1200" dirty="0" smtClean="0">
              <a:ln>
                <a:noFill/>
              </a:ln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  <a:p>
            <a:pPr marL="114300" lvl="0" indent="-1143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b="0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Browse to your image library and select the desired image</a:t>
            </a:r>
          </a:p>
          <a:p>
            <a:pPr marL="114300" lvl="0" indent="-1143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b="0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Scale and crop as needed to match the size of this guide box </a:t>
            </a:r>
            <a:br>
              <a:rPr lang="en-US" sz="1600" b="0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</a:br>
            <a:r>
              <a:rPr lang="en-US" sz="1600" b="0" kern="1200" dirty="0" smtClean="0">
                <a:ln>
                  <a:noFill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(tip: hold shift while re-sizing to maintain proportions)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8801" y="319088"/>
            <a:ext cx="8255000" cy="749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800" y="1286933"/>
            <a:ext cx="7216775" cy="4419599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/>
          <a:p>
            <a:pPr lvl="0"/>
            <a:r>
              <a:rPr lang="en-US" dirty="0" smtClean="0"/>
              <a:t> 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 Third level</a:t>
            </a:r>
          </a:p>
          <a:p>
            <a:pPr lvl="3"/>
            <a:r>
              <a:rPr lang="en-US" dirty="0" smtClean="0"/>
              <a:t> Fourth level</a:t>
            </a:r>
          </a:p>
          <a:p>
            <a:pPr lvl="4"/>
            <a:r>
              <a:rPr lang="en-US" dirty="0" smtClean="0"/>
              <a:t> Fifth level</a:t>
            </a:r>
            <a:endParaRPr lang="en-US" dirty="0"/>
          </a:p>
        </p:txBody>
      </p:sp>
      <p:sp>
        <p:nvSpPr>
          <p:cNvPr id="26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0" y="611304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50000"/>
              </a:lnSpc>
              <a:spcBef>
                <a:spcPts val="0"/>
              </a:spcBef>
              <a:def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 Narrow"/>
                <a:ea typeface="+mn-ea"/>
                <a:cs typeface="+mn-cs"/>
              </a:defRPr>
            </a:lvl1pPr>
          </a:lstStyle>
          <a:p>
            <a:r>
              <a:rPr lang="en-US" smtClean="0"/>
              <a:t>Talking Freight Webinar</a:t>
            </a:r>
            <a:endParaRPr lang="en-US"/>
          </a:p>
        </p:txBody>
      </p:sp>
      <p:sp>
        <p:nvSpPr>
          <p:cNvPr id="27" name="Date Placeholder 24"/>
          <p:cNvSpPr>
            <a:spLocks noGrp="1"/>
          </p:cNvSpPr>
          <p:nvPr>
            <p:ph type="dt" sz="half" idx="2"/>
          </p:nvPr>
        </p:nvSpPr>
        <p:spPr>
          <a:xfrm>
            <a:off x="6780361" y="6113040"/>
            <a:ext cx="164592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def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 Narrow"/>
                <a:ea typeface="+mn-ea"/>
                <a:cs typeface="+mn-cs"/>
              </a:defRPr>
            </a:lvl1pPr>
          </a:lstStyle>
          <a:p>
            <a:r>
              <a:rPr lang="en-US" smtClean="0"/>
              <a:t>2/20/2013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8553768" y="6148806"/>
            <a:ext cx="274320" cy="38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 Narrow"/>
                <a:ea typeface="+mn-ea"/>
                <a:cs typeface="+mn-cs"/>
              </a:defRPr>
            </a:lvl1pPr>
          </a:lstStyle>
          <a:p>
            <a:fld id="{F754A7C6-2A81-4475-932F-BC326C80667A}" type="slidenum">
              <a:rPr lang="en-US" smtClean="0"/>
              <a:t>‹#›</a:t>
            </a:fld>
            <a:endParaRPr lang="en-US"/>
          </a:p>
        </p:txBody>
      </p:sp>
      <p:grpSp>
        <p:nvGrpSpPr>
          <p:cNvPr id="29" name="Group 28"/>
          <p:cNvGrpSpPr>
            <a:grpSpLocks noChangeAspect="1"/>
          </p:cNvGrpSpPr>
          <p:nvPr/>
        </p:nvGrpSpPr>
        <p:grpSpPr>
          <a:xfrm>
            <a:off x="638175" y="6148806"/>
            <a:ext cx="1399032" cy="595604"/>
            <a:chOff x="3614738" y="3421063"/>
            <a:chExt cx="1912937" cy="814387"/>
          </a:xfrm>
        </p:grpSpPr>
        <p:sp>
          <p:nvSpPr>
            <p:cNvPr id="1031" name="Freeform 7"/>
            <p:cNvSpPr>
              <a:spLocks noEditPoints="1"/>
            </p:cNvSpPr>
            <p:nvPr userDrawn="1"/>
          </p:nvSpPr>
          <p:spPr bwMode="auto">
            <a:xfrm>
              <a:off x="5407025" y="3822700"/>
              <a:ext cx="120650" cy="119062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6" y="0"/>
                </a:cxn>
                <a:cxn ang="0">
                  <a:pos x="32" y="16"/>
                </a:cxn>
                <a:cxn ang="0">
                  <a:pos x="16" y="32"/>
                </a:cxn>
                <a:cxn ang="0">
                  <a:pos x="0" y="16"/>
                </a:cxn>
                <a:cxn ang="0">
                  <a:pos x="16" y="14"/>
                </a:cxn>
                <a:cxn ang="0">
                  <a:pos x="20" y="11"/>
                </a:cxn>
                <a:cxn ang="0">
                  <a:pos x="16" y="8"/>
                </a:cxn>
                <a:cxn ang="0">
                  <a:pos x="13" y="8"/>
                </a:cxn>
                <a:cxn ang="0">
                  <a:pos x="13" y="14"/>
                </a:cxn>
                <a:cxn ang="0">
                  <a:pos x="16" y="14"/>
                </a:cxn>
                <a:cxn ang="0">
                  <a:pos x="13" y="17"/>
                </a:cxn>
                <a:cxn ang="0">
                  <a:pos x="13" y="25"/>
                </a:cxn>
                <a:cxn ang="0">
                  <a:pos x="10" y="25"/>
                </a:cxn>
                <a:cxn ang="0">
                  <a:pos x="10" y="6"/>
                </a:cxn>
                <a:cxn ang="0">
                  <a:pos x="17" y="6"/>
                </a:cxn>
                <a:cxn ang="0">
                  <a:pos x="23" y="11"/>
                </a:cxn>
                <a:cxn ang="0">
                  <a:pos x="20" y="15"/>
                </a:cxn>
                <a:cxn ang="0">
                  <a:pos x="20" y="16"/>
                </a:cxn>
                <a:cxn ang="0">
                  <a:pos x="22" y="20"/>
                </a:cxn>
                <a:cxn ang="0">
                  <a:pos x="23" y="25"/>
                </a:cxn>
                <a:cxn ang="0">
                  <a:pos x="20" y="25"/>
                </a:cxn>
                <a:cxn ang="0">
                  <a:pos x="19" y="19"/>
                </a:cxn>
                <a:cxn ang="0">
                  <a:pos x="15" y="17"/>
                </a:cxn>
                <a:cxn ang="0">
                  <a:pos x="13" y="17"/>
                </a:cxn>
                <a:cxn ang="0">
                  <a:pos x="29" y="16"/>
                </a:cxn>
                <a:cxn ang="0">
                  <a:pos x="16" y="2"/>
                </a:cxn>
                <a:cxn ang="0">
                  <a:pos x="3" y="16"/>
                </a:cxn>
                <a:cxn ang="0">
                  <a:pos x="16" y="29"/>
                </a:cxn>
                <a:cxn ang="0">
                  <a:pos x="29" y="16"/>
                </a:cxn>
              </a:cxnLst>
              <a:rect l="0" t="0" r="r" b="b"/>
              <a:pathLst>
                <a:path w="32" h="32">
                  <a:moveTo>
                    <a:pt x="0" y="16"/>
                  </a:moveTo>
                  <a:cubicBezTo>
                    <a:pt x="0" y="6"/>
                    <a:pt x="7" y="0"/>
                    <a:pt x="16" y="0"/>
                  </a:cubicBezTo>
                  <a:cubicBezTo>
                    <a:pt x="25" y="0"/>
                    <a:pt x="32" y="6"/>
                    <a:pt x="32" y="16"/>
                  </a:cubicBezTo>
                  <a:cubicBezTo>
                    <a:pt x="32" y="26"/>
                    <a:pt x="25" y="32"/>
                    <a:pt x="16" y="32"/>
                  </a:cubicBezTo>
                  <a:cubicBezTo>
                    <a:pt x="7" y="32"/>
                    <a:pt x="0" y="26"/>
                    <a:pt x="0" y="16"/>
                  </a:cubicBezTo>
                  <a:moveTo>
                    <a:pt x="16" y="14"/>
                  </a:moveTo>
                  <a:cubicBezTo>
                    <a:pt x="19" y="14"/>
                    <a:pt x="20" y="13"/>
                    <a:pt x="20" y="11"/>
                  </a:cubicBezTo>
                  <a:cubicBezTo>
                    <a:pt x="20" y="10"/>
                    <a:pt x="19" y="8"/>
                    <a:pt x="16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14"/>
                    <a:pt x="13" y="14"/>
                    <a:pt x="13" y="14"/>
                  </a:cubicBezTo>
                  <a:lnTo>
                    <a:pt x="16" y="14"/>
                  </a:lnTo>
                  <a:close/>
                  <a:moveTo>
                    <a:pt x="13" y="17"/>
                  </a:moveTo>
                  <a:cubicBezTo>
                    <a:pt x="13" y="25"/>
                    <a:pt x="13" y="25"/>
                    <a:pt x="13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21" y="6"/>
                    <a:pt x="23" y="8"/>
                    <a:pt x="23" y="11"/>
                  </a:cubicBezTo>
                  <a:cubicBezTo>
                    <a:pt x="23" y="13"/>
                    <a:pt x="21" y="15"/>
                    <a:pt x="20" y="15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1" y="16"/>
                    <a:pt x="22" y="17"/>
                    <a:pt x="22" y="20"/>
                  </a:cubicBezTo>
                  <a:cubicBezTo>
                    <a:pt x="22" y="22"/>
                    <a:pt x="23" y="25"/>
                    <a:pt x="23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4"/>
                    <a:pt x="19" y="21"/>
                    <a:pt x="19" y="19"/>
                  </a:cubicBezTo>
                  <a:cubicBezTo>
                    <a:pt x="18" y="17"/>
                    <a:pt x="17" y="17"/>
                    <a:pt x="15" y="17"/>
                  </a:cubicBezTo>
                  <a:lnTo>
                    <a:pt x="13" y="17"/>
                  </a:lnTo>
                  <a:close/>
                  <a:moveTo>
                    <a:pt x="29" y="16"/>
                  </a:moveTo>
                  <a:cubicBezTo>
                    <a:pt x="29" y="8"/>
                    <a:pt x="24" y="2"/>
                    <a:pt x="16" y="2"/>
                  </a:cubicBezTo>
                  <a:cubicBezTo>
                    <a:pt x="8" y="2"/>
                    <a:pt x="3" y="8"/>
                    <a:pt x="3" y="16"/>
                  </a:cubicBezTo>
                  <a:cubicBezTo>
                    <a:pt x="3" y="24"/>
                    <a:pt x="8" y="29"/>
                    <a:pt x="16" y="29"/>
                  </a:cubicBezTo>
                  <a:cubicBezTo>
                    <a:pt x="24" y="29"/>
                    <a:pt x="29" y="24"/>
                    <a:pt x="29" y="16"/>
                  </a:cubicBezTo>
                </a:path>
              </a:pathLst>
            </a:custGeom>
            <a:solidFill>
              <a:srgbClr val="F479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" name="Freeform 8"/>
            <p:cNvSpPr>
              <a:spLocks/>
            </p:cNvSpPr>
            <p:nvPr userDrawn="1"/>
          </p:nvSpPr>
          <p:spPr bwMode="auto">
            <a:xfrm>
              <a:off x="4905375" y="3608388"/>
              <a:ext cx="442912" cy="322262"/>
            </a:xfrm>
            <a:custGeom>
              <a:avLst/>
              <a:gdLst/>
              <a:ahLst/>
              <a:cxnLst>
                <a:cxn ang="0">
                  <a:pos x="182" y="203"/>
                </a:cxn>
                <a:cxn ang="0">
                  <a:pos x="137" y="154"/>
                </a:cxn>
                <a:cxn ang="0">
                  <a:pos x="92" y="203"/>
                </a:cxn>
                <a:cxn ang="0">
                  <a:pos x="0" y="203"/>
                </a:cxn>
                <a:cxn ang="0">
                  <a:pos x="90" y="102"/>
                </a:cxn>
                <a:cxn ang="0">
                  <a:pos x="0" y="0"/>
                </a:cxn>
                <a:cxn ang="0">
                  <a:pos x="94" y="0"/>
                </a:cxn>
                <a:cxn ang="0">
                  <a:pos x="139" y="50"/>
                </a:cxn>
                <a:cxn ang="0">
                  <a:pos x="184" y="0"/>
                </a:cxn>
                <a:cxn ang="0">
                  <a:pos x="276" y="0"/>
                </a:cxn>
                <a:cxn ang="0">
                  <a:pos x="186" y="102"/>
                </a:cxn>
                <a:cxn ang="0">
                  <a:pos x="279" y="203"/>
                </a:cxn>
                <a:cxn ang="0">
                  <a:pos x="182" y="203"/>
                </a:cxn>
              </a:cxnLst>
              <a:rect l="0" t="0" r="r" b="b"/>
              <a:pathLst>
                <a:path w="279" h="203">
                  <a:moveTo>
                    <a:pt x="182" y="203"/>
                  </a:moveTo>
                  <a:lnTo>
                    <a:pt x="137" y="154"/>
                  </a:lnTo>
                  <a:lnTo>
                    <a:pt x="92" y="203"/>
                  </a:lnTo>
                  <a:lnTo>
                    <a:pt x="0" y="203"/>
                  </a:lnTo>
                  <a:lnTo>
                    <a:pt x="90" y="102"/>
                  </a:lnTo>
                  <a:lnTo>
                    <a:pt x="0" y="0"/>
                  </a:lnTo>
                  <a:lnTo>
                    <a:pt x="94" y="0"/>
                  </a:lnTo>
                  <a:lnTo>
                    <a:pt x="139" y="50"/>
                  </a:lnTo>
                  <a:lnTo>
                    <a:pt x="184" y="0"/>
                  </a:lnTo>
                  <a:lnTo>
                    <a:pt x="276" y="0"/>
                  </a:lnTo>
                  <a:lnTo>
                    <a:pt x="186" y="102"/>
                  </a:lnTo>
                  <a:lnTo>
                    <a:pt x="279" y="203"/>
                  </a:lnTo>
                  <a:lnTo>
                    <a:pt x="182" y="203"/>
                  </a:lnTo>
                  <a:close/>
                </a:path>
              </a:pathLst>
            </a:custGeom>
            <a:solidFill>
              <a:srgbClr val="F479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" name="Freeform 9"/>
            <p:cNvSpPr>
              <a:spLocks/>
            </p:cNvSpPr>
            <p:nvPr userDrawn="1"/>
          </p:nvSpPr>
          <p:spPr bwMode="auto">
            <a:xfrm>
              <a:off x="4619625" y="3421063"/>
              <a:ext cx="285750" cy="509587"/>
            </a:xfrm>
            <a:custGeom>
              <a:avLst/>
              <a:gdLst/>
              <a:ahLst/>
              <a:cxnLst>
                <a:cxn ang="0">
                  <a:pos x="0" y="321"/>
                </a:cxn>
                <a:cxn ang="0">
                  <a:pos x="0" y="0"/>
                </a:cxn>
                <a:cxn ang="0">
                  <a:pos x="180" y="0"/>
                </a:cxn>
                <a:cxn ang="0">
                  <a:pos x="180" y="71"/>
                </a:cxn>
                <a:cxn ang="0">
                  <a:pos x="76" y="71"/>
                </a:cxn>
                <a:cxn ang="0">
                  <a:pos x="76" y="118"/>
                </a:cxn>
                <a:cxn ang="0">
                  <a:pos x="180" y="118"/>
                </a:cxn>
                <a:cxn ang="0">
                  <a:pos x="180" y="187"/>
                </a:cxn>
                <a:cxn ang="0">
                  <a:pos x="76" y="187"/>
                </a:cxn>
                <a:cxn ang="0">
                  <a:pos x="76" y="251"/>
                </a:cxn>
                <a:cxn ang="0">
                  <a:pos x="180" y="251"/>
                </a:cxn>
                <a:cxn ang="0">
                  <a:pos x="180" y="321"/>
                </a:cxn>
                <a:cxn ang="0">
                  <a:pos x="0" y="321"/>
                </a:cxn>
              </a:cxnLst>
              <a:rect l="0" t="0" r="r" b="b"/>
              <a:pathLst>
                <a:path w="180" h="321">
                  <a:moveTo>
                    <a:pt x="0" y="321"/>
                  </a:moveTo>
                  <a:lnTo>
                    <a:pt x="0" y="0"/>
                  </a:lnTo>
                  <a:lnTo>
                    <a:pt x="180" y="0"/>
                  </a:lnTo>
                  <a:lnTo>
                    <a:pt x="180" y="71"/>
                  </a:lnTo>
                  <a:lnTo>
                    <a:pt x="76" y="71"/>
                  </a:lnTo>
                  <a:lnTo>
                    <a:pt x="76" y="118"/>
                  </a:lnTo>
                  <a:lnTo>
                    <a:pt x="180" y="118"/>
                  </a:lnTo>
                  <a:lnTo>
                    <a:pt x="180" y="187"/>
                  </a:lnTo>
                  <a:lnTo>
                    <a:pt x="76" y="187"/>
                  </a:lnTo>
                  <a:lnTo>
                    <a:pt x="76" y="251"/>
                  </a:lnTo>
                  <a:lnTo>
                    <a:pt x="180" y="251"/>
                  </a:lnTo>
                  <a:lnTo>
                    <a:pt x="180" y="321"/>
                  </a:lnTo>
                  <a:lnTo>
                    <a:pt x="0" y="321"/>
                  </a:lnTo>
                  <a:close/>
                </a:path>
              </a:pathLst>
            </a:custGeom>
            <a:solidFill>
              <a:srgbClr val="F479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Freeform 10"/>
            <p:cNvSpPr>
              <a:spLocks noEditPoints="1"/>
            </p:cNvSpPr>
            <p:nvPr userDrawn="1"/>
          </p:nvSpPr>
          <p:spPr bwMode="auto">
            <a:xfrm>
              <a:off x="3614738" y="3421063"/>
              <a:ext cx="1004887" cy="528637"/>
            </a:xfrm>
            <a:custGeom>
              <a:avLst/>
              <a:gdLst/>
              <a:ahLst/>
              <a:cxnLst>
                <a:cxn ang="0">
                  <a:pos x="217" y="115"/>
                </a:cxn>
                <a:cxn ang="0">
                  <a:pos x="198" y="93"/>
                </a:cxn>
                <a:cxn ang="0">
                  <a:pos x="217" y="69"/>
                </a:cxn>
                <a:cxn ang="0">
                  <a:pos x="235" y="93"/>
                </a:cxn>
                <a:cxn ang="0">
                  <a:pos x="217" y="115"/>
                </a:cxn>
                <a:cxn ang="0">
                  <a:pos x="103" y="79"/>
                </a:cxn>
                <a:cxn ang="0">
                  <a:pos x="120" y="65"/>
                </a:cxn>
                <a:cxn ang="0">
                  <a:pos x="138" y="79"/>
                </a:cxn>
                <a:cxn ang="0">
                  <a:pos x="103" y="79"/>
                </a:cxn>
                <a:cxn ang="0">
                  <a:pos x="236" y="0"/>
                </a:cxn>
                <a:cxn ang="0">
                  <a:pos x="236" y="56"/>
                </a:cxn>
                <a:cxn ang="0">
                  <a:pos x="236" y="56"/>
                </a:cxn>
                <a:cxn ang="0">
                  <a:pos x="210" y="45"/>
                </a:cxn>
                <a:cxn ang="0">
                  <a:pos x="167" y="78"/>
                </a:cxn>
                <a:cxn ang="0">
                  <a:pos x="120" y="44"/>
                </a:cxn>
                <a:cxn ang="0">
                  <a:pos x="77" y="68"/>
                </a:cxn>
                <a:cxn ang="0">
                  <a:pos x="77" y="50"/>
                </a:cxn>
                <a:cxn ang="0">
                  <a:pos x="36" y="50"/>
                </a:cxn>
                <a:cxn ang="0">
                  <a:pos x="36" y="30"/>
                </a:cxn>
                <a:cxn ang="0">
                  <a:pos x="81" y="30"/>
                </a:cxn>
                <a:cxn ang="0">
                  <a:pos x="81" y="0"/>
                </a:cxn>
                <a:cxn ang="0">
                  <a:pos x="0" y="0"/>
                </a:cxn>
                <a:cxn ang="0">
                  <a:pos x="0" y="136"/>
                </a:cxn>
                <a:cxn ang="0">
                  <a:pos x="36" y="136"/>
                </a:cxn>
                <a:cxn ang="0">
                  <a:pos x="36" y="79"/>
                </a:cxn>
                <a:cxn ang="0">
                  <a:pos x="72" y="79"/>
                </a:cxn>
                <a:cxn ang="0">
                  <a:pos x="71" y="92"/>
                </a:cxn>
                <a:cxn ang="0">
                  <a:pos x="120" y="141"/>
                </a:cxn>
                <a:cxn ang="0">
                  <a:pos x="167" y="110"/>
                </a:cxn>
                <a:cxn ang="0">
                  <a:pos x="136" y="110"/>
                </a:cxn>
                <a:cxn ang="0">
                  <a:pos x="120" y="118"/>
                </a:cxn>
                <a:cxn ang="0">
                  <a:pos x="102" y="99"/>
                </a:cxn>
                <a:cxn ang="0">
                  <a:pos x="165" y="99"/>
                </a:cxn>
                <a:cxn ang="0">
                  <a:pos x="210" y="141"/>
                </a:cxn>
                <a:cxn ang="0">
                  <a:pos x="236" y="127"/>
                </a:cxn>
                <a:cxn ang="0">
                  <a:pos x="236" y="127"/>
                </a:cxn>
                <a:cxn ang="0">
                  <a:pos x="236" y="136"/>
                </a:cxn>
                <a:cxn ang="0">
                  <a:pos x="268" y="136"/>
                </a:cxn>
                <a:cxn ang="0">
                  <a:pos x="268" y="0"/>
                </a:cxn>
                <a:cxn ang="0">
                  <a:pos x="236" y="0"/>
                </a:cxn>
              </a:cxnLst>
              <a:rect l="0" t="0" r="r" b="b"/>
              <a:pathLst>
                <a:path w="268" h="141">
                  <a:moveTo>
                    <a:pt x="217" y="115"/>
                  </a:moveTo>
                  <a:cubicBezTo>
                    <a:pt x="205" y="115"/>
                    <a:pt x="198" y="105"/>
                    <a:pt x="198" y="93"/>
                  </a:cubicBezTo>
                  <a:cubicBezTo>
                    <a:pt x="198" y="81"/>
                    <a:pt x="204" y="69"/>
                    <a:pt x="217" y="69"/>
                  </a:cubicBezTo>
                  <a:cubicBezTo>
                    <a:pt x="230" y="69"/>
                    <a:pt x="235" y="81"/>
                    <a:pt x="235" y="93"/>
                  </a:cubicBezTo>
                  <a:cubicBezTo>
                    <a:pt x="235" y="105"/>
                    <a:pt x="230" y="115"/>
                    <a:pt x="217" y="115"/>
                  </a:cubicBezTo>
                  <a:moveTo>
                    <a:pt x="103" y="79"/>
                  </a:moveTo>
                  <a:cubicBezTo>
                    <a:pt x="105" y="71"/>
                    <a:pt x="112" y="65"/>
                    <a:pt x="120" y="65"/>
                  </a:cubicBezTo>
                  <a:cubicBezTo>
                    <a:pt x="129" y="65"/>
                    <a:pt x="136" y="70"/>
                    <a:pt x="138" y="79"/>
                  </a:cubicBezTo>
                  <a:lnTo>
                    <a:pt x="103" y="79"/>
                  </a:lnTo>
                  <a:close/>
                  <a:moveTo>
                    <a:pt x="236" y="0"/>
                  </a:moveTo>
                  <a:cubicBezTo>
                    <a:pt x="236" y="56"/>
                    <a:pt x="236" y="56"/>
                    <a:pt x="236" y="56"/>
                  </a:cubicBezTo>
                  <a:cubicBezTo>
                    <a:pt x="236" y="56"/>
                    <a:pt x="236" y="56"/>
                    <a:pt x="236" y="56"/>
                  </a:cubicBezTo>
                  <a:cubicBezTo>
                    <a:pt x="229" y="48"/>
                    <a:pt x="220" y="45"/>
                    <a:pt x="210" y="45"/>
                  </a:cubicBezTo>
                  <a:cubicBezTo>
                    <a:pt x="188" y="45"/>
                    <a:pt x="173" y="59"/>
                    <a:pt x="167" y="78"/>
                  </a:cubicBezTo>
                  <a:cubicBezTo>
                    <a:pt x="161" y="57"/>
                    <a:pt x="144" y="44"/>
                    <a:pt x="120" y="44"/>
                  </a:cubicBezTo>
                  <a:cubicBezTo>
                    <a:pt x="101" y="44"/>
                    <a:pt x="85" y="53"/>
                    <a:pt x="77" y="68"/>
                  </a:cubicBezTo>
                  <a:cubicBezTo>
                    <a:pt x="77" y="50"/>
                    <a:pt x="77" y="50"/>
                    <a:pt x="77" y="50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1" y="83"/>
                    <a:pt x="71" y="88"/>
                    <a:pt x="71" y="92"/>
                  </a:cubicBezTo>
                  <a:cubicBezTo>
                    <a:pt x="71" y="121"/>
                    <a:pt x="92" y="141"/>
                    <a:pt x="120" y="141"/>
                  </a:cubicBezTo>
                  <a:cubicBezTo>
                    <a:pt x="144" y="141"/>
                    <a:pt x="159" y="130"/>
                    <a:pt x="167" y="110"/>
                  </a:cubicBezTo>
                  <a:cubicBezTo>
                    <a:pt x="136" y="110"/>
                    <a:pt x="136" y="110"/>
                    <a:pt x="136" y="110"/>
                  </a:cubicBezTo>
                  <a:cubicBezTo>
                    <a:pt x="132" y="116"/>
                    <a:pt x="129" y="118"/>
                    <a:pt x="120" y="118"/>
                  </a:cubicBezTo>
                  <a:cubicBezTo>
                    <a:pt x="110" y="118"/>
                    <a:pt x="102" y="109"/>
                    <a:pt x="102" y="99"/>
                  </a:cubicBezTo>
                  <a:cubicBezTo>
                    <a:pt x="165" y="99"/>
                    <a:pt x="165" y="99"/>
                    <a:pt x="165" y="99"/>
                  </a:cubicBezTo>
                  <a:cubicBezTo>
                    <a:pt x="168" y="122"/>
                    <a:pt x="186" y="141"/>
                    <a:pt x="210" y="141"/>
                  </a:cubicBezTo>
                  <a:cubicBezTo>
                    <a:pt x="220" y="141"/>
                    <a:pt x="230" y="136"/>
                    <a:pt x="236" y="127"/>
                  </a:cubicBezTo>
                  <a:cubicBezTo>
                    <a:pt x="236" y="127"/>
                    <a:pt x="236" y="127"/>
                    <a:pt x="236" y="127"/>
                  </a:cubicBezTo>
                  <a:cubicBezTo>
                    <a:pt x="236" y="136"/>
                    <a:pt x="236" y="136"/>
                    <a:pt x="236" y="136"/>
                  </a:cubicBezTo>
                  <a:cubicBezTo>
                    <a:pt x="268" y="136"/>
                    <a:pt x="268" y="136"/>
                    <a:pt x="268" y="136"/>
                  </a:cubicBezTo>
                  <a:cubicBezTo>
                    <a:pt x="268" y="0"/>
                    <a:pt x="268" y="0"/>
                    <a:pt x="268" y="0"/>
                  </a:cubicBezTo>
                  <a:lnTo>
                    <a:pt x="236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Freeform 11"/>
            <p:cNvSpPr>
              <a:spLocks/>
            </p:cNvSpPr>
            <p:nvPr userDrawn="1"/>
          </p:nvSpPr>
          <p:spPr bwMode="auto">
            <a:xfrm>
              <a:off x="4619625" y="4006850"/>
              <a:ext cx="104775" cy="179387"/>
            </a:xfrm>
            <a:custGeom>
              <a:avLst/>
              <a:gdLst/>
              <a:ahLst/>
              <a:cxnLst>
                <a:cxn ang="0">
                  <a:pos x="0" y="113"/>
                </a:cxn>
                <a:cxn ang="0">
                  <a:pos x="0" y="0"/>
                </a:cxn>
                <a:cxn ang="0">
                  <a:pos x="64" y="0"/>
                </a:cxn>
                <a:cxn ang="0">
                  <a:pos x="64" y="7"/>
                </a:cxn>
                <a:cxn ang="0">
                  <a:pos x="10" y="7"/>
                </a:cxn>
                <a:cxn ang="0">
                  <a:pos x="10" y="49"/>
                </a:cxn>
                <a:cxn ang="0">
                  <a:pos x="62" y="49"/>
                </a:cxn>
                <a:cxn ang="0">
                  <a:pos x="62" y="59"/>
                </a:cxn>
                <a:cxn ang="0">
                  <a:pos x="10" y="59"/>
                </a:cxn>
                <a:cxn ang="0">
                  <a:pos x="10" y="106"/>
                </a:cxn>
                <a:cxn ang="0">
                  <a:pos x="66" y="106"/>
                </a:cxn>
                <a:cxn ang="0">
                  <a:pos x="66" y="113"/>
                </a:cxn>
                <a:cxn ang="0">
                  <a:pos x="0" y="113"/>
                </a:cxn>
              </a:cxnLst>
              <a:rect l="0" t="0" r="r" b="b"/>
              <a:pathLst>
                <a:path w="66" h="113">
                  <a:moveTo>
                    <a:pt x="0" y="113"/>
                  </a:moveTo>
                  <a:lnTo>
                    <a:pt x="0" y="0"/>
                  </a:lnTo>
                  <a:lnTo>
                    <a:pt x="64" y="0"/>
                  </a:lnTo>
                  <a:lnTo>
                    <a:pt x="64" y="7"/>
                  </a:lnTo>
                  <a:lnTo>
                    <a:pt x="10" y="7"/>
                  </a:lnTo>
                  <a:lnTo>
                    <a:pt x="10" y="49"/>
                  </a:lnTo>
                  <a:lnTo>
                    <a:pt x="62" y="49"/>
                  </a:lnTo>
                  <a:lnTo>
                    <a:pt x="62" y="59"/>
                  </a:lnTo>
                  <a:lnTo>
                    <a:pt x="10" y="59"/>
                  </a:lnTo>
                  <a:lnTo>
                    <a:pt x="10" y="106"/>
                  </a:lnTo>
                  <a:lnTo>
                    <a:pt x="66" y="106"/>
                  </a:lnTo>
                  <a:lnTo>
                    <a:pt x="66" y="11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" name="Freeform 12"/>
            <p:cNvSpPr>
              <a:spLocks/>
            </p:cNvSpPr>
            <p:nvPr userDrawn="1"/>
          </p:nvSpPr>
          <p:spPr bwMode="auto">
            <a:xfrm>
              <a:off x="4735513" y="4059238"/>
              <a:ext cx="120650" cy="127000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31" y="40"/>
                </a:cxn>
                <a:cxn ang="0">
                  <a:pos x="3" y="0"/>
                </a:cxn>
                <a:cxn ang="0">
                  <a:pos x="15" y="0"/>
                </a:cxn>
                <a:cxn ang="0">
                  <a:pos x="38" y="33"/>
                </a:cxn>
                <a:cxn ang="0">
                  <a:pos x="62" y="0"/>
                </a:cxn>
                <a:cxn ang="0">
                  <a:pos x="74" y="0"/>
                </a:cxn>
                <a:cxn ang="0">
                  <a:pos x="45" y="40"/>
                </a:cxn>
                <a:cxn ang="0">
                  <a:pos x="76" y="80"/>
                </a:cxn>
                <a:cxn ang="0">
                  <a:pos x="64" y="80"/>
                </a:cxn>
                <a:cxn ang="0">
                  <a:pos x="38" y="47"/>
                </a:cxn>
                <a:cxn ang="0">
                  <a:pos x="12" y="80"/>
                </a:cxn>
                <a:cxn ang="0">
                  <a:pos x="0" y="80"/>
                </a:cxn>
              </a:cxnLst>
              <a:rect l="0" t="0" r="r" b="b"/>
              <a:pathLst>
                <a:path w="76" h="80">
                  <a:moveTo>
                    <a:pt x="0" y="80"/>
                  </a:moveTo>
                  <a:lnTo>
                    <a:pt x="31" y="40"/>
                  </a:lnTo>
                  <a:lnTo>
                    <a:pt x="3" y="0"/>
                  </a:lnTo>
                  <a:lnTo>
                    <a:pt x="15" y="0"/>
                  </a:lnTo>
                  <a:lnTo>
                    <a:pt x="38" y="33"/>
                  </a:lnTo>
                  <a:lnTo>
                    <a:pt x="62" y="0"/>
                  </a:lnTo>
                  <a:lnTo>
                    <a:pt x="74" y="0"/>
                  </a:lnTo>
                  <a:lnTo>
                    <a:pt x="45" y="40"/>
                  </a:lnTo>
                  <a:lnTo>
                    <a:pt x="76" y="80"/>
                  </a:lnTo>
                  <a:lnTo>
                    <a:pt x="64" y="80"/>
                  </a:lnTo>
                  <a:lnTo>
                    <a:pt x="38" y="47"/>
                  </a:lnTo>
                  <a:lnTo>
                    <a:pt x="12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Freeform 13"/>
            <p:cNvSpPr>
              <a:spLocks noEditPoints="1"/>
            </p:cNvSpPr>
            <p:nvPr userDrawn="1"/>
          </p:nvSpPr>
          <p:spPr bwMode="auto">
            <a:xfrm>
              <a:off x="4870450" y="4059238"/>
              <a:ext cx="112712" cy="176212"/>
            </a:xfrm>
            <a:custGeom>
              <a:avLst/>
              <a:gdLst/>
              <a:ahLst/>
              <a:cxnLst>
                <a:cxn ang="0">
                  <a:pos x="26" y="17"/>
                </a:cxn>
                <a:cxn ang="0">
                  <a:pos x="15" y="3"/>
                </a:cxn>
                <a:cxn ang="0">
                  <a:pos x="4" y="17"/>
                </a:cxn>
                <a:cxn ang="0">
                  <a:pos x="15" y="32"/>
                </a:cxn>
                <a:cxn ang="0">
                  <a:pos x="26" y="17"/>
                </a:cxn>
                <a:cxn ang="0">
                  <a:pos x="4" y="47"/>
                </a:cxn>
                <a:cxn ang="0">
                  <a:pos x="0" y="47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5"/>
                </a:cxn>
                <a:cxn ang="0">
                  <a:pos x="15" y="0"/>
                </a:cxn>
                <a:cxn ang="0">
                  <a:pos x="30" y="17"/>
                </a:cxn>
                <a:cxn ang="0">
                  <a:pos x="15" y="35"/>
                </a:cxn>
                <a:cxn ang="0">
                  <a:pos x="4" y="30"/>
                </a:cxn>
                <a:cxn ang="0">
                  <a:pos x="4" y="47"/>
                </a:cxn>
              </a:cxnLst>
              <a:rect l="0" t="0" r="r" b="b"/>
              <a:pathLst>
                <a:path w="30" h="47">
                  <a:moveTo>
                    <a:pt x="26" y="17"/>
                  </a:moveTo>
                  <a:cubicBezTo>
                    <a:pt x="26" y="10"/>
                    <a:pt x="23" y="3"/>
                    <a:pt x="15" y="3"/>
                  </a:cubicBezTo>
                  <a:cubicBezTo>
                    <a:pt x="7" y="3"/>
                    <a:pt x="4" y="9"/>
                    <a:pt x="4" y="17"/>
                  </a:cubicBezTo>
                  <a:cubicBezTo>
                    <a:pt x="4" y="26"/>
                    <a:pt x="7" y="32"/>
                    <a:pt x="15" y="32"/>
                  </a:cubicBezTo>
                  <a:cubicBezTo>
                    <a:pt x="23" y="32"/>
                    <a:pt x="26" y="25"/>
                    <a:pt x="26" y="17"/>
                  </a:cubicBezTo>
                  <a:moveTo>
                    <a:pt x="4" y="47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7"/>
                    <a:pt x="0" y="4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7" y="1"/>
                    <a:pt x="10" y="0"/>
                    <a:pt x="15" y="0"/>
                  </a:cubicBezTo>
                  <a:cubicBezTo>
                    <a:pt x="26" y="0"/>
                    <a:pt x="30" y="8"/>
                    <a:pt x="30" y="17"/>
                  </a:cubicBezTo>
                  <a:cubicBezTo>
                    <a:pt x="30" y="27"/>
                    <a:pt x="26" y="35"/>
                    <a:pt x="15" y="35"/>
                  </a:cubicBezTo>
                  <a:cubicBezTo>
                    <a:pt x="10" y="35"/>
                    <a:pt x="7" y="33"/>
                    <a:pt x="4" y="30"/>
                  </a:cubicBezTo>
                  <a:lnTo>
                    <a:pt x="4" y="47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Freeform 14"/>
            <p:cNvSpPr>
              <a:spLocks/>
            </p:cNvSpPr>
            <p:nvPr userDrawn="1"/>
          </p:nvSpPr>
          <p:spPr bwMode="auto">
            <a:xfrm>
              <a:off x="5013325" y="4059238"/>
              <a:ext cx="60325" cy="127000"/>
            </a:xfrm>
            <a:custGeom>
              <a:avLst/>
              <a:gdLst/>
              <a:ahLst/>
              <a:cxnLst>
                <a:cxn ang="0">
                  <a:pos x="13" y="3"/>
                </a:cxn>
                <a:cxn ang="0">
                  <a:pos x="4" y="15"/>
                </a:cxn>
                <a:cxn ang="0">
                  <a:pos x="4" y="34"/>
                </a:cxn>
                <a:cxn ang="0">
                  <a:pos x="0" y="34"/>
                </a:cxn>
                <a:cxn ang="0">
                  <a:pos x="0" y="10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5"/>
                </a:cxn>
                <a:cxn ang="0">
                  <a:pos x="14" y="0"/>
                </a:cxn>
                <a:cxn ang="0">
                  <a:pos x="16" y="0"/>
                </a:cxn>
                <a:cxn ang="0">
                  <a:pos x="16" y="4"/>
                </a:cxn>
                <a:cxn ang="0">
                  <a:pos x="13" y="3"/>
                </a:cxn>
              </a:cxnLst>
              <a:rect l="0" t="0" r="r" b="b"/>
              <a:pathLst>
                <a:path w="16" h="34">
                  <a:moveTo>
                    <a:pt x="13" y="3"/>
                  </a:moveTo>
                  <a:cubicBezTo>
                    <a:pt x="7" y="3"/>
                    <a:pt x="4" y="9"/>
                    <a:pt x="4" y="15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7"/>
                    <a:pt x="0" y="4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6" y="1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4"/>
                    <a:pt x="14" y="3"/>
                    <a:pt x="13" y="3"/>
                  </a:cubicBezTo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Freeform 15"/>
            <p:cNvSpPr>
              <a:spLocks noEditPoints="1"/>
            </p:cNvSpPr>
            <p:nvPr userDrawn="1"/>
          </p:nvSpPr>
          <p:spPr bwMode="auto">
            <a:xfrm>
              <a:off x="5076825" y="4059238"/>
              <a:ext cx="109537" cy="130175"/>
            </a:xfrm>
            <a:custGeom>
              <a:avLst/>
              <a:gdLst/>
              <a:ahLst/>
              <a:cxnLst>
                <a:cxn ang="0">
                  <a:pos x="4" y="15"/>
                </a:cxn>
                <a:cxn ang="0">
                  <a:pos x="25" y="15"/>
                </a:cxn>
                <a:cxn ang="0">
                  <a:pos x="15" y="3"/>
                </a:cxn>
                <a:cxn ang="0">
                  <a:pos x="4" y="15"/>
                </a:cxn>
                <a:cxn ang="0">
                  <a:pos x="4" y="18"/>
                </a:cxn>
                <a:cxn ang="0">
                  <a:pos x="15" y="32"/>
                </a:cxn>
                <a:cxn ang="0">
                  <a:pos x="25" y="24"/>
                </a:cxn>
                <a:cxn ang="0">
                  <a:pos x="29" y="24"/>
                </a:cxn>
                <a:cxn ang="0">
                  <a:pos x="15" y="35"/>
                </a:cxn>
                <a:cxn ang="0">
                  <a:pos x="0" y="18"/>
                </a:cxn>
                <a:cxn ang="0">
                  <a:pos x="15" y="0"/>
                </a:cxn>
                <a:cxn ang="0">
                  <a:pos x="29" y="18"/>
                </a:cxn>
                <a:cxn ang="0">
                  <a:pos x="4" y="18"/>
                </a:cxn>
              </a:cxnLst>
              <a:rect l="0" t="0" r="r" b="b"/>
              <a:pathLst>
                <a:path w="29" h="35">
                  <a:moveTo>
                    <a:pt x="4" y="15"/>
                  </a:moveTo>
                  <a:cubicBezTo>
                    <a:pt x="25" y="15"/>
                    <a:pt x="25" y="15"/>
                    <a:pt x="25" y="15"/>
                  </a:cubicBezTo>
                  <a:cubicBezTo>
                    <a:pt x="25" y="8"/>
                    <a:pt x="21" y="3"/>
                    <a:pt x="15" y="3"/>
                  </a:cubicBezTo>
                  <a:cubicBezTo>
                    <a:pt x="9" y="3"/>
                    <a:pt x="5" y="7"/>
                    <a:pt x="4" y="15"/>
                  </a:cubicBezTo>
                  <a:moveTo>
                    <a:pt x="4" y="18"/>
                  </a:moveTo>
                  <a:cubicBezTo>
                    <a:pt x="4" y="26"/>
                    <a:pt x="8" y="32"/>
                    <a:pt x="15" y="32"/>
                  </a:cubicBezTo>
                  <a:cubicBezTo>
                    <a:pt x="21" y="32"/>
                    <a:pt x="24" y="28"/>
                    <a:pt x="25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7" y="32"/>
                    <a:pt x="23" y="35"/>
                    <a:pt x="15" y="35"/>
                  </a:cubicBezTo>
                  <a:cubicBezTo>
                    <a:pt x="4" y="35"/>
                    <a:pt x="0" y="28"/>
                    <a:pt x="0" y="18"/>
                  </a:cubicBezTo>
                  <a:cubicBezTo>
                    <a:pt x="0" y="8"/>
                    <a:pt x="5" y="0"/>
                    <a:pt x="15" y="0"/>
                  </a:cubicBezTo>
                  <a:cubicBezTo>
                    <a:pt x="26" y="0"/>
                    <a:pt x="29" y="9"/>
                    <a:pt x="29" y="18"/>
                  </a:cubicBezTo>
                  <a:lnTo>
                    <a:pt x="4" y="18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" name="Freeform 16"/>
            <p:cNvSpPr>
              <a:spLocks/>
            </p:cNvSpPr>
            <p:nvPr userDrawn="1"/>
          </p:nvSpPr>
          <p:spPr bwMode="auto">
            <a:xfrm>
              <a:off x="5200650" y="4059238"/>
              <a:ext cx="93662" cy="130175"/>
            </a:xfrm>
            <a:custGeom>
              <a:avLst/>
              <a:gdLst/>
              <a:ahLst/>
              <a:cxnLst>
                <a:cxn ang="0">
                  <a:pos x="12" y="35"/>
                </a:cxn>
                <a:cxn ang="0">
                  <a:pos x="0" y="24"/>
                </a:cxn>
                <a:cxn ang="0">
                  <a:pos x="4" y="24"/>
                </a:cxn>
                <a:cxn ang="0">
                  <a:pos x="12" y="32"/>
                </a:cxn>
                <a:cxn ang="0">
                  <a:pos x="21" y="25"/>
                </a:cxn>
                <a:cxn ang="0">
                  <a:pos x="12" y="19"/>
                </a:cxn>
                <a:cxn ang="0">
                  <a:pos x="1" y="9"/>
                </a:cxn>
                <a:cxn ang="0">
                  <a:pos x="13" y="0"/>
                </a:cxn>
                <a:cxn ang="0">
                  <a:pos x="24" y="9"/>
                </a:cxn>
                <a:cxn ang="0">
                  <a:pos x="20" y="9"/>
                </a:cxn>
                <a:cxn ang="0">
                  <a:pos x="13" y="3"/>
                </a:cxn>
                <a:cxn ang="0">
                  <a:pos x="5" y="9"/>
                </a:cxn>
                <a:cxn ang="0">
                  <a:pos x="14" y="15"/>
                </a:cxn>
                <a:cxn ang="0">
                  <a:pos x="25" y="25"/>
                </a:cxn>
                <a:cxn ang="0">
                  <a:pos x="12" y="35"/>
                </a:cxn>
              </a:cxnLst>
              <a:rect l="0" t="0" r="r" b="b"/>
              <a:pathLst>
                <a:path w="25" h="35">
                  <a:moveTo>
                    <a:pt x="12" y="35"/>
                  </a:moveTo>
                  <a:cubicBezTo>
                    <a:pt x="5" y="35"/>
                    <a:pt x="0" y="32"/>
                    <a:pt x="0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30"/>
                    <a:pt x="7" y="32"/>
                    <a:pt x="12" y="32"/>
                  </a:cubicBezTo>
                  <a:cubicBezTo>
                    <a:pt x="17" y="32"/>
                    <a:pt x="21" y="30"/>
                    <a:pt x="21" y="25"/>
                  </a:cubicBezTo>
                  <a:cubicBezTo>
                    <a:pt x="21" y="21"/>
                    <a:pt x="16" y="20"/>
                    <a:pt x="12" y="19"/>
                  </a:cubicBezTo>
                  <a:cubicBezTo>
                    <a:pt x="7" y="17"/>
                    <a:pt x="1" y="16"/>
                    <a:pt x="1" y="9"/>
                  </a:cubicBezTo>
                  <a:cubicBezTo>
                    <a:pt x="1" y="2"/>
                    <a:pt x="7" y="0"/>
                    <a:pt x="13" y="0"/>
                  </a:cubicBezTo>
                  <a:cubicBezTo>
                    <a:pt x="19" y="0"/>
                    <a:pt x="24" y="2"/>
                    <a:pt x="24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5"/>
                    <a:pt x="17" y="3"/>
                    <a:pt x="13" y="3"/>
                  </a:cubicBezTo>
                  <a:cubicBezTo>
                    <a:pt x="9" y="3"/>
                    <a:pt x="5" y="4"/>
                    <a:pt x="5" y="9"/>
                  </a:cubicBezTo>
                  <a:cubicBezTo>
                    <a:pt x="5" y="13"/>
                    <a:pt x="9" y="14"/>
                    <a:pt x="14" y="15"/>
                  </a:cubicBezTo>
                  <a:cubicBezTo>
                    <a:pt x="19" y="17"/>
                    <a:pt x="25" y="18"/>
                    <a:pt x="25" y="25"/>
                  </a:cubicBezTo>
                  <a:cubicBezTo>
                    <a:pt x="25" y="32"/>
                    <a:pt x="19" y="35"/>
                    <a:pt x="12" y="35"/>
                  </a:cubicBezTo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" name="Freeform 17"/>
            <p:cNvSpPr>
              <a:spLocks/>
            </p:cNvSpPr>
            <p:nvPr userDrawn="1"/>
          </p:nvSpPr>
          <p:spPr bwMode="auto">
            <a:xfrm>
              <a:off x="5307013" y="4059238"/>
              <a:ext cx="96837" cy="130175"/>
            </a:xfrm>
            <a:custGeom>
              <a:avLst/>
              <a:gdLst/>
              <a:ahLst/>
              <a:cxnLst>
                <a:cxn ang="0">
                  <a:pos x="13" y="35"/>
                </a:cxn>
                <a:cxn ang="0">
                  <a:pos x="0" y="24"/>
                </a:cxn>
                <a:cxn ang="0">
                  <a:pos x="5" y="24"/>
                </a:cxn>
                <a:cxn ang="0">
                  <a:pos x="13" y="32"/>
                </a:cxn>
                <a:cxn ang="0">
                  <a:pos x="21" y="25"/>
                </a:cxn>
                <a:cxn ang="0">
                  <a:pos x="13" y="19"/>
                </a:cxn>
                <a:cxn ang="0">
                  <a:pos x="1" y="9"/>
                </a:cxn>
                <a:cxn ang="0">
                  <a:pos x="13" y="0"/>
                </a:cxn>
                <a:cxn ang="0">
                  <a:pos x="25" y="9"/>
                </a:cxn>
                <a:cxn ang="0">
                  <a:pos x="21" y="9"/>
                </a:cxn>
                <a:cxn ang="0">
                  <a:pos x="13" y="3"/>
                </a:cxn>
                <a:cxn ang="0">
                  <a:pos x="6" y="9"/>
                </a:cxn>
                <a:cxn ang="0">
                  <a:pos x="14" y="15"/>
                </a:cxn>
                <a:cxn ang="0">
                  <a:pos x="26" y="25"/>
                </a:cxn>
                <a:cxn ang="0">
                  <a:pos x="13" y="35"/>
                </a:cxn>
              </a:cxnLst>
              <a:rect l="0" t="0" r="r" b="b"/>
              <a:pathLst>
                <a:path w="26" h="35">
                  <a:moveTo>
                    <a:pt x="13" y="35"/>
                  </a:moveTo>
                  <a:cubicBezTo>
                    <a:pt x="6" y="35"/>
                    <a:pt x="0" y="32"/>
                    <a:pt x="0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30"/>
                    <a:pt x="8" y="32"/>
                    <a:pt x="13" y="32"/>
                  </a:cubicBezTo>
                  <a:cubicBezTo>
                    <a:pt x="18" y="32"/>
                    <a:pt x="21" y="30"/>
                    <a:pt x="21" y="25"/>
                  </a:cubicBezTo>
                  <a:cubicBezTo>
                    <a:pt x="21" y="21"/>
                    <a:pt x="17" y="20"/>
                    <a:pt x="13" y="19"/>
                  </a:cubicBezTo>
                  <a:cubicBezTo>
                    <a:pt x="7" y="17"/>
                    <a:pt x="1" y="16"/>
                    <a:pt x="1" y="9"/>
                  </a:cubicBezTo>
                  <a:cubicBezTo>
                    <a:pt x="1" y="2"/>
                    <a:pt x="7" y="0"/>
                    <a:pt x="13" y="0"/>
                  </a:cubicBezTo>
                  <a:cubicBezTo>
                    <a:pt x="20" y="0"/>
                    <a:pt x="25" y="2"/>
                    <a:pt x="25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5"/>
                    <a:pt x="18" y="3"/>
                    <a:pt x="13" y="3"/>
                  </a:cubicBezTo>
                  <a:cubicBezTo>
                    <a:pt x="10" y="3"/>
                    <a:pt x="6" y="4"/>
                    <a:pt x="6" y="9"/>
                  </a:cubicBezTo>
                  <a:cubicBezTo>
                    <a:pt x="6" y="13"/>
                    <a:pt x="10" y="14"/>
                    <a:pt x="14" y="15"/>
                  </a:cubicBezTo>
                  <a:cubicBezTo>
                    <a:pt x="20" y="17"/>
                    <a:pt x="26" y="18"/>
                    <a:pt x="26" y="25"/>
                  </a:cubicBezTo>
                  <a:cubicBezTo>
                    <a:pt x="26" y="32"/>
                    <a:pt x="20" y="35"/>
                    <a:pt x="13" y="35"/>
                  </a:cubicBezTo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</p:sldLayoutIdLst>
  <p:transition/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lang="en-US" sz="3600" b="0" kern="1200" dirty="0" smtClean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7475" indent="-117475" algn="l" defTabSz="914400" rtl="0" eaLnBrk="1" latinLnBrk="0" hangingPunct="1">
        <a:spcBef>
          <a:spcPts val="1200"/>
        </a:spcBef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227013" indent="-109538" algn="l" defTabSz="914400" rtl="0" eaLnBrk="1" latinLnBrk="0" hangingPunct="1">
        <a:spcBef>
          <a:spcPts val="600"/>
        </a:spcBef>
        <a:buSzPct val="90000"/>
        <a:buFont typeface="Arial Narrow" pitchFamily="34" charset="0"/>
        <a:buChar char="◦"/>
        <a:defRPr sz="24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344488" indent="-117475" algn="l" defTabSz="914400" rtl="0" eaLnBrk="1" latinLnBrk="0" hangingPunct="1">
        <a:spcBef>
          <a:spcPts val="600"/>
        </a:spcBef>
        <a:buSzPct val="90000"/>
        <a:buFont typeface="Arial" pitchFamily="34" charset="0"/>
        <a:buChar char="-"/>
        <a:defRPr sz="24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461963" indent="-117475" algn="l" defTabSz="914400" rtl="0" eaLnBrk="1" latinLnBrk="0" hangingPunct="1">
        <a:spcBef>
          <a:spcPts val="600"/>
        </a:spcBef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569913" indent="-117475" algn="l" defTabSz="914400" rtl="0" eaLnBrk="1" latinLnBrk="0" hangingPunct="1">
        <a:spcBef>
          <a:spcPts val="600"/>
        </a:spcBef>
        <a:buSzPct val="90000"/>
        <a:buFont typeface="Arial Narrow" pitchFamily="34" charset="0"/>
        <a:buChar char="◦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5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2362200" y="3733800"/>
            <a:ext cx="6370638" cy="984885"/>
          </a:xfrm>
        </p:spPr>
        <p:txBody>
          <a:bodyPr/>
          <a:lstStyle/>
          <a:p>
            <a:r>
              <a:rPr lang="en-US" sz="3200" dirty="0" smtClean="0"/>
              <a:t>Talking Freight Webinar</a:t>
            </a:r>
            <a:br>
              <a:rPr lang="en-US" sz="3200" dirty="0" smtClean="0"/>
            </a:br>
            <a:r>
              <a:rPr lang="en-US" sz="3200" dirty="0" smtClean="0"/>
              <a:t>National Clean Fleets Partnership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2362200" y="4876800"/>
            <a:ext cx="6370638" cy="990600"/>
          </a:xfrm>
        </p:spPr>
        <p:txBody>
          <a:bodyPr/>
          <a:lstStyle/>
          <a:p>
            <a:r>
              <a:rPr lang="en-US" dirty="0" smtClean="0"/>
              <a:t>Keshav Sondhi</a:t>
            </a:r>
            <a:br>
              <a:rPr lang="en-US" dirty="0" smtClean="0"/>
            </a:br>
            <a:r>
              <a:rPr lang="en-US" dirty="0" smtClean="0"/>
              <a:t>February 20,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03419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Route Level Duty Cycle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2/20/2013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Talking Freight Webinar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37649-FFA7-4B33-81DA-1215566B848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963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6963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1887" y="1295400"/>
            <a:ext cx="6880225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Vehicle Power/Torque Requirements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2/20/2013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Talking Freight Webinar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37649-FFA7-4B33-81DA-1215566B848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065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7066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pic>
        <p:nvPicPr>
          <p:cNvPr id="706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380" y="2006867"/>
            <a:ext cx="4001974" cy="3006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2128809"/>
            <a:ext cx="3800475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Cycle Analysis Overview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2/20/2013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Talking Freight Webinar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8553768" y="6148806"/>
            <a:ext cx="274320" cy="3853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4637649-FFA7-4B33-81DA-1215566B848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8602"/>
            <a:ext cx="7299058" cy="454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741161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Fuel Economy Improvement - Goal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2/20/2013</a:t>
            </a:r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Talking Freight Webinar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6F6CC59-DD3C-4DB0-95ED-9BBD1069999E}" type="slidenum">
              <a:rPr lang="en-US" smtClean="0"/>
              <a:t>13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836244" y="1295400"/>
            <a:ext cx="320040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20% by 2020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272478" y="3653050"/>
            <a:ext cx="2432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% Improvement from FY05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8119403"/>
              </p:ext>
            </p:extLst>
          </p:nvPr>
        </p:nvGraphicFramePr>
        <p:xfrm>
          <a:off x="1830404" y="1905000"/>
          <a:ext cx="5212080" cy="3383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val 4"/>
          <p:cNvSpPr/>
          <p:nvPr/>
        </p:nvSpPr>
        <p:spPr>
          <a:xfrm>
            <a:off x="6248400" y="2590801"/>
            <a:ext cx="609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00643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Conventional fuels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Talking Freight Webinar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C437B-8881-4747-8F46-3D14B2991CF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82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Optimized Diesel Walk-ins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2/20/2013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Talking Freight Webinar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C437B-8881-4747-8F46-3D14B2991CFE}" type="slidenum">
              <a:rPr lang="en-US" smtClean="0"/>
              <a:t>15</a:t>
            </a:fld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2209800" y="1066800"/>
            <a:ext cx="5112619" cy="733124"/>
          </a:xfrm>
          <a:prstGeom prst="rightArrow">
            <a:avLst/>
          </a:prstGeom>
          <a:solidFill>
            <a:srgbClr val="20EC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Improve Fuel Economy Further</a:t>
            </a:r>
            <a:endParaRPr lang="en-US" sz="2400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533400" y="2209800"/>
            <a:ext cx="4572000" cy="23622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2400" dirty="0" smtClean="0"/>
              <a:t>Testing and evaluating alternatives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different OEMs</a:t>
            </a:r>
          </a:p>
          <a:p>
            <a:pPr lvl="2"/>
            <a:r>
              <a:rPr lang="en-US" dirty="0" smtClean="0"/>
              <a:t> different power trains</a:t>
            </a:r>
          </a:p>
          <a:p>
            <a:r>
              <a:rPr lang="en-US" dirty="0" smtClean="0"/>
              <a:t> </a:t>
            </a:r>
            <a:r>
              <a:rPr lang="en-US" sz="2400" dirty="0" smtClean="0"/>
              <a:t>International models will be prototypes for US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286000"/>
            <a:ext cx="2682240" cy="2011680"/>
          </a:xfrm>
        </p:spPr>
      </p:pic>
    </p:spTree>
    <p:extLst>
      <p:ext uri="{BB962C8B-B14F-4D97-AF65-F5344CB8AC3E}">
        <p14:creationId xmlns:p14="http://schemas.microsoft.com/office/powerpoint/2010/main" val="509892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Utilimaster/Isuzu Reach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52600"/>
            <a:ext cx="2731245" cy="2005758"/>
          </a:xfrm>
          <a:prstGeom prst="rect">
            <a:avLst/>
          </a:prstGeom>
          <a:noFill/>
          <a:ln w="31750">
            <a:solidFill>
              <a:srgbClr val="33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Composite panels</a:t>
            </a:r>
          </a:p>
          <a:p>
            <a:r>
              <a:rPr lang="en-US" dirty="0" smtClean="0"/>
              <a:t>Optimized engine</a:t>
            </a:r>
          </a:p>
          <a:p>
            <a:r>
              <a:rPr lang="en-US" dirty="0" smtClean="0"/>
              <a:t>Alternative to W700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Talking Freight Webinar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C437B-8881-4747-8F46-3D14B2991CF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451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PUD Hybrids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Talking Freight Webinar</a:t>
            </a:r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29DF5-1090-4C1C-917F-AFE4529EAF25}" type="slidenum">
              <a:rPr lang="en-US"/>
              <a:pPr/>
              <a:t>17</a:t>
            </a:fld>
            <a:endParaRPr lang="en-US"/>
          </a:p>
        </p:txBody>
      </p:sp>
      <p:sp>
        <p:nvSpPr>
          <p:cNvPr id="130051" name="Text Box 3"/>
          <p:cNvSpPr txBox="1">
            <a:spLocks noChangeArrowheads="1"/>
          </p:cNvSpPr>
          <p:nvPr/>
        </p:nvSpPr>
        <p:spPr bwMode="auto">
          <a:xfrm>
            <a:off x="3664155" y="5645150"/>
            <a:ext cx="2184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>
                <a:latin typeface="Tahoma" pitchFamily="34" charset="0"/>
              </a:rPr>
              <a:t>Iveco Hybrid</a:t>
            </a:r>
          </a:p>
        </p:txBody>
      </p:sp>
      <p:pic>
        <p:nvPicPr>
          <p:cNvPr id="130055" name="Picture 7" descr="IVECO Image_Daily Hybid_FR corner_1024-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"/>
          <a:stretch>
            <a:fillRect/>
          </a:stretch>
        </p:blipFill>
        <p:spPr bwMode="auto">
          <a:xfrm>
            <a:off x="3354592" y="3810000"/>
            <a:ext cx="2724150" cy="1854200"/>
          </a:xfrm>
          <a:prstGeom prst="rect">
            <a:avLst/>
          </a:prstGeom>
          <a:noFill/>
          <a:ln w="31750">
            <a:solidFill>
              <a:srgbClr val="3399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050" name="Text Box 2"/>
          <p:cNvSpPr txBox="1">
            <a:spLocks noChangeArrowheads="1"/>
          </p:cNvSpPr>
          <p:nvPr/>
        </p:nvSpPr>
        <p:spPr bwMode="auto">
          <a:xfrm>
            <a:off x="990600" y="3181350"/>
            <a:ext cx="2954338" cy="338554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>
                <a:latin typeface="Tahoma" pitchFamily="34" charset="0"/>
              </a:rPr>
              <a:t>FCCC/Eaton W700</a:t>
            </a:r>
          </a:p>
        </p:txBody>
      </p:sp>
      <p:pic>
        <p:nvPicPr>
          <p:cNvPr id="130056" name="Picture 8" descr="Picture 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2" t="10146" r="2722" b="20290"/>
          <a:stretch>
            <a:fillRect/>
          </a:stretch>
        </p:blipFill>
        <p:spPr bwMode="auto">
          <a:xfrm>
            <a:off x="1071563" y="1524000"/>
            <a:ext cx="2784475" cy="1643063"/>
          </a:xfrm>
          <a:prstGeom prst="rect">
            <a:avLst/>
          </a:prstGeom>
          <a:noFill/>
          <a:ln w="31750">
            <a:solidFill>
              <a:srgbClr val="3399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052" name="Text Box 4"/>
          <p:cNvSpPr txBox="1">
            <a:spLocks noChangeArrowheads="1"/>
          </p:cNvSpPr>
          <p:nvPr/>
        </p:nvSpPr>
        <p:spPr bwMode="auto">
          <a:xfrm>
            <a:off x="5528278" y="3163887"/>
            <a:ext cx="27114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>
                <a:latin typeface="Tahoma" pitchFamily="34" charset="0"/>
              </a:rPr>
              <a:t>Ford/Azure W700</a:t>
            </a:r>
          </a:p>
        </p:txBody>
      </p:sp>
      <p:pic>
        <p:nvPicPr>
          <p:cNvPr id="130057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0" t="8809" r="4265" b="10852"/>
          <a:stretch>
            <a:fillRect/>
          </a:stretch>
        </p:blipFill>
        <p:spPr bwMode="auto">
          <a:xfrm>
            <a:off x="5550503" y="1524000"/>
            <a:ext cx="2620963" cy="1658937"/>
          </a:xfrm>
          <a:prstGeom prst="rect">
            <a:avLst/>
          </a:prstGeom>
          <a:noFill/>
          <a:ln w="31750">
            <a:solidFill>
              <a:srgbClr val="33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221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91600" cy="762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NREL Evaluation: FCCC M2 Hybrid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2/20/2013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Talking Freight Webinar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553768" y="6148806"/>
            <a:ext cx="274320" cy="385344"/>
          </a:xfrm>
          <a:prstGeom prst="rect">
            <a:avLst/>
          </a:prstGeom>
        </p:spPr>
        <p:txBody>
          <a:bodyPr/>
          <a:lstStyle/>
          <a:p>
            <a:fld id="{E8DDE535-DCD5-47D6-B995-0DE424BB1C49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68"/>
          <a:stretch/>
        </p:blipFill>
        <p:spPr bwMode="auto">
          <a:xfrm>
            <a:off x="4581625" y="2819400"/>
            <a:ext cx="3137384" cy="1920240"/>
          </a:xfrm>
          <a:prstGeom prst="rect">
            <a:avLst/>
          </a:prstGeom>
          <a:noFill/>
          <a:ln w="31750">
            <a:solidFill>
              <a:srgbClr val="33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418842"/>
              </p:ext>
            </p:extLst>
          </p:nvPr>
        </p:nvGraphicFramePr>
        <p:xfrm>
          <a:off x="609600" y="1219200"/>
          <a:ext cx="6187801" cy="4479930"/>
        </p:xfrm>
        <a:graphic>
          <a:graphicData uri="http://schemas.openxmlformats.org/drawingml/2006/table">
            <a:tbl>
              <a:tblPr/>
              <a:tblGrid>
                <a:gridCol w="1376271"/>
                <a:gridCol w="4811530"/>
              </a:tblGrid>
              <a:tr h="17230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effectLst/>
                          <a:latin typeface="Arial"/>
                        </a:rPr>
                        <a:t>Summary Facts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502" marR="6502" marT="6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30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Engine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Cummins 6.7L ISB, Inline 6-cyl Diesel, 250 HP, Federal 2010 Emissions Certified,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30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502" marR="6502" marT="6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Exhaust aftertreatment - Diesel Particulate Filter (DPF) and 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30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502" marR="6502" marT="6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Selective Catalytic Reduction Catalyst (SCR)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30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Hybrid Drive System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Eaton automated manual 6-speed transmission with 44kW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30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502" marR="6502" marT="6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permanent magnet electric motor/generator (60 HP),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30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502" marR="6502" marT="6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340V DC (nominal) 1.8 kW-hr Lithium-Ion battery pack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30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Max. Speed: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Max Road Speed limited to 67 MPH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30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Wheelbase:       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252 in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30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GVWR:                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32,000 lb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30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Load Volume:    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1300 ft³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30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Curb Weight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19,400 lb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30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Maximum Payload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12,600 lb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30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Tires:                    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295/75 R22.5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30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502" marR="6502" marT="6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502" marR="6502" marT="6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30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effectLst/>
                          <a:latin typeface="Arial"/>
                        </a:rPr>
                        <a:t>Dimensions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502" marR="6502" marT="6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30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External: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Overall Length = 33 ft  2 in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30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502" marR="6502" marT="6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Overall Width = 8 ft  6 in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30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502" marR="6502" marT="6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Overall Height = 13 ft  6 in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30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502" marR="6502" marT="6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502" marR="6502" marT="6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30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Internal: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Cargo Area Length = 22 ft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30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502" marR="6502" marT="6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Cargo Area Width = 8 ft  2 in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30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502" marR="6502" marT="6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Cargo Area Height = 8 ft  10 in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30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502" marR="6502" marT="6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Rear Loading Floor Height = 4 ft  2 in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30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502" marR="6502" marT="6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Rear Door Opening Height = 8 ft  4 in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30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6502" marR="6502" marT="6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Rear Door Opening Width = 8 </a:t>
                      </a:r>
                      <a:r>
                        <a:rPr lang="en-US" sz="1000" b="0" i="0" u="none" strike="noStrike" dirty="0" err="1">
                          <a:effectLst/>
                          <a:latin typeface="Arial"/>
                        </a:rPr>
                        <a:t>ft</a:t>
                      </a:r>
                      <a:r>
                        <a:rPr lang="en-US" sz="1000" b="0" i="0" u="none" strike="noStrike" dirty="0">
                          <a:effectLst/>
                          <a:latin typeface="Arial"/>
                        </a:rPr>
                        <a:t>  1 in (1700 mm)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727344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vehicles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Talking Freight Webinar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C437B-8881-4747-8F46-3D14B2991CF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13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rgbClr val="660099"/>
                </a:solidFill>
              </a:rPr>
              <a:t>Who We Are</a:t>
            </a:r>
            <a:endParaRPr lang="en-US" sz="4400" dirty="0">
              <a:solidFill>
                <a:srgbClr val="660099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Talking Freight Webinar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DE535-DCD5-47D6-B995-0DE424BB1C49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600200"/>
            <a:ext cx="4838700" cy="303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4962525" y="1447800"/>
            <a:ext cx="4181475" cy="4800600"/>
          </a:xfrm>
        </p:spPr>
        <p:txBody>
          <a:bodyPr/>
          <a:lstStyle/>
          <a:p>
            <a:pPr>
              <a:buClr>
                <a:srgbClr val="4D148C"/>
              </a:buClr>
              <a:buFont typeface="Wingdings" pitchFamily="2" charset="2"/>
              <a:buChar char="§"/>
            </a:pPr>
            <a:r>
              <a:rPr lang="en-US" sz="2000" dirty="0" smtClean="0"/>
              <a:t>Founded in 1971</a:t>
            </a:r>
          </a:p>
          <a:p>
            <a:pPr>
              <a:buClr>
                <a:srgbClr val="4D148C"/>
              </a:buClr>
              <a:buFont typeface="Wingdings" pitchFamily="2" charset="2"/>
              <a:buChar char="§"/>
            </a:pPr>
            <a:r>
              <a:rPr lang="en-US" sz="2000" dirty="0" smtClean="0"/>
              <a:t>FY2012 Revenue - $42 billion</a:t>
            </a:r>
          </a:p>
          <a:p>
            <a:pPr>
              <a:buClr>
                <a:srgbClr val="4D148C"/>
              </a:buClr>
              <a:buFont typeface="Wingdings" pitchFamily="2" charset="2"/>
              <a:buChar char="§"/>
            </a:pPr>
            <a:r>
              <a:rPr lang="en-US" sz="2000" dirty="0" smtClean="0"/>
              <a:t>Average Daily Volume – More than 8.5 million</a:t>
            </a:r>
          </a:p>
          <a:p>
            <a:pPr>
              <a:buClr>
                <a:srgbClr val="4D148C"/>
              </a:buClr>
              <a:buFont typeface="Wingdings" pitchFamily="2" charset="2"/>
              <a:buChar char="§"/>
            </a:pPr>
            <a:r>
              <a:rPr lang="en-US" sz="2000" dirty="0" smtClean="0"/>
              <a:t>Service Area – More than 220 countries and territories</a:t>
            </a:r>
          </a:p>
          <a:p>
            <a:pPr>
              <a:buClr>
                <a:srgbClr val="4D148C"/>
              </a:buClr>
              <a:buFont typeface="Wingdings" pitchFamily="2" charset="2"/>
              <a:buChar char="§"/>
            </a:pPr>
            <a:r>
              <a:rPr lang="en-US" sz="2000" dirty="0" smtClean="0"/>
              <a:t>Workforce – More than 290,000 team members</a:t>
            </a:r>
          </a:p>
          <a:p>
            <a:pPr>
              <a:buClr>
                <a:srgbClr val="4D148C"/>
              </a:buClr>
              <a:buFont typeface="Wingdings" pitchFamily="2" charset="2"/>
              <a:buChar char="§"/>
            </a:pPr>
            <a:r>
              <a:rPr lang="en-US" sz="2000" dirty="0" smtClean="0"/>
              <a:t>Transportation Fleet:</a:t>
            </a:r>
          </a:p>
          <a:p>
            <a:pPr lvl="2">
              <a:buClr>
                <a:srgbClr val="4D148C"/>
              </a:buClr>
            </a:pPr>
            <a:r>
              <a:rPr lang="en-US" sz="1600" dirty="0" smtClean="0"/>
              <a:t>688 aircraft</a:t>
            </a:r>
          </a:p>
          <a:p>
            <a:pPr lvl="2">
              <a:buClr>
                <a:srgbClr val="4D148C"/>
              </a:buClr>
            </a:pPr>
            <a:r>
              <a:rPr lang="en-US" sz="1600" dirty="0" smtClean="0"/>
              <a:t>More than 90,000 motorized vehicles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3264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73"/>
          <p:cNvGrpSpPr>
            <a:grpSpLocks/>
          </p:cNvGrpSpPr>
          <p:nvPr/>
        </p:nvGrpSpPr>
        <p:grpSpPr bwMode="auto">
          <a:xfrm>
            <a:off x="1219200" y="381001"/>
            <a:ext cx="6669019" cy="5558998"/>
            <a:chOff x="1143000" y="381000"/>
            <a:chExt cx="7454900" cy="6343650"/>
          </a:xfrm>
        </p:grpSpPr>
        <p:sp>
          <p:nvSpPr>
            <p:cNvPr id="4099" name="AutoShape 64"/>
            <p:cNvSpPr>
              <a:spLocks noChangeArrowheads="1"/>
            </p:cNvSpPr>
            <p:nvPr/>
          </p:nvSpPr>
          <p:spPr bwMode="auto">
            <a:xfrm rot="5400000">
              <a:off x="2552700" y="1866900"/>
              <a:ext cx="914400" cy="228600"/>
            </a:xfrm>
            <a:custGeom>
              <a:avLst/>
              <a:gdLst>
                <a:gd name="T0" fmla="*/ 685800 w 21600"/>
                <a:gd name="T1" fmla="*/ 0 h 21600"/>
                <a:gd name="T2" fmla="*/ 0 w 21600"/>
                <a:gd name="T3" fmla="*/ 114300 h 21600"/>
                <a:gd name="T4" fmla="*/ 685800 w 21600"/>
                <a:gd name="T5" fmla="*/ 228600 h 21600"/>
                <a:gd name="T6" fmla="*/ 914400 w 21600"/>
                <a:gd name="T7" fmla="*/ 1143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100" name="Straight Connector 94"/>
            <p:cNvCxnSpPr>
              <a:cxnSpLocks noChangeShapeType="1"/>
            </p:cNvCxnSpPr>
            <p:nvPr/>
          </p:nvCxnSpPr>
          <p:spPr bwMode="auto">
            <a:xfrm rot="5400000">
              <a:off x="1333500" y="4229100"/>
              <a:ext cx="228600" cy="0"/>
            </a:xfrm>
            <a:prstGeom prst="line">
              <a:avLst/>
            </a:prstGeom>
            <a:noFill/>
            <a:ln w="1587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4101" name="Group 111"/>
            <p:cNvGrpSpPr>
              <a:grpSpLocks/>
            </p:cNvGrpSpPr>
            <p:nvPr/>
          </p:nvGrpSpPr>
          <p:grpSpPr bwMode="auto">
            <a:xfrm>
              <a:off x="1143000" y="2438400"/>
              <a:ext cx="3025775" cy="3035300"/>
              <a:chOff x="720" y="1344"/>
              <a:chExt cx="1906" cy="1912"/>
            </a:xfrm>
          </p:grpSpPr>
          <p:grpSp>
            <p:nvGrpSpPr>
              <p:cNvPr id="4149" name="Group 3"/>
              <p:cNvGrpSpPr>
                <a:grpSpLocks/>
              </p:cNvGrpSpPr>
              <p:nvPr/>
            </p:nvGrpSpPr>
            <p:grpSpPr bwMode="auto">
              <a:xfrm>
                <a:off x="720" y="1344"/>
                <a:ext cx="1871" cy="437"/>
                <a:chOff x="600" y="1266"/>
                <a:chExt cx="1871" cy="437"/>
              </a:xfrm>
            </p:grpSpPr>
            <p:sp>
              <p:nvSpPr>
                <p:cNvPr id="4169" name="TextBox 16"/>
                <p:cNvSpPr txBox="1">
                  <a:spLocks noChangeArrowheads="1"/>
                </p:cNvSpPr>
                <p:nvPr/>
              </p:nvSpPr>
              <p:spPr bwMode="auto">
                <a:xfrm>
                  <a:off x="600" y="1266"/>
                  <a:ext cx="1868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 eaLnBrk="0" hangingPunct="0"/>
                  <a:r>
                    <a:rPr lang="en-US" sz="1600" b="1">
                      <a:solidFill>
                        <a:schemeClr val="tx2"/>
                      </a:solidFill>
                      <a:latin typeface="Tahoma" pitchFamily="34" charset="0"/>
                    </a:rPr>
                    <a:t>Vehicles &amp; Technology</a:t>
                  </a:r>
                </a:p>
              </p:txBody>
            </p:sp>
            <p:sp>
              <p:nvSpPr>
                <p:cNvPr id="4170" name="TextBox 18"/>
                <p:cNvSpPr txBox="1">
                  <a:spLocks noChangeArrowheads="1"/>
                </p:cNvSpPr>
                <p:nvPr/>
              </p:nvSpPr>
              <p:spPr bwMode="auto">
                <a:xfrm>
                  <a:off x="616" y="1503"/>
                  <a:ext cx="1855" cy="200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 eaLnBrk="0" hangingPunct="0"/>
                  <a:r>
                    <a:rPr lang="en-US" sz="1400" b="1">
                      <a:solidFill>
                        <a:schemeClr val="tx2"/>
                      </a:solidFill>
                    </a:rPr>
                    <a:t>Evaluate &amp; Develop Best Vehicle</a:t>
                  </a:r>
                </a:p>
              </p:txBody>
            </p:sp>
          </p:grpSp>
          <p:sp>
            <p:nvSpPr>
              <p:cNvPr id="4150" name="TextBox 64"/>
              <p:cNvSpPr txBox="1">
                <a:spLocks noChangeArrowheads="1"/>
              </p:cNvSpPr>
              <p:nvPr/>
            </p:nvSpPr>
            <p:spPr bwMode="auto">
              <a:xfrm>
                <a:off x="1152" y="1872"/>
                <a:ext cx="1205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0" hangingPunct="0"/>
                <a:r>
                  <a:rPr lang="en-US" sz="1200" b="1" dirty="0">
                    <a:solidFill>
                      <a:schemeClr val="tx2"/>
                    </a:solidFill>
                  </a:rPr>
                  <a:t>Chicago (GYYA) project</a:t>
                </a:r>
              </a:p>
            </p:txBody>
          </p:sp>
          <p:sp>
            <p:nvSpPr>
              <p:cNvPr id="4151" name="TextBox 63"/>
              <p:cNvSpPr txBox="1">
                <a:spLocks noChangeArrowheads="1"/>
              </p:cNvSpPr>
              <p:nvPr/>
            </p:nvSpPr>
            <p:spPr bwMode="auto">
              <a:xfrm>
                <a:off x="1152" y="2304"/>
                <a:ext cx="142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0" hangingPunct="0"/>
                <a:r>
                  <a:rPr lang="en-US" sz="1200" b="1">
                    <a:solidFill>
                      <a:schemeClr val="tx2"/>
                    </a:solidFill>
                  </a:rPr>
                  <a:t>Optimum vehicle specs for </a:t>
                </a:r>
                <a:br>
                  <a:rPr lang="en-US" sz="1200" b="1">
                    <a:solidFill>
                      <a:schemeClr val="tx2"/>
                    </a:solidFill>
                  </a:rPr>
                </a:br>
                <a:r>
                  <a:rPr lang="en-US" sz="1200" b="1">
                    <a:solidFill>
                      <a:schemeClr val="tx2"/>
                    </a:solidFill>
                  </a:rPr>
                  <a:t>package delivery application</a:t>
                </a:r>
              </a:p>
            </p:txBody>
          </p:sp>
          <p:grpSp>
            <p:nvGrpSpPr>
              <p:cNvPr id="4152" name="Group 110"/>
              <p:cNvGrpSpPr>
                <a:grpSpLocks/>
              </p:cNvGrpSpPr>
              <p:nvPr/>
            </p:nvGrpSpPr>
            <p:grpSpPr bwMode="auto">
              <a:xfrm>
                <a:off x="911" y="1832"/>
                <a:ext cx="239" cy="904"/>
                <a:chOff x="911" y="1832"/>
                <a:chExt cx="239" cy="904"/>
              </a:xfrm>
            </p:grpSpPr>
            <p:cxnSp>
              <p:nvCxnSpPr>
                <p:cNvPr id="4164" name="Straight Connector 3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97" y="1946"/>
                  <a:ext cx="227" cy="0"/>
                </a:xfrm>
                <a:prstGeom prst="line">
                  <a:avLst/>
                </a:prstGeom>
                <a:noFill/>
                <a:ln w="15875" algn="ctr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165" name="Straight Arrow Connector 35"/>
                <p:cNvCxnSpPr>
                  <a:cxnSpLocks noChangeShapeType="1"/>
                </p:cNvCxnSpPr>
                <p:nvPr/>
              </p:nvCxnSpPr>
              <p:spPr bwMode="auto">
                <a:xfrm flipV="1">
                  <a:off x="912" y="1968"/>
                  <a:ext cx="238" cy="0"/>
                </a:xfrm>
                <a:prstGeom prst="straightConnector1">
                  <a:avLst/>
                </a:prstGeom>
                <a:noFill/>
                <a:ln w="15875" algn="ctr">
                  <a:solidFill>
                    <a:schemeClr val="tx2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166" name="Straight Connector 44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638" y="2318"/>
                  <a:ext cx="548" cy="0"/>
                </a:xfrm>
                <a:prstGeom prst="line">
                  <a:avLst/>
                </a:prstGeom>
                <a:noFill/>
                <a:ln w="15875" algn="ctr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167" name="Straight Arrow Connector 45"/>
                <p:cNvCxnSpPr>
                  <a:cxnSpLocks noChangeShapeType="1"/>
                </p:cNvCxnSpPr>
                <p:nvPr/>
              </p:nvCxnSpPr>
              <p:spPr bwMode="auto">
                <a:xfrm flipV="1">
                  <a:off x="912" y="2400"/>
                  <a:ext cx="238" cy="0"/>
                </a:xfrm>
                <a:prstGeom prst="straightConnector1">
                  <a:avLst/>
                </a:prstGeom>
                <a:noFill/>
                <a:ln w="15875" algn="ctr">
                  <a:solidFill>
                    <a:schemeClr val="tx2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168" name="Straight Arrow Connector 97"/>
                <p:cNvCxnSpPr>
                  <a:cxnSpLocks noChangeShapeType="1"/>
                </p:cNvCxnSpPr>
                <p:nvPr/>
              </p:nvCxnSpPr>
              <p:spPr bwMode="auto">
                <a:xfrm flipV="1">
                  <a:off x="912" y="2736"/>
                  <a:ext cx="238" cy="0"/>
                </a:xfrm>
                <a:prstGeom prst="straightConnector1">
                  <a:avLst/>
                </a:prstGeom>
                <a:noFill/>
                <a:ln w="15875" algn="ctr">
                  <a:solidFill>
                    <a:schemeClr val="tx2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4153" name="Group 108"/>
              <p:cNvGrpSpPr>
                <a:grpSpLocks/>
              </p:cNvGrpSpPr>
              <p:nvPr/>
            </p:nvGrpSpPr>
            <p:grpSpPr bwMode="auto">
              <a:xfrm>
                <a:off x="1296" y="2064"/>
                <a:ext cx="1330" cy="250"/>
                <a:chOff x="1296" y="2112"/>
                <a:chExt cx="1330" cy="250"/>
              </a:xfrm>
            </p:grpSpPr>
            <p:sp>
              <p:nvSpPr>
                <p:cNvPr id="4160" name="TextBox 89"/>
                <p:cNvSpPr txBox="1">
                  <a:spLocks noChangeArrowheads="1"/>
                </p:cNvSpPr>
                <p:nvPr/>
              </p:nvSpPr>
              <p:spPr bwMode="auto">
                <a:xfrm>
                  <a:off x="1392" y="2112"/>
                  <a:ext cx="1234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0" hangingPunct="0"/>
                  <a:r>
                    <a:rPr lang="en-US" sz="1000">
                      <a:solidFill>
                        <a:schemeClr val="tx2"/>
                      </a:solidFill>
                    </a:rPr>
                    <a:t>Evaluate competing types of EVs on regular city routes</a:t>
                  </a:r>
                </a:p>
              </p:txBody>
            </p:sp>
            <p:grpSp>
              <p:nvGrpSpPr>
                <p:cNvPr id="4161" name="Group 75"/>
                <p:cNvGrpSpPr>
                  <a:grpSpLocks/>
                </p:cNvGrpSpPr>
                <p:nvPr/>
              </p:nvGrpSpPr>
              <p:grpSpPr bwMode="auto">
                <a:xfrm>
                  <a:off x="1296" y="2112"/>
                  <a:ext cx="113" cy="114"/>
                  <a:chOff x="4067" y="3582"/>
                  <a:chExt cx="113" cy="114"/>
                </a:xfrm>
              </p:grpSpPr>
              <p:cxnSp>
                <p:nvCxnSpPr>
                  <p:cNvPr id="4162" name="Straight Connector 107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4010" y="3639"/>
                    <a:ext cx="114" cy="0"/>
                  </a:xfrm>
                  <a:prstGeom prst="line">
                    <a:avLst/>
                  </a:prstGeom>
                  <a:noFill/>
                  <a:ln w="15875" algn="ctr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163" name="Straight Arrow Connector 108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4070" y="3696"/>
                    <a:ext cx="110" cy="0"/>
                  </a:xfrm>
                  <a:prstGeom prst="straightConnector1">
                    <a:avLst/>
                  </a:prstGeom>
                  <a:noFill/>
                  <a:ln w="15875" algn="ctr">
                    <a:solidFill>
                      <a:schemeClr val="tx2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</p:grpSp>
          <p:sp>
            <p:nvSpPr>
              <p:cNvPr id="4154" name="TextBox 99"/>
              <p:cNvSpPr txBox="1">
                <a:spLocks noChangeArrowheads="1"/>
              </p:cNvSpPr>
              <p:nvPr/>
            </p:nvSpPr>
            <p:spPr bwMode="auto">
              <a:xfrm>
                <a:off x="1174" y="2646"/>
                <a:ext cx="11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0" hangingPunct="0"/>
                <a:r>
                  <a:rPr lang="en-US" sz="1200" b="1">
                    <a:solidFill>
                      <a:schemeClr val="tx2"/>
                    </a:solidFill>
                  </a:rPr>
                  <a:t>Vehicle Retrofit Project</a:t>
                </a:r>
              </a:p>
            </p:txBody>
          </p:sp>
          <p:grpSp>
            <p:nvGrpSpPr>
              <p:cNvPr id="4155" name="Group 109"/>
              <p:cNvGrpSpPr>
                <a:grpSpLocks/>
              </p:cNvGrpSpPr>
              <p:nvPr/>
            </p:nvGrpSpPr>
            <p:grpSpPr bwMode="auto">
              <a:xfrm>
                <a:off x="1296" y="2802"/>
                <a:ext cx="1296" cy="454"/>
                <a:chOff x="1296" y="2802"/>
                <a:chExt cx="1296" cy="454"/>
              </a:xfrm>
            </p:grpSpPr>
            <p:grpSp>
              <p:nvGrpSpPr>
                <p:cNvPr id="4156" name="Group 72"/>
                <p:cNvGrpSpPr>
                  <a:grpSpLocks/>
                </p:cNvGrpSpPr>
                <p:nvPr/>
              </p:nvGrpSpPr>
              <p:grpSpPr bwMode="auto">
                <a:xfrm>
                  <a:off x="1296" y="2802"/>
                  <a:ext cx="113" cy="114"/>
                  <a:chOff x="4067" y="3582"/>
                  <a:chExt cx="113" cy="114"/>
                </a:xfrm>
              </p:grpSpPr>
              <p:cxnSp>
                <p:nvCxnSpPr>
                  <p:cNvPr id="4158" name="Straight Connector 107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4010" y="3639"/>
                    <a:ext cx="114" cy="0"/>
                  </a:xfrm>
                  <a:prstGeom prst="line">
                    <a:avLst/>
                  </a:prstGeom>
                  <a:noFill/>
                  <a:ln w="15875" algn="ctr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159" name="Straight Arrow Connector 108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4070" y="3696"/>
                    <a:ext cx="110" cy="0"/>
                  </a:xfrm>
                  <a:prstGeom prst="straightConnector1">
                    <a:avLst/>
                  </a:prstGeom>
                  <a:noFill/>
                  <a:ln w="15875" algn="ctr">
                    <a:solidFill>
                      <a:schemeClr val="tx2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sp>
              <p:nvSpPr>
                <p:cNvPr id="4157" name="Text Box 78"/>
                <p:cNvSpPr txBox="1">
                  <a:spLocks noChangeArrowheads="1"/>
                </p:cNvSpPr>
                <p:nvPr/>
              </p:nvSpPr>
              <p:spPr bwMode="auto">
                <a:xfrm>
                  <a:off x="1392" y="2814"/>
                  <a:ext cx="1200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sz="1000" dirty="0">
                      <a:solidFill>
                        <a:schemeClr val="tx2"/>
                      </a:solidFill>
                    </a:rPr>
                    <a:t>Replace conventional drivetrain (diesel/gas) in older FXE PUD vehicles with new all-electric drivetrain</a:t>
                  </a:r>
                </a:p>
              </p:txBody>
            </p:sp>
          </p:grpSp>
        </p:grpSp>
        <p:grpSp>
          <p:nvGrpSpPr>
            <p:cNvPr id="4102" name="Group 107"/>
            <p:cNvGrpSpPr>
              <a:grpSpLocks/>
            </p:cNvGrpSpPr>
            <p:nvPr/>
          </p:nvGrpSpPr>
          <p:grpSpPr bwMode="auto">
            <a:xfrm>
              <a:off x="4724400" y="2408238"/>
              <a:ext cx="3873500" cy="4316412"/>
              <a:chOff x="3024" y="1344"/>
              <a:chExt cx="2440" cy="2719"/>
            </a:xfrm>
          </p:grpSpPr>
          <p:grpSp>
            <p:nvGrpSpPr>
              <p:cNvPr id="4105" name="Group 94"/>
              <p:cNvGrpSpPr>
                <a:grpSpLocks/>
              </p:cNvGrpSpPr>
              <p:nvPr/>
            </p:nvGrpSpPr>
            <p:grpSpPr bwMode="auto">
              <a:xfrm>
                <a:off x="3024" y="1344"/>
                <a:ext cx="1865" cy="434"/>
                <a:chOff x="3168" y="1536"/>
                <a:chExt cx="1865" cy="434"/>
              </a:xfrm>
            </p:grpSpPr>
            <p:sp>
              <p:nvSpPr>
                <p:cNvPr id="4147" name="TextBox 17"/>
                <p:cNvSpPr txBox="1">
                  <a:spLocks noChangeArrowheads="1"/>
                </p:cNvSpPr>
                <p:nvPr/>
              </p:nvSpPr>
              <p:spPr bwMode="auto">
                <a:xfrm>
                  <a:off x="3168" y="1536"/>
                  <a:ext cx="1862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 eaLnBrk="0" hangingPunct="0"/>
                  <a:r>
                    <a:rPr lang="en-US" sz="1600" b="1">
                      <a:solidFill>
                        <a:schemeClr val="tx2"/>
                      </a:solidFill>
                      <a:latin typeface="Tahoma" pitchFamily="34" charset="0"/>
                    </a:rPr>
                    <a:t>Support Functions</a:t>
                  </a:r>
                </a:p>
              </p:txBody>
            </p:sp>
            <p:sp>
              <p:nvSpPr>
                <p:cNvPr id="4148" name="TextBox 19"/>
                <p:cNvSpPr txBox="1">
                  <a:spLocks noChangeArrowheads="1"/>
                </p:cNvSpPr>
                <p:nvPr/>
              </p:nvSpPr>
              <p:spPr bwMode="auto">
                <a:xfrm>
                  <a:off x="3168" y="1770"/>
                  <a:ext cx="1865" cy="200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 eaLnBrk="0" hangingPunct="0"/>
                  <a:r>
                    <a:rPr lang="en-US" sz="1400" b="1">
                      <a:solidFill>
                        <a:schemeClr val="tx2"/>
                      </a:solidFill>
                    </a:rPr>
                    <a:t>Develop Ideal Support Functions</a:t>
                  </a:r>
                </a:p>
              </p:txBody>
            </p:sp>
          </p:grpSp>
          <p:sp>
            <p:nvSpPr>
              <p:cNvPr id="4106" name="TextBox 65"/>
              <p:cNvSpPr txBox="1">
                <a:spLocks noChangeArrowheads="1"/>
              </p:cNvSpPr>
              <p:nvPr/>
            </p:nvSpPr>
            <p:spPr bwMode="auto">
              <a:xfrm>
                <a:off x="3456" y="1872"/>
                <a:ext cx="200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0" hangingPunct="0"/>
                <a:r>
                  <a:rPr lang="en-US" sz="1200" b="1">
                    <a:solidFill>
                      <a:schemeClr val="tx2"/>
                    </a:solidFill>
                  </a:rPr>
                  <a:t>NYC (WTCA) project –</a:t>
                </a:r>
                <a:br>
                  <a:rPr lang="en-US" sz="1200" b="1">
                    <a:solidFill>
                      <a:schemeClr val="tx2"/>
                    </a:solidFill>
                  </a:rPr>
                </a:br>
                <a:r>
                  <a:rPr lang="en-US" sz="1200" b="1">
                    <a:solidFill>
                      <a:schemeClr val="tx2"/>
                    </a:solidFill>
                  </a:rPr>
                  <a:t>GE+ConEd+Columbia University</a:t>
                </a:r>
              </a:p>
            </p:txBody>
          </p:sp>
          <p:sp>
            <p:nvSpPr>
              <p:cNvPr id="4107" name="TextBox 72"/>
              <p:cNvSpPr txBox="1">
                <a:spLocks noChangeArrowheads="1"/>
              </p:cNvSpPr>
              <p:nvPr/>
            </p:nvSpPr>
            <p:spPr bwMode="auto">
              <a:xfrm>
                <a:off x="3449" y="3025"/>
                <a:ext cx="1263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0" hangingPunct="0"/>
                <a:r>
                  <a:rPr lang="en-US" sz="1200" b="1">
                    <a:solidFill>
                      <a:schemeClr val="tx2"/>
                    </a:solidFill>
                  </a:rPr>
                  <a:t>Interface with FXE Safety</a:t>
                </a:r>
              </a:p>
            </p:txBody>
          </p:sp>
          <p:sp>
            <p:nvSpPr>
              <p:cNvPr id="4108" name="TextBox 70"/>
              <p:cNvSpPr txBox="1">
                <a:spLocks noChangeArrowheads="1"/>
              </p:cNvSpPr>
              <p:nvPr/>
            </p:nvSpPr>
            <p:spPr bwMode="auto">
              <a:xfrm>
                <a:off x="3456" y="2352"/>
                <a:ext cx="145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0" hangingPunct="0"/>
                <a:r>
                  <a:rPr lang="en-US" sz="1200" b="1">
                    <a:solidFill>
                      <a:schemeClr val="tx2"/>
                    </a:solidFill>
                  </a:rPr>
                  <a:t>Interface with FXE Properties</a:t>
                </a:r>
              </a:p>
            </p:txBody>
          </p:sp>
          <p:grpSp>
            <p:nvGrpSpPr>
              <p:cNvPr id="4109" name="Group 95"/>
              <p:cNvGrpSpPr>
                <a:grpSpLocks/>
              </p:cNvGrpSpPr>
              <p:nvPr/>
            </p:nvGrpSpPr>
            <p:grpSpPr bwMode="auto">
              <a:xfrm>
                <a:off x="3600" y="2496"/>
                <a:ext cx="1510" cy="487"/>
                <a:chOff x="3762" y="2549"/>
                <a:chExt cx="1510" cy="487"/>
              </a:xfrm>
            </p:grpSpPr>
            <p:grpSp>
              <p:nvGrpSpPr>
                <p:cNvPr id="4137" name="Group 32"/>
                <p:cNvGrpSpPr>
                  <a:grpSpLocks/>
                </p:cNvGrpSpPr>
                <p:nvPr/>
              </p:nvGrpSpPr>
              <p:grpSpPr bwMode="auto">
                <a:xfrm>
                  <a:off x="3762" y="2549"/>
                  <a:ext cx="146" cy="443"/>
                  <a:chOff x="4038" y="2515"/>
                  <a:chExt cx="146" cy="443"/>
                </a:xfrm>
              </p:grpSpPr>
              <p:cxnSp>
                <p:nvCxnSpPr>
                  <p:cNvPr id="4141" name="Straight Connector 77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3952" y="2695"/>
                    <a:ext cx="171" cy="0"/>
                  </a:xfrm>
                  <a:prstGeom prst="line">
                    <a:avLst/>
                  </a:prstGeom>
                  <a:noFill/>
                  <a:ln w="15875" algn="ctr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142" name="Straight Arrow Connector 78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4042" y="2773"/>
                    <a:ext cx="123" cy="0"/>
                  </a:xfrm>
                  <a:prstGeom prst="straightConnector1">
                    <a:avLst/>
                  </a:prstGeom>
                  <a:noFill/>
                  <a:ln w="15875" algn="ctr">
                    <a:solidFill>
                      <a:schemeClr val="tx2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143" name="Straight Connector 80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3949" y="2868"/>
                    <a:ext cx="180" cy="0"/>
                  </a:xfrm>
                  <a:prstGeom prst="line">
                    <a:avLst/>
                  </a:prstGeom>
                  <a:noFill/>
                  <a:ln w="15875" algn="ctr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144" name="Straight Arrow Connector 81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4041" y="2948"/>
                    <a:ext cx="143" cy="0"/>
                  </a:xfrm>
                  <a:prstGeom prst="straightConnector1">
                    <a:avLst/>
                  </a:prstGeom>
                  <a:noFill/>
                  <a:ln w="15875" algn="ctr">
                    <a:solidFill>
                      <a:schemeClr val="tx2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145" name="Straight Connector 74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3992" y="2562"/>
                    <a:ext cx="93" cy="0"/>
                  </a:xfrm>
                  <a:prstGeom prst="line">
                    <a:avLst/>
                  </a:prstGeom>
                  <a:noFill/>
                  <a:ln w="15875" algn="ctr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146" name="Straight Arrow Connector 75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4042" y="2608"/>
                    <a:ext cx="113" cy="0"/>
                  </a:xfrm>
                  <a:prstGeom prst="straightConnector1">
                    <a:avLst/>
                  </a:prstGeom>
                  <a:noFill/>
                  <a:ln w="15875" algn="ctr">
                    <a:solidFill>
                      <a:schemeClr val="tx2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sp>
              <p:nvSpPr>
                <p:cNvPr id="4138" name="TextBox 67"/>
                <p:cNvSpPr txBox="1">
                  <a:spLocks noChangeArrowheads="1"/>
                </p:cNvSpPr>
                <p:nvPr/>
              </p:nvSpPr>
              <p:spPr bwMode="auto">
                <a:xfrm>
                  <a:off x="3862" y="2549"/>
                  <a:ext cx="1137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0" hangingPunct="0"/>
                  <a:r>
                    <a:rPr lang="en-US" sz="1000">
                      <a:solidFill>
                        <a:schemeClr val="tx2"/>
                      </a:solidFill>
                    </a:rPr>
                    <a:t>Charger placement at station</a:t>
                  </a:r>
                </a:p>
              </p:txBody>
            </p:sp>
            <p:sp>
              <p:nvSpPr>
                <p:cNvPr id="4139" name="TextBox 68"/>
                <p:cNvSpPr txBox="1">
                  <a:spLocks noChangeArrowheads="1"/>
                </p:cNvSpPr>
                <p:nvPr/>
              </p:nvSpPr>
              <p:spPr bwMode="auto">
                <a:xfrm>
                  <a:off x="3865" y="2711"/>
                  <a:ext cx="793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0" hangingPunct="0"/>
                  <a:r>
                    <a:rPr lang="en-US" sz="1000">
                      <a:solidFill>
                        <a:schemeClr val="tx2"/>
                      </a:solidFill>
                    </a:rPr>
                    <a:t>Electrical upgrades</a:t>
                  </a:r>
                </a:p>
              </p:txBody>
            </p:sp>
            <p:sp>
              <p:nvSpPr>
                <p:cNvPr id="4140" name="TextBox 69"/>
                <p:cNvSpPr txBox="1">
                  <a:spLocks noChangeArrowheads="1"/>
                </p:cNvSpPr>
                <p:nvPr/>
              </p:nvSpPr>
              <p:spPr bwMode="auto">
                <a:xfrm>
                  <a:off x="3875" y="2882"/>
                  <a:ext cx="1397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0" hangingPunct="0"/>
                  <a:r>
                    <a:rPr lang="en-US" sz="1000">
                      <a:solidFill>
                        <a:schemeClr val="tx2"/>
                      </a:solidFill>
                    </a:rPr>
                    <a:t>Local building codes, fire codes, etc.</a:t>
                  </a:r>
                </a:p>
              </p:txBody>
            </p:sp>
          </p:grpSp>
          <p:grpSp>
            <p:nvGrpSpPr>
              <p:cNvPr id="4110" name="Group 96"/>
              <p:cNvGrpSpPr>
                <a:grpSpLocks/>
              </p:cNvGrpSpPr>
              <p:nvPr/>
            </p:nvGrpSpPr>
            <p:grpSpPr bwMode="auto">
              <a:xfrm>
                <a:off x="3600" y="3216"/>
                <a:ext cx="1808" cy="500"/>
                <a:chOff x="3760" y="3232"/>
                <a:chExt cx="1808" cy="500"/>
              </a:xfrm>
            </p:grpSpPr>
            <p:sp>
              <p:nvSpPr>
                <p:cNvPr id="4129" name="TextBox 66"/>
                <p:cNvSpPr txBox="1">
                  <a:spLocks noChangeArrowheads="1"/>
                </p:cNvSpPr>
                <p:nvPr/>
              </p:nvSpPr>
              <p:spPr bwMode="auto">
                <a:xfrm>
                  <a:off x="3873" y="3578"/>
                  <a:ext cx="1318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0" hangingPunct="0"/>
                  <a:r>
                    <a:rPr lang="en-US" sz="1000">
                      <a:solidFill>
                        <a:schemeClr val="tx2"/>
                      </a:solidFill>
                    </a:rPr>
                    <a:t>Disabled vehicle retrieval</a:t>
                  </a:r>
                </a:p>
              </p:txBody>
            </p:sp>
            <p:sp>
              <p:nvSpPr>
                <p:cNvPr id="4130" name="TextBox 71"/>
                <p:cNvSpPr txBox="1">
                  <a:spLocks noChangeArrowheads="1"/>
                </p:cNvSpPr>
                <p:nvPr/>
              </p:nvSpPr>
              <p:spPr bwMode="auto">
                <a:xfrm>
                  <a:off x="3885" y="3409"/>
                  <a:ext cx="1683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0" hangingPunct="0"/>
                  <a:r>
                    <a:rPr lang="en-US" sz="1000">
                      <a:solidFill>
                        <a:schemeClr val="tx2"/>
                      </a:solidFill>
                    </a:rPr>
                    <a:t>Incidence response </a:t>
                  </a:r>
                </a:p>
              </p:txBody>
            </p:sp>
            <p:grpSp>
              <p:nvGrpSpPr>
                <p:cNvPr id="4131" name="Group 92"/>
                <p:cNvGrpSpPr>
                  <a:grpSpLocks/>
                </p:cNvGrpSpPr>
                <p:nvPr/>
              </p:nvGrpSpPr>
              <p:grpSpPr bwMode="auto">
                <a:xfrm>
                  <a:off x="3760" y="3232"/>
                  <a:ext cx="144" cy="419"/>
                  <a:chOff x="3760" y="3232"/>
                  <a:chExt cx="144" cy="419"/>
                </a:xfrm>
              </p:grpSpPr>
              <p:cxnSp>
                <p:nvCxnSpPr>
                  <p:cNvPr id="4133" name="Straight Arrow Connector 85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3769" y="3491"/>
                    <a:ext cx="135" cy="0"/>
                  </a:xfrm>
                  <a:prstGeom prst="straightConnector1">
                    <a:avLst/>
                  </a:prstGeom>
                  <a:noFill/>
                  <a:ln w="15875" algn="ctr">
                    <a:solidFill>
                      <a:schemeClr val="tx2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134" name="Straight Arrow Connector 88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3760" y="3651"/>
                    <a:ext cx="141" cy="0"/>
                  </a:xfrm>
                  <a:prstGeom prst="straightConnector1">
                    <a:avLst/>
                  </a:prstGeom>
                  <a:noFill/>
                  <a:ln w="15875" algn="ctr">
                    <a:solidFill>
                      <a:schemeClr val="tx2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135" name="Straight Connector 91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3555" y="3440"/>
                    <a:ext cx="416" cy="0"/>
                  </a:xfrm>
                  <a:prstGeom prst="line">
                    <a:avLst/>
                  </a:prstGeom>
                  <a:noFill/>
                  <a:ln w="15875" algn="ctr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136" name="Straight Arrow Connector 95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3766" y="3328"/>
                    <a:ext cx="123" cy="0"/>
                  </a:xfrm>
                  <a:prstGeom prst="straightConnector1">
                    <a:avLst/>
                  </a:prstGeom>
                  <a:noFill/>
                  <a:ln w="15875" algn="ctr">
                    <a:solidFill>
                      <a:schemeClr val="tx2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sp>
              <p:nvSpPr>
                <p:cNvPr id="4132" name="TextBox 96"/>
                <p:cNvSpPr txBox="1">
                  <a:spLocks noChangeArrowheads="1"/>
                </p:cNvSpPr>
                <p:nvPr/>
              </p:nvSpPr>
              <p:spPr bwMode="auto">
                <a:xfrm>
                  <a:off x="3871" y="3237"/>
                  <a:ext cx="775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0" hangingPunct="0"/>
                  <a:r>
                    <a:rPr lang="en-US" sz="1000">
                      <a:solidFill>
                        <a:schemeClr val="tx2"/>
                      </a:solidFill>
                    </a:rPr>
                    <a:t>OSHA regulations </a:t>
                  </a:r>
                </a:p>
              </p:txBody>
            </p:sp>
          </p:grpSp>
          <p:grpSp>
            <p:nvGrpSpPr>
              <p:cNvPr id="4111" name="Group 106"/>
              <p:cNvGrpSpPr>
                <a:grpSpLocks/>
              </p:cNvGrpSpPr>
              <p:nvPr/>
            </p:nvGrpSpPr>
            <p:grpSpPr bwMode="auto">
              <a:xfrm>
                <a:off x="3185" y="1823"/>
                <a:ext cx="253" cy="2017"/>
                <a:chOff x="3185" y="1823"/>
                <a:chExt cx="253" cy="2017"/>
              </a:xfrm>
            </p:grpSpPr>
            <p:cxnSp>
              <p:nvCxnSpPr>
                <p:cNvPr id="4123" name="Straight Arrow Connector 57"/>
                <p:cNvCxnSpPr>
                  <a:cxnSpLocks noChangeShapeType="1"/>
                </p:cNvCxnSpPr>
                <p:nvPr/>
              </p:nvCxnSpPr>
              <p:spPr bwMode="auto">
                <a:xfrm flipV="1">
                  <a:off x="3193" y="2435"/>
                  <a:ext cx="238" cy="0"/>
                </a:xfrm>
                <a:prstGeom prst="straightConnector1">
                  <a:avLst/>
                </a:prstGeom>
                <a:noFill/>
                <a:ln w="15875" algn="ctr">
                  <a:solidFill>
                    <a:schemeClr val="tx2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124" name="Straight Connector 4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568" y="2448"/>
                  <a:ext cx="1249" cy="0"/>
                </a:xfrm>
                <a:prstGeom prst="line">
                  <a:avLst/>
                </a:prstGeom>
                <a:noFill/>
                <a:ln w="15875" algn="ctr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125" name="Straight Arrow Connector 48"/>
                <p:cNvCxnSpPr>
                  <a:cxnSpLocks noChangeShapeType="1"/>
                </p:cNvCxnSpPr>
                <p:nvPr/>
              </p:nvCxnSpPr>
              <p:spPr bwMode="auto">
                <a:xfrm flipV="1">
                  <a:off x="3193" y="1968"/>
                  <a:ext cx="230" cy="0"/>
                </a:xfrm>
                <a:prstGeom prst="straightConnector1">
                  <a:avLst/>
                </a:prstGeom>
                <a:noFill/>
                <a:ln w="15875" algn="ctr">
                  <a:solidFill>
                    <a:schemeClr val="tx2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126" name="Straight Arrow Connector 54"/>
                <p:cNvCxnSpPr>
                  <a:cxnSpLocks noChangeShapeType="1"/>
                </p:cNvCxnSpPr>
                <p:nvPr/>
              </p:nvCxnSpPr>
              <p:spPr bwMode="auto">
                <a:xfrm flipV="1">
                  <a:off x="3185" y="3131"/>
                  <a:ext cx="238" cy="0"/>
                </a:xfrm>
                <a:prstGeom prst="straightConnector1">
                  <a:avLst/>
                </a:prstGeom>
                <a:noFill/>
                <a:ln w="15875" algn="ctr">
                  <a:solidFill>
                    <a:schemeClr val="tx2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127" name="Straight Connector 110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805" y="3454"/>
                  <a:ext cx="773" cy="0"/>
                </a:xfrm>
                <a:prstGeom prst="line">
                  <a:avLst/>
                </a:prstGeom>
                <a:noFill/>
                <a:ln w="15875" algn="ctr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128" name="Straight Arrow Connector 111"/>
                <p:cNvCxnSpPr>
                  <a:cxnSpLocks noChangeShapeType="1"/>
                </p:cNvCxnSpPr>
                <p:nvPr/>
              </p:nvCxnSpPr>
              <p:spPr bwMode="auto">
                <a:xfrm flipV="1">
                  <a:off x="3186" y="3834"/>
                  <a:ext cx="252" cy="0"/>
                </a:xfrm>
                <a:prstGeom prst="straightConnector1">
                  <a:avLst/>
                </a:prstGeom>
                <a:noFill/>
                <a:ln w="15875" algn="ctr">
                  <a:solidFill>
                    <a:schemeClr val="tx2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4112" name="TextBox 112"/>
              <p:cNvSpPr txBox="1">
                <a:spLocks noChangeArrowheads="1"/>
              </p:cNvSpPr>
              <p:nvPr/>
            </p:nvSpPr>
            <p:spPr bwMode="auto">
              <a:xfrm>
                <a:off x="3456" y="3744"/>
                <a:ext cx="193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0" hangingPunct="0"/>
                <a:r>
                  <a:rPr lang="en-US" sz="1200" b="1">
                    <a:solidFill>
                      <a:schemeClr val="tx2"/>
                    </a:solidFill>
                  </a:rPr>
                  <a:t>Interface with FXE Technology Services</a:t>
                </a:r>
              </a:p>
            </p:txBody>
          </p:sp>
          <p:grpSp>
            <p:nvGrpSpPr>
              <p:cNvPr id="4113" name="Group 97"/>
              <p:cNvGrpSpPr>
                <a:grpSpLocks/>
              </p:cNvGrpSpPr>
              <p:nvPr/>
            </p:nvGrpSpPr>
            <p:grpSpPr bwMode="auto">
              <a:xfrm>
                <a:off x="3600" y="3888"/>
                <a:ext cx="933" cy="175"/>
                <a:chOff x="3768" y="3878"/>
                <a:chExt cx="933" cy="175"/>
              </a:xfrm>
            </p:grpSpPr>
            <p:grpSp>
              <p:nvGrpSpPr>
                <p:cNvPr id="4119" name="Group 91"/>
                <p:cNvGrpSpPr>
                  <a:grpSpLocks/>
                </p:cNvGrpSpPr>
                <p:nvPr/>
              </p:nvGrpSpPr>
              <p:grpSpPr bwMode="auto">
                <a:xfrm>
                  <a:off x="3768" y="3878"/>
                  <a:ext cx="113" cy="114"/>
                  <a:chOff x="3768" y="3878"/>
                  <a:chExt cx="113" cy="114"/>
                </a:xfrm>
              </p:grpSpPr>
              <p:cxnSp>
                <p:nvCxnSpPr>
                  <p:cNvPr id="4121" name="Straight Connector 107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3711" y="3935"/>
                    <a:ext cx="114" cy="0"/>
                  </a:xfrm>
                  <a:prstGeom prst="line">
                    <a:avLst/>
                  </a:prstGeom>
                  <a:noFill/>
                  <a:ln w="15875" algn="ctr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122" name="Straight Arrow Connector 108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3771" y="3992"/>
                    <a:ext cx="110" cy="0"/>
                  </a:xfrm>
                  <a:prstGeom prst="straightConnector1">
                    <a:avLst/>
                  </a:prstGeom>
                  <a:noFill/>
                  <a:ln w="15875" algn="ctr">
                    <a:solidFill>
                      <a:schemeClr val="tx2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sp>
              <p:nvSpPr>
                <p:cNvPr id="4120" name="TextBox 116"/>
                <p:cNvSpPr txBox="1">
                  <a:spLocks noChangeArrowheads="1"/>
                </p:cNvSpPr>
                <p:nvPr/>
              </p:nvSpPr>
              <p:spPr bwMode="auto">
                <a:xfrm>
                  <a:off x="3884" y="3899"/>
                  <a:ext cx="817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0" hangingPunct="0"/>
                  <a:r>
                    <a:rPr lang="en-US" sz="1000">
                      <a:solidFill>
                        <a:schemeClr val="tx2"/>
                      </a:solidFill>
                    </a:rPr>
                    <a:t>Smart Grid systems</a:t>
                  </a:r>
                </a:p>
              </p:txBody>
            </p:sp>
          </p:grpSp>
          <p:grpSp>
            <p:nvGrpSpPr>
              <p:cNvPr id="4114" name="Group 101"/>
              <p:cNvGrpSpPr>
                <a:grpSpLocks/>
              </p:cNvGrpSpPr>
              <p:nvPr/>
            </p:nvGrpSpPr>
            <p:grpSpPr bwMode="auto">
              <a:xfrm>
                <a:off x="3600" y="2160"/>
                <a:ext cx="945" cy="175"/>
                <a:chOff x="3768" y="3878"/>
                <a:chExt cx="945" cy="175"/>
              </a:xfrm>
            </p:grpSpPr>
            <p:grpSp>
              <p:nvGrpSpPr>
                <p:cNvPr id="4115" name="Group 102"/>
                <p:cNvGrpSpPr>
                  <a:grpSpLocks/>
                </p:cNvGrpSpPr>
                <p:nvPr/>
              </p:nvGrpSpPr>
              <p:grpSpPr bwMode="auto">
                <a:xfrm>
                  <a:off x="3768" y="3878"/>
                  <a:ext cx="113" cy="114"/>
                  <a:chOff x="3768" y="3878"/>
                  <a:chExt cx="113" cy="114"/>
                </a:xfrm>
              </p:grpSpPr>
              <p:cxnSp>
                <p:nvCxnSpPr>
                  <p:cNvPr id="4117" name="Straight Connector 107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3711" y="3935"/>
                    <a:ext cx="114" cy="0"/>
                  </a:xfrm>
                  <a:prstGeom prst="line">
                    <a:avLst/>
                  </a:prstGeom>
                  <a:noFill/>
                  <a:ln w="15875" algn="ctr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118" name="Straight Arrow Connector 108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3771" y="3992"/>
                    <a:ext cx="110" cy="0"/>
                  </a:xfrm>
                  <a:prstGeom prst="straightConnector1">
                    <a:avLst/>
                  </a:prstGeom>
                  <a:noFill/>
                  <a:ln w="15875" algn="ctr">
                    <a:solidFill>
                      <a:schemeClr val="tx2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sp>
              <p:nvSpPr>
                <p:cNvPr id="4116" name="TextBox 116"/>
                <p:cNvSpPr txBox="1">
                  <a:spLocks noChangeArrowheads="1"/>
                </p:cNvSpPr>
                <p:nvPr/>
              </p:nvSpPr>
              <p:spPr bwMode="auto">
                <a:xfrm>
                  <a:off x="3884" y="3899"/>
                  <a:ext cx="829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0" hangingPunct="0"/>
                  <a:r>
                    <a:rPr lang="en-US" sz="1000">
                      <a:solidFill>
                        <a:schemeClr val="tx2"/>
                      </a:solidFill>
                    </a:rPr>
                    <a:t>Smart Grid charging</a:t>
                  </a:r>
                </a:p>
              </p:txBody>
            </p:sp>
          </p:grpSp>
        </p:grpSp>
        <p:sp>
          <p:nvSpPr>
            <p:cNvPr id="4103" name="AutoShape 112"/>
            <p:cNvSpPr>
              <a:spLocks noChangeArrowheads="1"/>
            </p:cNvSpPr>
            <p:nvPr/>
          </p:nvSpPr>
          <p:spPr bwMode="auto">
            <a:xfrm>
              <a:off x="2667000" y="381000"/>
              <a:ext cx="3886200" cy="1600200"/>
            </a:xfrm>
            <a:prstGeom prst="irregularSeal1">
              <a:avLst/>
            </a:prstGeom>
            <a:solidFill>
              <a:srgbClr val="66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dirty="0">
                  <a:solidFill>
                    <a:srgbClr val="B2B2B2"/>
                  </a:solidFill>
                  <a:latin typeface="Calibri" pitchFamily="34" charset="0"/>
                </a:rPr>
                <a:t>Electrification</a:t>
              </a:r>
              <a:br>
                <a:rPr lang="en-US" b="1" dirty="0">
                  <a:solidFill>
                    <a:srgbClr val="B2B2B2"/>
                  </a:solidFill>
                  <a:latin typeface="Calibri" pitchFamily="34" charset="0"/>
                </a:rPr>
              </a:br>
              <a:r>
                <a:rPr lang="en-US" b="1" dirty="0">
                  <a:solidFill>
                    <a:srgbClr val="B2B2B2"/>
                  </a:solidFill>
                  <a:latin typeface="Calibri" pitchFamily="34" charset="0"/>
                </a:rPr>
                <a:t> of Transportation</a:t>
              </a:r>
            </a:p>
          </p:txBody>
        </p:sp>
        <p:sp>
          <p:nvSpPr>
            <p:cNvPr id="4104" name="AutoShape 113"/>
            <p:cNvSpPr>
              <a:spLocks noChangeArrowheads="1"/>
            </p:cNvSpPr>
            <p:nvPr/>
          </p:nvSpPr>
          <p:spPr bwMode="auto">
            <a:xfrm rot="5400000">
              <a:off x="5600700" y="1866900"/>
              <a:ext cx="914400" cy="228600"/>
            </a:xfrm>
            <a:custGeom>
              <a:avLst/>
              <a:gdLst>
                <a:gd name="T0" fmla="*/ 685800 w 21600"/>
                <a:gd name="T1" fmla="*/ 0 h 21600"/>
                <a:gd name="T2" fmla="*/ 0 w 21600"/>
                <a:gd name="T3" fmla="*/ 114300 h 21600"/>
                <a:gd name="T4" fmla="*/ 685800 w 21600"/>
                <a:gd name="T5" fmla="*/ 228600 h 21600"/>
                <a:gd name="T6" fmla="*/ 914400 w 21600"/>
                <a:gd name="T7" fmla="*/ 1143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Talking Freight Webinar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C437B-8881-4747-8F46-3D14B2991CFE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EV Testing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772400" cy="4297363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2800" dirty="0" smtClean="0"/>
              <a:t>Argonne National Laboratories</a:t>
            </a:r>
          </a:p>
          <a:p>
            <a:r>
              <a:rPr lang="en-US" sz="2800" dirty="0" smtClean="0"/>
              <a:t> CALSTART/CALHEAT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2/20/2013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Talking Freight Webinar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553768" y="6148806"/>
            <a:ext cx="274320" cy="385344"/>
          </a:xfrm>
          <a:prstGeom prst="rect">
            <a:avLst/>
          </a:prstGeom>
        </p:spPr>
        <p:txBody>
          <a:bodyPr/>
          <a:lstStyle/>
          <a:p>
            <a:fld id="{CCCC437B-8881-4747-8F46-3D14B2991CF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33306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91600" cy="762000"/>
          </a:xfrm>
        </p:spPr>
        <p:txBody>
          <a:bodyPr/>
          <a:lstStyle/>
          <a:p>
            <a:pPr algn="ctr"/>
            <a:r>
              <a:rPr lang="en-US" dirty="0" smtClean="0"/>
              <a:t>Navistar eStar Electric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3432000"/>
              </p:ext>
            </p:extLst>
          </p:nvPr>
        </p:nvGraphicFramePr>
        <p:xfrm>
          <a:off x="685800" y="1219200"/>
          <a:ext cx="5725287" cy="4557776"/>
        </p:xfrm>
        <a:graphic>
          <a:graphicData uri="http://schemas.openxmlformats.org/drawingml/2006/table">
            <a:tbl>
              <a:tblPr/>
              <a:tblGrid>
                <a:gridCol w="1363700"/>
                <a:gridCol w="4361587"/>
              </a:tblGrid>
              <a:tr h="1791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effectLst/>
                          <a:latin typeface="Arial"/>
                        </a:rPr>
                        <a:t>Summary Facts</a:t>
                      </a: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91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Traction Battery</a:t>
                      </a: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A123 Lithium-Ion Battery Cassette, 80 kW-hr</a:t>
                      </a: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91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Traction Motor</a:t>
                      </a: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102 HP (76 KW), 221 lb-ft (300 N-m) permanent magnet electric motor</a:t>
                      </a: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91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Range:</a:t>
                      </a: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100 Miles</a:t>
                      </a: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91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Max. Speed:</a:t>
                      </a: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50 mph (80 km/h)</a:t>
                      </a: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91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Battery Charger</a:t>
                      </a: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On-Board Charger for Traction Battery</a:t>
                      </a: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919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/>
                        </a:rPr>
                        <a:t>220V Single Phase</a:t>
                      </a: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91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Wheelbase:       </a:t>
                      </a: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/>
                        </a:rPr>
                        <a:t>142 in (3600 mm)</a:t>
                      </a: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91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GVWR:                </a:t>
                      </a: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12,100 lb (5500 kg)</a:t>
                      </a: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91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Load Volume:    </a:t>
                      </a: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434 ft³ (12 m³)</a:t>
                      </a: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91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Curb Weight</a:t>
                      </a: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8800 lb (4000 kg)</a:t>
                      </a: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91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Maximum Payload</a:t>
                      </a: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3300 lb (1500 kg)</a:t>
                      </a: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91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Tires:                    </a:t>
                      </a: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215/75 R17.5</a:t>
                      </a: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919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91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Arial"/>
                        </a:rPr>
                        <a:t>Dimensions</a:t>
                      </a: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91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External:</a:t>
                      </a: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Overall Length = 20 ft  10 in</a:t>
                      </a: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04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Overall Width = 6 ft  5 in</a:t>
                      </a: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919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Overall Height = 8 ft  10 in</a:t>
                      </a: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919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91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Internal:</a:t>
                      </a: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Cargo Area Length = 14 ft</a:t>
                      </a: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919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Cargo Area Width = 6 ft  2 in</a:t>
                      </a: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919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Cargo Area Height = 6 ft  5 in</a:t>
                      </a: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919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/>
                        </a:rPr>
                        <a:t>Rear Loading Floor Height = 2 </a:t>
                      </a:r>
                      <a:r>
                        <a:rPr lang="en-US" sz="1100" b="0" i="0" u="none" strike="noStrike" dirty="0" err="1">
                          <a:effectLst/>
                          <a:latin typeface="Arial"/>
                        </a:rPr>
                        <a:t>ft</a:t>
                      </a:r>
                      <a:r>
                        <a:rPr lang="en-US" sz="1100" b="0" i="0" u="none" strike="noStrike" dirty="0">
                          <a:effectLst/>
                          <a:latin typeface="Arial"/>
                        </a:rPr>
                        <a:t>  2 in</a:t>
                      </a: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919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Rear Door Opening Height = 5 ft  10 in</a:t>
                      </a: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919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/>
                        </a:rPr>
                        <a:t>Rear Door Opening Width = 5 </a:t>
                      </a:r>
                      <a:r>
                        <a:rPr lang="en-US" sz="1100" b="0" i="0" u="none" strike="noStrike" dirty="0" err="1">
                          <a:effectLst/>
                          <a:latin typeface="Arial"/>
                        </a:rPr>
                        <a:t>ft</a:t>
                      </a:r>
                      <a:r>
                        <a:rPr lang="en-US" sz="1100" b="0" i="0" u="none" strike="noStrike" dirty="0">
                          <a:effectLst/>
                          <a:latin typeface="Arial"/>
                        </a:rPr>
                        <a:t>  1 in</a:t>
                      </a: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2/20/2013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Talking Freight Webinar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553768" y="6148806"/>
            <a:ext cx="274320" cy="385344"/>
          </a:xfrm>
          <a:prstGeom prst="rect">
            <a:avLst/>
          </a:prstGeom>
        </p:spPr>
        <p:txBody>
          <a:bodyPr/>
          <a:lstStyle/>
          <a:p>
            <a:fld id="{E8DDE535-DCD5-47D6-B995-0DE424BB1C49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286000"/>
            <a:ext cx="3082660" cy="2057400"/>
          </a:xfrm>
          <a:prstGeom prst="rect">
            <a:avLst/>
          </a:prstGeom>
          <a:ln w="31750">
            <a:solidFill>
              <a:srgbClr val="339933"/>
            </a:solidFill>
          </a:ln>
        </p:spPr>
      </p:pic>
    </p:spTree>
    <p:extLst>
      <p:ext uri="{BB962C8B-B14F-4D97-AF65-F5344CB8AC3E}">
        <p14:creationId xmlns:p14="http://schemas.microsoft.com/office/powerpoint/2010/main" val="277793113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FCCC eCell Electric</a:t>
            </a:r>
            <a:endParaRPr lang="en-US" dirty="0"/>
          </a:p>
        </p:txBody>
      </p:sp>
      <p:pic>
        <p:nvPicPr>
          <p:cNvPr id="5122" name="Picture 2" descr="C:\Users\21698\Pictures\Trucks\Deborah's Pics\eCel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4690" y="3200400"/>
            <a:ext cx="2631440" cy="1976120"/>
          </a:xfrm>
          <a:prstGeom prst="rect">
            <a:avLst/>
          </a:prstGeom>
          <a:noFill/>
          <a:ln w="31750">
            <a:solidFill>
              <a:srgbClr val="3399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2/20/2013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Talking Freight Webinar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553768" y="6148806"/>
            <a:ext cx="274320" cy="385344"/>
          </a:xfrm>
          <a:prstGeom prst="rect">
            <a:avLst/>
          </a:prstGeom>
        </p:spPr>
        <p:txBody>
          <a:bodyPr/>
          <a:lstStyle/>
          <a:p>
            <a:fld id="{CCCC437B-8881-4747-8F46-3D14B2991CFE}" type="slidenum">
              <a:rPr lang="en-US" smtClean="0"/>
              <a:t>23</a:t>
            </a:fld>
            <a:endParaRPr lang="en-U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6823545" cy="43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049923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Smith Newton Electric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2/20/2013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Talking Freight Webinar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553768" y="6148806"/>
            <a:ext cx="274320" cy="385344"/>
          </a:xfrm>
          <a:prstGeom prst="rect">
            <a:avLst/>
          </a:prstGeom>
        </p:spPr>
        <p:txBody>
          <a:bodyPr/>
          <a:lstStyle/>
          <a:p>
            <a:fld id="{CCCC437B-8881-4747-8F46-3D14B2991CFE}" type="slidenum">
              <a:rPr lang="en-US" smtClean="0"/>
              <a:t>24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590800"/>
            <a:ext cx="2741310" cy="1828800"/>
          </a:xfr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875451"/>
              </p:ext>
            </p:extLst>
          </p:nvPr>
        </p:nvGraphicFramePr>
        <p:xfrm>
          <a:off x="1092925" y="1287463"/>
          <a:ext cx="6309360" cy="4572000"/>
        </p:xfrm>
        <a:graphic>
          <a:graphicData uri="http://schemas.openxmlformats.org/drawingml/2006/table">
            <a:tbl>
              <a:tblPr/>
              <a:tblGrid>
                <a:gridCol w="1380529"/>
                <a:gridCol w="4928831"/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effectLst/>
                          <a:latin typeface="Arial"/>
                        </a:rPr>
                        <a:t>Summary Facts</a:t>
                      </a:r>
                    </a:p>
                  </a:txBody>
                  <a:tcPr marL="6671" marR="6671" marT="66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6671" marR="6671" marT="66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Traction Battery</a:t>
                      </a:r>
                    </a:p>
                  </a:txBody>
                  <a:tcPr marL="6671" marR="6671" marT="66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A123 Lithium-Ion Battery Cassette, 80 kW-hr</a:t>
                      </a:r>
                    </a:p>
                  </a:txBody>
                  <a:tcPr marL="6671" marR="6671" marT="66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Traction Motor</a:t>
                      </a:r>
                    </a:p>
                  </a:txBody>
                  <a:tcPr marL="6671" marR="6671" marT="66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107 HP (80 KW), 480 lb-ft (650 N-m) permanent magnet electric motor</a:t>
                      </a:r>
                    </a:p>
                  </a:txBody>
                  <a:tcPr marL="6671" marR="6671" marT="66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Range:</a:t>
                      </a:r>
                    </a:p>
                  </a:txBody>
                  <a:tcPr marL="6671" marR="6671" marT="66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100 Miles</a:t>
                      </a:r>
                    </a:p>
                  </a:txBody>
                  <a:tcPr marL="6671" marR="6671" marT="66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Max. Speed:</a:t>
                      </a:r>
                    </a:p>
                  </a:txBody>
                  <a:tcPr marL="6671" marR="6671" marT="66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63 mph (101 km/h)</a:t>
                      </a:r>
                    </a:p>
                  </a:txBody>
                  <a:tcPr marL="6671" marR="6671" marT="66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Battery Charger</a:t>
                      </a:r>
                    </a:p>
                  </a:txBody>
                  <a:tcPr marL="6671" marR="6671" marT="66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On-Board Charger for Traction Battery</a:t>
                      </a:r>
                    </a:p>
                  </a:txBody>
                  <a:tcPr marL="6671" marR="6671" marT="66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6671" marR="6671" marT="66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240V Single Phase</a:t>
                      </a:r>
                    </a:p>
                  </a:txBody>
                  <a:tcPr marL="6671" marR="6671" marT="66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Wheelbase:       </a:t>
                      </a:r>
                    </a:p>
                  </a:txBody>
                  <a:tcPr marL="6671" marR="6671" marT="66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153.5 in (3900 mm)</a:t>
                      </a:r>
                    </a:p>
                  </a:txBody>
                  <a:tcPr marL="6671" marR="6671" marT="66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GVWR:                </a:t>
                      </a:r>
                    </a:p>
                  </a:txBody>
                  <a:tcPr marL="6671" marR="6671" marT="66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16,500 lb (7500 kg)</a:t>
                      </a:r>
                    </a:p>
                  </a:txBody>
                  <a:tcPr marL="6671" marR="6671" marT="66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Load Volume:    </a:t>
                      </a:r>
                    </a:p>
                  </a:txBody>
                  <a:tcPr marL="6671" marR="6671" marT="66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700 ft³ (20 m³)</a:t>
                      </a:r>
                    </a:p>
                  </a:txBody>
                  <a:tcPr marL="6671" marR="6671" marT="66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Curb Weight</a:t>
                      </a:r>
                    </a:p>
                  </a:txBody>
                  <a:tcPr marL="6671" marR="6671" marT="66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11,000 lb (5000 kg)</a:t>
                      </a:r>
                    </a:p>
                  </a:txBody>
                  <a:tcPr marL="6671" marR="6671" marT="66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Maximum Payload</a:t>
                      </a:r>
                    </a:p>
                  </a:txBody>
                  <a:tcPr marL="6671" marR="6671" marT="66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5500 lb (2500 kg)</a:t>
                      </a:r>
                    </a:p>
                  </a:txBody>
                  <a:tcPr marL="6671" marR="6671" marT="66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Tires:                    </a:t>
                      </a:r>
                    </a:p>
                  </a:txBody>
                  <a:tcPr marL="6671" marR="6671" marT="66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225/70 R19.5 </a:t>
                      </a:r>
                    </a:p>
                  </a:txBody>
                  <a:tcPr marL="6671" marR="6671" marT="66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6671" marR="6671" marT="66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6671" marR="6671" marT="66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Arial"/>
                        </a:rPr>
                        <a:t>Dimensions</a:t>
                      </a:r>
                    </a:p>
                  </a:txBody>
                  <a:tcPr marL="6671" marR="6671" marT="66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6671" marR="6671" marT="66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External:</a:t>
                      </a:r>
                    </a:p>
                  </a:txBody>
                  <a:tcPr marL="6671" marR="6671" marT="66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/>
                        </a:rPr>
                        <a:t>Overall Length = 22 </a:t>
                      </a:r>
                      <a:r>
                        <a:rPr lang="en-US" sz="1100" b="0" i="0" u="none" strike="noStrike" dirty="0" err="1">
                          <a:effectLst/>
                          <a:latin typeface="Arial"/>
                        </a:rPr>
                        <a:t>ft</a:t>
                      </a:r>
                      <a:r>
                        <a:rPr lang="en-US" sz="1100" b="0" i="0" u="none" strike="noStrike" dirty="0">
                          <a:effectLst/>
                          <a:latin typeface="Arial"/>
                        </a:rPr>
                        <a:t> 10 </a:t>
                      </a:r>
                      <a:r>
                        <a:rPr lang="en-US" sz="1100" b="0" i="0" u="none" strike="noStrike" dirty="0" smtClean="0">
                          <a:effectLst/>
                          <a:latin typeface="Arial"/>
                        </a:rPr>
                        <a:t>in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6671" marR="6671" marT="66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6671" marR="6671" marT="66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/>
                        </a:rPr>
                        <a:t>Overall Width = 8 </a:t>
                      </a:r>
                      <a:r>
                        <a:rPr lang="en-US" sz="1100" b="0" i="0" u="none" strike="noStrike" dirty="0" err="1" smtClean="0">
                          <a:effectLst/>
                          <a:latin typeface="Arial"/>
                        </a:rPr>
                        <a:t>ft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6671" marR="6671" marT="66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6671" marR="6671" marT="66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/>
                        </a:rPr>
                        <a:t>Overall Height = 9 </a:t>
                      </a:r>
                      <a:r>
                        <a:rPr lang="en-US" sz="1100" b="0" i="0" u="none" strike="noStrike" dirty="0" err="1">
                          <a:effectLst/>
                          <a:latin typeface="Arial"/>
                        </a:rPr>
                        <a:t>ft</a:t>
                      </a:r>
                      <a:r>
                        <a:rPr lang="en-US" sz="1100" b="0" i="0" u="none" strike="noStrike" dirty="0">
                          <a:effectLst/>
                          <a:latin typeface="Arial"/>
                        </a:rPr>
                        <a:t>  11 </a:t>
                      </a:r>
                      <a:r>
                        <a:rPr lang="en-US" sz="1100" b="0" i="0" u="none" strike="noStrike" dirty="0" smtClean="0">
                          <a:effectLst/>
                          <a:latin typeface="Arial"/>
                        </a:rPr>
                        <a:t>in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6671" marR="6671" marT="66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6671" marR="6671" marT="66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6671" marR="6671" marT="66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Internal:</a:t>
                      </a:r>
                    </a:p>
                  </a:txBody>
                  <a:tcPr marL="6671" marR="6671" marT="66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/>
                        </a:rPr>
                        <a:t>Cargo Area Length = 13 </a:t>
                      </a:r>
                      <a:r>
                        <a:rPr lang="en-US" sz="1100" b="0" i="0" u="none" strike="noStrike" dirty="0" err="1" smtClean="0">
                          <a:effectLst/>
                          <a:latin typeface="Arial"/>
                        </a:rPr>
                        <a:t>ft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6671" marR="6671" marT="66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6671" marR="6671" marT="66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/>
                        </a:rPr>
                        <a:t>Cargo Area Width = 7 </a:t>
                      </a:r>
                      <a:r>
                        <a:rPr lang="en-US" sz="1100" b="0" i="0" u="none" strike="noStrike" dirty="0" err="1">
                          <a:effectLst/>
                          <a:latin typeface="Arial"/>
                        </a:rPr>
                        <a:t>ft</a:t>
                      </a:r>
                      <a:r>
                        <a:rPr lang="en-US" sz="1100" b="0" i="0" u="none" strike="noStrike" dirty="0">
                          <a:effectLst/>
                          <a:latin typeface="Arial"/>
                        </a:rPr>
                        <a:t>  10 </a:t>
                      </a:r>
                      <a:r>
                        <a:rPr lang="en-US" sz="1100" b="0" i="0" u="none" strike="noStrike" dirty="0" smtClean="0">
                          <a:effectLst/>
                          <a:latin typeface="Arial"/>
                        </a:rPr>
                        <a:t>in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6671" marR="6671" marT="66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6671" marR="6671" marT="66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/>
                        </a:rPr>
                        <a:t>Cargo Area Height = 6 </a:t>
                      </a:r>
                      <a:r>
                        <a:rPr lang="en-US" sz="1100" b="0" i="0" u="none" strike="noStrike" dirty="0" err="1">
                          <a:effectLst/>
                          <a:latin typeface="Arial"/>
                        </a:rPr>
                        <a:t>ft</a:t>
                      </a:r>
                      <a:r>
                        <a:rPr lang="en-US" sz="1100" b="0" i="0" u="none" strike="noStrike" dirty="0">
                          <a:effectLst/>
                          <a:latin typeface="Arial"/>
                        </a:rPr>
                        <a:t>  9 </a:t>
                      </a:r>
                      <a:r>
                        <a:rPr lang="en-US" sz="1100" b="0" i="0" u="none" strike="noStrike" dirty="0" smtClean="0">
                          <a:effectLst/>
                          <a:latin typeface="Arial"/>
                        </a:rPr>
                        <a:t>in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6671" marR="6671" marT="66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6671" marR="6671" marT="66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/>
                        </a:rPr>
                        <a:t>Rear Loading Floor Height = 3 </a:t>
                      </a:r>
                      <a:r>
                        <a:rPr lang="en-US" sz="1100" b="0" i="0" u="none" strike="noStrike" dirty="0" err="1" smtClean="0">
                          <a:effectLst/>
                          <a:latin typeface="Arial"/>
                        </a:rPr>
                        <a:t>ft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6671" marR="6671" marT="66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6671" marR="6671" marT="66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/>
                        </a:rPr>
                        <a:t>Rear Door Opening Height = 6 </a:t>
                      </a:r>
                      <a:r>
                        <a:rPr lang="en-US" sz="1100" b="0" i="0" u="none" strike="noStrike" dirty="0" err="1">
                          <a:effectLst/>
                          <a:latin typeface="Arial"/>
                        </a:rPr>
                        <a:t>ft</a:t>
                      </a:r>
                      <a:r>
                        <a:rPr lang="en-US" sz="1100" b="0" i="0" u="none" strike="noStrike" dirty="0">
                          <a:effectLst/>
                          <a:latin typeface="Arial"/>
                        </a:rPr>
                        <a:t>  3 </a:t>
                      </a:r>
                      <a:r>
                        <a:rPr lang="en-US" sz="1100" b="0" i="0" u="none" strike="noStrike" dirty="0" smtClean="0">
                          <a:effectLst/>
                          <a:latin typeface="Arial"/>
                        </a:rPr>
                        <a:t>in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6671" marR="6671" marT="66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Arial"/>
                      </a:endParaRPr>
                    </a:p>
                  </a:txBody>
                  <a:tcPr marL="6671" marR="6671" marT="66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/>
                        </a:rPr>
                        <a:t>Rear Door Opening Width = 5 </a:t>
                      </a:r>
                      <a:r>
                        <a:rPr lang="en-US" sz="1100" b="0" i="0" u="none" strike="noStrike" dirty="0" err="1">
                          <a:effectLst/>
                          <a:latin typeface="Arial"/>
                        </a:rPr>
                        <a:t>ft</a:t>
                      </a:r>
                      <a:r>
                        <a:rPr lang="en-US" sz="1100" b="0" i="0" u="none" strike="noStrike" dirty="0">
                          <a:effectLst/>
                          <a:latin typeface="Arial"/>
                        </a:rPr>
                        <a:t>  2 </a:t>
                      </a:r>
                      <a:r>
                        <a:rPr lang="en-US" sz="1100" b="0" i="0" u="none" strike="noStrike" dirty="0" smtClean="0">
                          <a:effectLst/>
                          <a:latin typeface="Arial"/>
                        </a:rPr>
                        <a:t>in</a:t>
                      </a:r>
                      <a:endParaRPr lang="en-US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6671" marR="6671" marT="66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016955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 Testing – Boulder EV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24000"/>
            <a:ext cx="3017520" cy="2011680"/>
          </a:xfrm>
          <a:ln w="28575">
            <a:solidFill>
              <a:schemeClr val="accent3">
                <a:lumMod val="75000"/>
              </a:schemeClr>
            </a:solidFill>
          </a:ln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 smtClean="0"/>
              <a:t>6 prototypes on order </a:t>
            </a:r>
          </a:p>
          <a:p>
            <a:r>
              <a:rPr lang="en-US" sz="2400" dirty="0" smtClean="0"/>
              <a:t>Wheelbase and handling should be similar to Sprinter</a:t>
            </a:r>
          </a:p>
          <a:p>
            <a:r>
              <a:rPr lang="en-US" sz="2400" dirty="0" smtClean="0"/>
              <a:t>4,000 lb. payload  - close to W700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Talking Freight Webinar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C437B-8881-4747-8F46-3D14B2991CF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455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 Testing - Smith Edison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600200"/>
            <a:ext cx="2066928" cy="1280160"/>
          </a:xfrm>
          <a:ln w="38100">
            <a:solidFill>
              <a:schemeClr val="accent3">
                <a:lumMod val="75000"/>
              </a:schemeClr>
            </a:solidFill>
          </a:ln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343400" y="1524000"/>
            <a:ext cx="4038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10 Smith Edison all-electric for Hong Kong, 4 Germany, 4 Italy </a:t>
            </a:r>
          </a:p>
          <a:p>
            <a:r>
              <a:rPr lang="en-US" sz="2400" dirty="0" smtClean="0"/>
              <a:t>FedEx </a:t>
            </a:r>
            <a:r>
              <a:rPr lang="en-US" sz="2400" dirty="0"/>
              <a:t>will be </a:t>
            </a:r>
            <a:r>
              <a:rPr lang="en-US" sz="2400" dirty="0" smtClean="0"/>
              <a:t>first </a:t>
            </a:r>
            <a:r>
              <a:rPr lang="en-US" sz="2400" dirty="0"/>
              <a:t>courier company in Hong Kong to use EVs for PUD </a:t>
            </a:r>
            <a:r>
              <a:rPr lang="en-US" sz="2400" dirty="0" smtClean="0"/>
              <a:t>service</a:t>
            </a:r>
            <a:endParaRPr lang="en-US" sz="2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2/20/2013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Talking Freight Webinar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C437B-8881-4747-8F46-3D14B2991CF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153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Nissan EV Testing – NV200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1752600"/>
            <a:ext cx="2942376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Collaborating with Nissan to evaluate prototype </a:t>
            </a:r>
            <a:r>
              <a:rPr lang="en-US" dirty="0"/>
              <a:t>all-electric vehicle in </a:t>
            </a:r>
            <a:r>
              <a:rPr lang="en-US" dirty="0" smtClean="0"/>
              <a:t>London, Japan, Brazil, US</a:t>
            </a:r>
          </a:p>
          <a:p>
            <a:r>
              <a:rPr lang="en-US" dirty="0" smtClean="0"/>
              <a:t>Similar powertrain </a:t>
            </a:r>
            <a:r>
              <a:rPr lang="en-US" dirty="0"/>
              <a:t>and battery </a:t>
            </a:r>
            <a:r>
              <a:rPr lang="en-US" dirty="0" smtClean="0"/>
              <a:t>to Nissan Leaf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Talking Freight Webinar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C437B-8881-4747-8F46-3D14B2991CF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5785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 Retrofit W700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FCCC</a:t>
            </a:r>
          </a:p>
          <a:p>
            <a:pPr lvl="1"/>
            <a:r>
              <a:rPr lang="en-US" dirty="0" smtClean="0"/>
              <a:t>2 units completed and in MEM for Engineering evaluation </a:t>
            </a:r>
          </a:p>
          <a:p>
            <a:r>
              <a:rPr lang="en-US" dirty="0" smtClean="0"/>
              <a:t>Smith Electric</a:t>
            </a:r>
          </a:p>
          <a:p>
            <a:pPr lvl="1"/>
            <a:r>
              <a:rPr lang="en-US" dirty="0" smtClean="0"/>
              <a:t>2 units in production at Smith 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76400"/>
            <a:ext cx="2731245" cy="2054530"/>
          </a:xfrm>
          <a:prstGeom prst="rect">
            <a:avLst/>
          </a:prstGeom>
          <a:noFill/>
          <a:ln w="31750">
            <a:solidFill>
              <a:srgbClr val="33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Talking Freight Webinar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C437B-8881-4747-8F46-3D14B2991CF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577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SystemVision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912" y="1371600"/>
            <a:ext cx="6400800" cy="484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York EV Smart Grid Project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71512" y="6324600"/>
            <a:ext cx="2133600" cy="365125"/>
          </a:xfrm>
        </p:spPr>
        <p:txBody>
          <a:bodyPr/>
          <a:lstStyle/>
          <a:p>
            <a:pPr algn="ctr"/>
            <a:r>
              <a:rPr lang="en-US" smtClean="0"/>
              <a:t>Talking Freight Webinar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67400" y="6324600"/>
            <a:ext cx="2895600" cy="365125"/>
          </a:xfrm>
        </p:spPr>
        <p:txBody>
          <a:bodyPr/>
          <a:lstStyle/>
          <a:p>
            <a:pPr algn="r"/>
            <a:fld id="{E8DDE535-DCD5-47D6-B995-0DE424BB1C49}" type="slidenum">
              <a:rPr lang="en-US" smtClean="0"/>
              <a:pPr algn="r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389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876" y="213594"/>
            <a:ext cx="8255000" cy="82391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660099"/>
                </a:solidFill>
              </a:rPr>
              <a:t/>
            </a:r>
            <a:br>
              <a:rPr lang="en-US" dirty="0" smtClean="0">
                <a:solidFill>
                  <a:srgbClr val="660099"/>
                </a:solidFill>
              </a:rPr>
            </a:br>
            <a:r>
              <a:rPr lang="en-US" dirty="0" smtClean="0">
                <a:solidFill>
                  <a:srgbClr val="660099"/>
                </a:solidFill>
              </a:rPr>
              <a:t/>
            </a:r>
            <a:br>
              <a:rPr lang="en-US" dirty="0" smtClean="0">
                <a:solidFill>
                  <a:srgbClr val="660099"/>
                </a:solidFill>
              </a:rPr>
            </a:br>
            <a:r>
              <a:rPr lang="en-US" dirty="0" smtClean="0">
                <a:solidFill>
                  <a:srgbClr val="660099"/>
                </a:solidFill>
              </a:rPr>
              <a:t>Environmental </a:t>
            </a:r>
            <a:r>
              <a:rPr lang="en-US" dirty="0">
                <a:solidFill>
                  <a:srgbClr val="660099"/>
                </a:solidFill>
              </a:rPr>
              <a:t>&amp; Energy Security</a:t>
            </a:r>
            <a:endParaRPr lang="en-US" sz="3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2/20/2013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Talking Freight Webinar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7C5BB06-009A-4DEE-BC86-A8C98BFB1A5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92756" y="2043514"/>
            <a:ext cx="8093240" cy="2223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Dependence on foreign oil threatens national and economic security</a:t>
            </a:r>
            <a:r>
              <a:rPr lang="en-US" sz="400" dirty="0" smtClean="0"/>
              <a:t/>
            </a:r>
            <a:br>
              <a:rPr lang="en-US" sz="400" dirty="0" smtClean="0"/>
            </a:br>
            <a:endParaRPr lang="en-US" sz="400" dirty="0" smtClean="0"/>
          </a:p>
          <a:p>
            <a:pPr marL="742950" lvl="1" indent="-285750">
              <a:buFont typeface="Arial Narrow" pitchFamily="34" charset="0"/>
              <a:buChar char="−"/>
            </a:pPr>
            <a:r>
              <a:rPr lang="en-US" dirty="0"/>
              <a:t>Oil price shocks have wreaked havoc on the global </a:t>
            </a:r>
            <a:r>
              <a:rPr lang="en-US" dirty="0" smtClean="0"/>
              <a:t>economy</a:t>
            </a:r>
          </a:p>
          <a:p>
            <a:pPr marL="742950" lvl="1" indent="-285750">
              <a:buFont typeface="Arial Narrow" pitchFamily="34" charset="0"/>
              <a:buChar char="−"/>
            </a:pPr>
            <a:r>
              <a:rPr lang="en-US" dirty="0"/>
              <a:t>There is no free market for </a:t>
            </a:r>
            <a:r>
              <a:rPr lang="en-US" dirty="0" smtClean="0"/>
              <a:t>oil</a:t>
            </a:r>
          </a:p>
          <a:p>
            <a:pPr marL="742950" lvl="1" indent="-285750">
              <a:buFont typeface="Arial Narrow" pitchFamily="34" charset="0"/>
              <a:buChar char="−"/>
            </a:pPr>
            <a:r>
              <a:rPr lang="en-US" dirty="0"/>
              <a:t>American dependence on other oil-producing nations distorts foreign </a:t>
            </a:r>
            <a:r>
              <a:rPr lang="en-US" dirty="0" smtClean="0"/>
              <a:t>policy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Transportation sector accounts for 70</a:t>
            </a:r>
            <a:r>
              <a:rPr lang="en-US" sz="2000" dirty="0"/>
              <a:t>% of total oil consumed by </a:t>
            </a:r>
            <a:r>
              <a:rPr lang="en-US" sz="2000" dirty="0" smtClean="0"/>
              <a:t>US</a:t>
            </a:r>
            <a:br>
              <a:rPr lang="en-US" sz="2000" dirty="0" smtClean="0"/>
            </a:br>
            <a:endParaRPr lang="en-US" sz="105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FedEx Goal</a:t>
            </a:r>
            <a:r>
              <a:rPr lang="en-US" sz="2000" dirty="0"/>
              <a:t>:  Improve vehicle efficiency by 20% by </a:t>
            </a:r>
            <a:r>
              <a:rPr lang="en-US" sz="2000" dirty="0" smtClean="0"/>
              <a:t>2020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2909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660099"/>
                </a:solidFill>
              </a:rPr>
              <a:t>CONNECT THE WORLD RESPONSIBLY AND RESOURCEFULLY</a:t>
            </a:r>
            <a:endParaRPr lang="en-US" sz="2400" b="1" dirty="0">
              <a:solidFill>
                <a:srgbClr val="660099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998720"/>
            <a:ext cx="3450006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523100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399" cy="762000"/>
          </a:xfrm>
        </p:spPr>
        <p:txBody>
          <a:bodyPr/>
          <a:lstStyle/>
          <a:p>
            <a:pPr algn="ctr"/>
            <a:r>
              <a:rPr lang="en-US" dirty="0" smtClean="0"/>
              <a:t>Infrastructure &amp; Demand Charges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20777" y="1477391"/>
            <a:ext cx="4823223" cy="4193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8"/>
          <p:cNvSpPr>
            <a:spLocks noGrp="1"/>
          </p:cNvSpPr>
          <p:nvPr>
            <p:ph sz="quarter" idx="4294967295"/>
          </p:nvPr>
        </p:nvSpPr>
        <p:spPr>
          <a:xfrm>
            <a:off x="457200" y="1447800"/>
            <a:ext cx="4041775" cy="4421548"/>
          </a:xfrm>
          <a:prstGeom prst="rect">
            <a:avLst/>
          </a:prstGeom>
        </p:spPr>
        <p:txBody>
          <a:bodyPr/>
          <a:lstStyle/>
          <a:p>
            <a:pPr>
              <a:buClrTx/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</a:rPr>
              <a:t>EVs add significant load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</a:rPr>
              <a:t>Graph depicts the electrical load in amps during a typical day at a 120-van station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</a:rPr>
              <a:t>Charging just 10 EVs during “off peak” will increase the “off peak” load to “peak” or higher level, that could result in:</a:t>
            </a:r>
          </a:p>
          <a:p>
            <a:pPr lvl="3">
              <a:buClrTx/>
            </a:pPr>
            <a:r>
              <a:rPr lang="en-US" dirty="0" smtClean="0">
                <a:solidFill>
                  <a:schemeClr val="tx1"/>
                </a:solidFill>
              </a:rPr>
              <a:t>Additional infrastructure costs besides just EVSEs</a:t>
            </a:r>
          </a:p>
          <a:p>
            <a:pPr lvl="3">
              <a:buClrTx/>
            </a:pPr>
            <a:r>
              <a:rPr lang="en-US" dirty="0" smtClean="0"/>
              <a:t>Additional “demand” rate charges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254232" y="2766269"/>
            <a:ext cx="392707" cy="1725609"/>
            <a:chOff x="1595437" y="3508173"/>
            <a:chExt cx="493012" cy="1853951"/>
          </a:xfrm>
        </p:grpSpPr>
        <p:grpSp>
          <p:nvGrpSpPr>
            <p:cNvPr id="9" name="Group 8"/>
            <p:cNvGrpSpPr/>
            <p:nvPr/>
          </p:nvGrpSpPr>
          <p:grpSpPr>
            <a:xfrm>
              <a:off x="1600200" y="4953000"/>
              <a:ext cx="483486" cy="409124"/>
              <a:chOff x="526164" y="3154745"/>
              <a:chExt cx="483486" cy="409124"/>
            </a:xfrm>
          </p:grpSpPr>
          <p:pic>
            <p:nvPicPr>
              <p:cNvPr id="14" name="Picture 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164" y="3344794"/>
                <a:ext cx="476250" cy="2190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3154745"/>
                <a:ext cx="476250" cy="2190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7436" y="4606101"/>
              <a:ext cx="481013" cy="407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7436" y="4234277"/>
              <a:ext cx="481013" cy="407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5437" y="3869189"/>
              <a:ext cx="481013" cy="407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7818" y="3508173"/>
              <a:ext cx="481013" cy="407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Date Placeholder 1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2/20/2013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Talking Freight Webinar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7C5BB06-009A-4DEE-BC86-A8C98BFB1A5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315085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Gaseous fuels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Talking Freight Webinar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C437B-8881-4747-8F46-3D14B2991CF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691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CNG Vehicles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343400" y="1279358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Currently operating CNG vehicles in US, Italy and Japan </a:t>
            </a:r>
          </a:p>
          <a:p>
            <a:r>
              <a:rPr lang="en-US" dirty="0" smtClean="0"/>
              <a:t>Requires significant building/facility modifications</a:t>
            </a:r>
          </a:p>
          <a:p>
            <a:r>
              <a:rPr lang="en-US" dirty="0" smtClean="0"/>
              <a:t>Properties group exploring requirements for indoor parking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Talking Freight Webinar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C437B-8881-4747-8F46-3D14B2991CFE}" type="slidenum">
              <a:rPr lang="en-US" smtClean="0"/>
              <a:t>32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762451"/>
            <a:ext cx="1707293" cy="1280160"/>
          </a:xfrm>
          <a:prstGeom prst="rect">
            <a:avLst/>
          </a:prstGeom>
          <a:noFill/>
          <a:ln w="19050">
            <a:solidFill>
              <a:srgbClr val="41954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79358"/>
            <a:ext cx="1707293" cy="1280160"/>
          </a:xfrm>
          <a:prstGeom prst="rect">
            <a:avLst/>
          </a:prstGeom>
          <a:noFill/>
          <a:ln w="19050">
            <a:solidFill>
              <a:srgbClr val="41954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286451"/>
            <a:ext cx="1707293" cy="128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14571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62000" y="1371600"/>
            <a:ext cx="7216775" cy="441959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b="1" dirty="0" smtClean="0"/>
              <a:t>Conservation</a:t>
            </a:r>
          </a:p>
          <a:p>
            <a:pPr lvl="3"/>
            <a:r>
              <a:rPr lang="en-US" dirty="0" smtClean="0"/>
              <a:t> </a:t>
            </a:r>
            <a:r>
              <a:rPr lang="en-US" sz="2400" dirty="0" smtClean="0"/>
              <a:t>Find out what “stuff” the fleet does</a:t>
            </a:r>
            <a:endParaRPr lang="en-US" dirty="0" smtClean="0"/>
          </a:p>
          <a:p>
            <a:pPr marL="452438" lvl="4" indent="0">
              <a:buNone/>
            </a:pPr>
            <a:r>
              <a:rPr lang="en-US" dirty="0"/>
              <a:t> </a:t>
            </a:r>
            <a:r>
              <a:rPr lang="en-US" dirty="0" smtClean="0"/>
              <a:t>     - work/power analysis</a:t>
            </a:r>
          </a:p>
          <a:p>
            <a:pPr marL="452438" lvl="4" indent="0">
              <a:buNone/>
            </a:pPr>
            <a:r>
              <a:rPr lang="en-US" dirty="0" smtClean="0"/>
              <a:t>      - match/right size</a:t>
            </a:r>
          </a:p>
          <a:p>
            <a:pPr lvl="3"/>
            <a:r>
              <a:rPr lang="en-US" dirty="0" smtClean="0"/>
              <a:t> </a:t>
            </a:r>
            <a:r>
              <a:rPr lang="en-US" sz="2400" dirty="0" smtClean="0"/>
              <a:t>Optimize on energy used</a:t>
            </a:r>
            <a:endParaRPr lang="en-US" dirty="0" smtClean="0"/>
          </a:p>
          <a:p>
            <a:pPr marL="452438" lvl="4" indent="0">
              <a:buNone/>
            </a:pPr>
            <a:r>
              <a:rPr lang="en-US" dirty="0"/>
              <a:t> </a:t>
            </a:r>
            <a:r>
              <a:rPr lang="en-US" dirty="0" smtClean="0"/>
              <a:t>     - irrespective of energy source</a:t>
            </a:r>
          </a:p>
          <a:p>
            <a:pPr lvl="3"/>
            <a:endParaRPr lang="en-US" dirty="0"/>
          </a:p>
          <a:p>
            <a:pPr marL="109538" lvl="1" indent="0">
              <a:buNone/>
            </a:pPr>
            <a:r>
              <a:rPr lang="en-US" b="1" dirty="0" smtClean="0"/>
              <a:t>Keep innovating!</a:t>
            </a:r>
            <a:endParaRPr lang="en-US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Talking Freight Webinar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A7C6-2A81-4475-932F-BC326C80667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860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Taking A Leadership Role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24372" y="1289785"/>
            <a:ext cx="7878278" cy="4216266"/>
            <a:chOff x="624372" y="1414914"/>
            <a:chExt cx="7878278" cy="4216266"/>
          </a:xfrm>
        </p:grpSpPr>
        <p:sp>
          <p:nvSpPr>
            <p:cNvPr id="12" name="Flowchart: Multidocument 11"/>
            <p:cNvSpPr/>
            <p:nvPr/>
          </p:nvSpPr>
          <p:spPr bwMode="auto">
            <a:xfrm>
              <a:off x="990600" y="3810000"/>
              <a:ext cx="2362200" cy="1524000"/>
            </a:xfrm>
            <a:prstGeom prst="flowChartMultidocumen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Flowchart: Multidocument 13"/>
            <p:cNvSpPr/>
            <p:nvPr/>
          </p:nvSpPr>
          <p:spPr bwMode="auto">
            <a:xfrm>
              <a:off x="960922" y="3649980"/>
              <a:ext cx="2362200" cy="1524000"/>
            </a:xfrm>
            <a:prstGeom prst="flowChartMultidocumen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rgbClr val="660099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19" name="Diagram 18"/>
            <p:cNvGraphicFramePr/>
            <p:nvPr>
              <p:extLst>
                <p:ext uri="{D42A27DB-BD31-4B8C-83A1-F6EECF244321}">
                  <p14:modId xmlns:p14="http://schemas.microsoft.com/office/powerpoint/2010/main" val="1623412037"/>
                </p:ext>
              </p:extLst>
            </p:nvPr>
          </p:nvGraphicFramePr>
          <p:xfrm>
            <a:off x="4992313" y="3205480"/>
            <a:ext cx="3510337" cy="2413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20" name="Group 19"/>
            <p:cNvGrpSpPr/>
            <p:nvPr/>
          </p:nvGrpSpPr>
          <p:grpSpPr>
            <a:xfrm>
              <a:off x="624372" y="1414914"/>
              <a:ext cx="7848600" cy="1595780"/>
              <a:chOff x="967098" y="1553013"/>
              <a:chExt cx="6856876" cy="1749383"/>
            </a:xfrm>
          </p:grpSpPr>
          <p:sp>
            <p:nvSpPr>
              <p:cNvPr id="25" name="Freeform 24"/>
              <p:cNvSpPr/>
              <p:nvPr/>
            </p:nvSpPr>
            <p:spPr>
              <a:xfrm>
                <a:off x="967098" y="1553013"/>
                <a:ext cx="2330006" cy="1738154"/>
              </a:xfrm>
              <a:custGeom>
                <a:avLst/>
                <a:gdLst>
                  <a:gd name="connsiteX0" fmla="*/ 0 w 1738153"/>
                  <a:gd name="connsiteY0" fmla="*/ 608354 h 2183308"/>
                  <a:gd name="connsiteX1" fmla="*/ 869077 w 1738153"/>
                  <a:gd name="connsiteY1" fmla="*/ 0 h 2183308"/>
                  <a:gd name="connsiteX2" fmla="*/ 1738153 w 1738153"/>
                  <a:gd name="connsiteY2" fmla="*/ 608354 h 2183308"/>
                  <a:gd name="connsiteX3" fmla="*/ 1303615 w 1738153"/>
                  <a:gd name="connsiteY3" fmla="*/ 608354 h 2183308"/>
                  <a:gd name="connsiteX4" fmla="*/ 1303615 w 1738153"/>
                  <a:gd name="connsiteY4" fmla="*/ 2183308 h 2183308"/>
                  <a:gd name="connsiteX5" fmla="*/ 434538 w 1738153"/>
                  <a:gd name="connsiteY5" fmla="*/ 2183308 h 2183308"/>
                  <a:gd name="connsiteX6" fmla="*/ 434538 w 1738153"/>
                  <a:gd name="connsiteY6" fmla="*/ 608354 h 2183308"/>
                  <a:gd name="connsiteX7" fmla="*/ 0 w 1738153"/>
                  <a:gd name="connsiteY7" fmla="*/ 608354 h 2183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38153" h="2183308">
                    <a:moveTo>
                      <a:pt x="484317" y="2183307"/>
                    </a:moveTo>
                    <a:lnTo>
                      <a:pt x="0" y="1091653"/>
                    </a:lnTo>
                    <a:lnTo>
                      <a:pt x="484317" y="1"/>
                    </a:lnTo>
                    <a:lnTo>
                      <a:pt x="484317" y="545827"/>
                    </a:lnTo>
                    <a:lnTo>
                      <a:pt x="1738153" y="545827"/>
                    </a:lnTo>
                    <a:lnTo>
                      <a:pt x="1738153" y="1637481"/>
                    </a:lnTo>
                    <a:lnTo>
                      <a:pt x="484317" y="1637481"/>
                    </a:lnTo>
                    <a:lnTo>
                      <a:pt x="484317" y="2183307"/>
                    </a:lnTo>
                    <a:close/>
                  </a:path>
                </a:pathLst>
              </a:custGeom>
              <a:solidFill>
                <a:srgbClr val="4D148C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53530" tIns="583891" rIns="149352" bIns="583890" numCol="1" spcCol="1270" anchor="ctr" anchorCtr="0">
                <a:noAutofit/>
              </a:bodyPr>
              <a:lstStyle/>
              <a:p>
                <a:pPr lvl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100" b="1" i="1" kern="1200" dirty="0" smtClean="0"/>
                  <a:t>Existing Technology</a:t>
                </a:r>
                <a:endParaRPr lang="en-US" sz="1600" b="1" i="1" kern="1200" dirty="0"/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5427396" y="1564242"/>
                <a:ext cx="2396578" cy="1738154"/>
              </a:xfrm>
              <a:custGeom>
                <a:avLst/>
                <a:gdLst>
                  <a:gd name="connsiteX0" fmla="*/ 0 w 1738153"/>
                  <a:gd name="connsiteY0" fmla="*/ 608354 h 2183308"/>
                  <a:gd name="connsiteX1" fmla="*/ 869077 w 1738153"/>
                  <a:gd name="connsiteY1" fmla="*/ 0 h 2183308"/>
                  <a:gd name="connsiteX2" fmla="*/ 1738153 w 1738153"/>
                  <a:gd name="connsiteY2" fmla="*/ 608354 h 2183308"/>
                  <a:gd name="connsiteX3" fmla="*/ 1303615 w 1738153"/>
                  <a:gd name="connsiteY3" fmla="*/ 608354 h 2183308"/>
                  <a:gd name="connsiteX4" fmla="*/ 1303615 w 1738153"/>
                  <a:gd name="connsiteY4" fmla="*/ 2183308 h 2183308"/>
                  <a:gd name="connsiteX5" fmla="*/ 434538 w 1738153"/>
                  <a:gd name="connsiteY5" fmla="*/ 2183308 h 2183308"/>
                  <a:gd name="connsiteX6" fmla="*/ 434538 w 1738153"/>
                  <a:gd name="connsiteY6" fmla="*/ 608354 h 2183308"/>
                  <a:gd name="connsiteX7" fmla="*/ 0 w 1738153"/>
                  <a:gd name="connsiteY7" fmla="*/ 608354 h 2183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38153" h="2183308">
                    <a:moveTo>
                      <a:pt x="1253836" y="1"/>
                    </a:moveTo>
                    <a:lnTo>
                      <a:pt x="1738153" y="1091655"/>
                    </a:lnTo>
                    <a:lnTo>
                      <a:pt x="1253836" y="2183307"/>
                    </a:lnTo>
                    <a:lnTo>
                      <a:pt x="1253836" y="1637481"/>
                    </a:lnTo>
                    <a:lnTo>
                      <a:pt x="0" y="1637481"/>
                    </a:lnTo>
                    <a:lnTo>
                      <a:pt x="0" y="545827"/>
                    </a:lnTo>
                    <a:lnTo>
                      <a:pt x="1253836" y="545827"/>
                    </a:lnTo>
                    <a:lnTo>
                      <a:pt x="1253836" y="1"/>
                    </a:lnTo>
                    <a:close/>
                  </a:path>
                </a:pathLst>
              </a:custGeom>
              <a:solidFill>
                <a:srgbClr val="4D148C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49353" tIns="583891" rIns="453529" bIns="583890" numCol="1" spcCol="1270" anchor="ctr" anchorCtr="0">
                <a:noAutofit/>
              </a:bodyPr>
              <a:lstStyle/>
              <a:p>
                <a:pPr lvl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b="1" i="1" kern="1200" dirty="0" smtClean="0"/>
                  <a:t>Eye On The Future</a:t>
                </a:r>
              </a:p>
              <a:p>
                <a:pPr lvl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00" b="1" i="1" dirty="0" smtClean="0"/>
                  <a:t>Products / Energy Sources</a:t>
                </a:r>
                <a:endParaRPr lang="en-US" sz="1200" b="1" i="1" kern="1200" dirty="0"/>
              </a:p>
            </p:txBody>
          </p:sp>
        </p:grpSp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1459" y="1595560"/>
              <a:ext cx="2054566" cy="1224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22" name="Diagram 21"/>
            <p:cNvGraphicFramePr/>
            <p:nvPr>
              <p:extLst>
                <p:ext uri="{D42A27DB-BD31-4B8C-83A1-F6EECF244321}">
                  <p14:modId xmlns:p14="http://schemas.microsoft.com/office/powerpoint/2010/main" val="3081584622"/>
                </p:ext>
              </p:extLst>
            </p:nvPr>
          </p:nvGraphicFramePr>
          <p:xfrm>
            <a:off x="624372" y="3205480"/>
            <a:ext cx="3510337" cy="2413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cxnSp>
          <p:nvCxnSpPr>
            <p:cNvPr id="24" name="Straight Connector 23"/>
            <p:cNvCxnSpPr/>
            <p:nvPr/>
          </p:nvCxnSpPr>
          <p:spPr bwMode="auto">
            <a:xfrm>
              <a:off x="4542322" y="3268980"/>
              <a:ext cx="0" cy="2362200"/>
            </a:xfrm>
            <a:prstGeom prst="line">
              <a:avLst/>
            </a:prstGeom>
            <a:noFill/>
            <a:ln w="63500" cap="flat" cmpd="sng" algn="ctr">
              <a:solidFill>
                <a:srgbClr val="4D148C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Talking Freight Webinar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742C0-23C8-46D7-B82D-9E59EFE4B8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019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2/20/2013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Talking Freight Webinar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754A7C6-2A81-4475-932F-BC326C80667A}" type="slidenum">
              <a:rPr lang="en-US" smtClean="0"/>
              <a:t>5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"/>
            <a:ext cx="7527316" cy="557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77474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Vehicle – Right Route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Talking Freight Webinar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742C0-23C8-46D7-B82D-9E59EFE4B86E}" type="slidenum">
              <a:rPr lang="en-US" smtClean="0"/>
              <a:t>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47" y="1524000"/>
            <a:ext cx="8626475" cy="357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5263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00" y="120650"/>
            <a:ext cx="3008313" cy="488950"/>
          </a:xfrm>
        </p:spPr>
        <p:txBody>
          <a:bodyPr>
            <a:noAutofit/>
          </a:bodyPr>
          <a:lstStyle/>
          <a:p>
            <a:r>
              <a:rPr lang="en-US" sz="2800" dirty="0" smtClean="0"/>
              <a:t>TOPICS</a:t>
            </a:r>
            <a:endParaRPr lang="en-US" sz="2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381000" y="609600"/>
            <a:ext cx="3886200" cy="5029200"/>
          </a:xfr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Power Requirements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800" dirty="0" smtClean="0"/>
              <a:t>Route/duty cycle definition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800" dirty="0" smtClean="0"/>
              <a:t>Power/torque computations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Fuels/Energy Sources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800" dirty="0" smtClean="0"/>
              <a:t>Conventional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600" dirty="0" smtClean="0"/>
              <a:t>Optimize engine sizes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600" dirty="0" smtClean="0"/>
              <a:t>Reduce body material weight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600" dirty="0" smtClean="0"/>
              <a:t>Hybridize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800" dirty="0" smtClean="0"/>
              <a:t>Electric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600" dirty="0" smtClean="0"/>
              <a:t>Pure Electric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600" dirty="0" smtClean="0"/>
              <a:t>Plugin Hybrid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800" dirty="0" smtClean="0"/>
              <a:t>Gaseous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600" dirty="0" smtClean="0"/>
              <a:t>Vehicle Needs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600" dirty="0" smtClean="0"/>
              <a:t>Building Needs</a:t>
            </a: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Talking Freight Webinar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C437B-8881-4747-8F46-3D14B2991CFE}" type="slidenum">
              <a:rPr lang="en-US" smtClean="0"/>
              <a:t>7</a:t>
            </a:fld>
            <a:endParaRPr lang="en-US"/>
          </a:p>
        </p:txBody>
      </p:sp>
      <p:pic>
        <p:nvPicPr>
          <p:cNvPr id="2050" name="Picture 2" descr="C:\Users\21698\Pictures\Trucks\hybri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609600"/>
            <a:ext cx="3592711" cy="5410200"/>
          </a:xfrm>
          <a:prstGeom prst="rect">
            <a:avLst/>
          </a:prstGeom>
          <a:noFill/>
          <a:ln>
            <a:solidFill>
              <a:srgbClr val="3399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929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Power/Energy requirements</a:t>
            </a:r>
            <a:endParaRPr lang="en-US" sz="36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2/20/2013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Talking Freight Webinar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C437B-8881-4747-8F46-3D14B2991CF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473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994" y="1219200"/>
            <a:ext cx="6448425" cy="472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Power Analysis Report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2/20/2013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Talking Freight Webinar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3"/>
          </p:nvPr>
        </p:nvSpPr>
        <p:spPr>
          <a:xfrm>
            <a:off x="8534400" y="6248400"/>
            <a:ext cx="274320" cy="385344"/>
          </a:xfrm>
          <a:prstGeom prst="rect">
            <a:avLst/>
          </a:prstGeom>
        </p:spPr>
        <p:txBody>
          <a:bodyPr/>
          <a:lstStyle/>
          <a:p>
            <a:fld id="{CCCC437B-8881-4747-8F46-3D14B2991CFE}" type="slidenum">
              <a:rPr lang="en-US" smtClean="0"/>
              <a:t>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943600" y="3677059"/>
            <a:ext cx="304800" cy="1538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400" dirty="0"/>
          </a:p>
        </p:txBody>
      </p:sp>
      <p:sp>
        <p:nvSpPr>
          <p:cNvPr id="10" name="TextBox 9"/>
          <p:cNvSpPr txBox="1"/>
          <p:nvPr/>
        </p:nvSpPr>
        <p:spPr>
          <a:xfrm>
            <a:off x="1438977" y="3406168"/>
            <a:ext cx="304800" cy="1538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400" dirty="0"/>
          </a:p>
        </p:txBody>
      </p:sp>
    </p:spTree>
    <p:extLst>
      <p:ext uri="{BB962C8B-B14F-4D97-AF65-F5344CB8AC3E}">
        <p14:creationId xmlns:p14="http://schemas.microsoft.com/office/powerpoint/2010/main" val="399708100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FedEx_Express">
  <a:themeElements>
    <a:clrScheme name="FedEx Orange">
      <a:dk1>
        <a:sysClr val="windowText" lastClr="000000"/>
      </a:dk1>
      <a:lt1>
        <a:sysClr val="window" lastClr="FFFFFF"/>
      </a:lt1>
      <a:dk2>
        <a:srgbClr val="4D148C"/>
      </a:dk2>
      <a:lt2>
        <a:srgbClr val="D1D3D4"/>
      </a:lt2>
      <a:accent1>
        <a:srgbClr val="F47920"/>
      </a:accent1>
      <a:accent2>
        <a:srgbClr val="999999"/>
      </a:accent2>
      <a:accent3>
        <a:srgbClr val="666666"/>
      </a:accent3>
      <a:accent4>
        <a:srgbClr val="D1D3D4"/>
      </a:accent4>
      <a:accent5>
        <a:srgbClr val="808285"/>
      </a:accent5>
      <a:accent6>
        <a:srgbClr val="3B3B3B"/>
      </a:accent6>
      <a:hlink>
        <a:srgbClr val="4D148C"/>
      </a:hlink>
      <a:folHlink>
        <a:srgbClr val="999999"/>
      </a:folHlink>
    </a:clrScheme>
    <a:fontScheme name="FedEx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Vehicle SIT-Feb2012</Template>
  <TotalTime>466</TotalTime>
  <Words>1256</Words>
  <Application>Microsoft Office PowerPoint</Application>
  <PresentationFormat>On-screen Show (4:3)</PresentationFormat>
  <Paragraphs>340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FedEx_Express</vt:lpstr>
      <vt:lpstr>Talking Freight Webinar National Clean Fleets Partnership</vt:lpstr>
      <vt:lpstr>Who We Are</vt:lpstr>
      <vt:lpstr>  Environmental &amp; Energy Security</vt:lpstr>
      <vt:lpstr>Taking A Leadership Role</vt:lpstr>
      <vt:lpstr>PowerPoint Presentation</vt:lpstr>
      <vt:lpstr>Right Vehicle – Right Route</vt:lpstr>
      <vt:lpstr>TOPICS</vt:lpstr>
      <vt:lpstr>Power/Energy requirements</vt:lpstr>
      <vt:lpstr>Power Analysis Report</vt:lpstr>
      <vt:lpstr>Route Level Duty Cycle</vt:lpstr>
      <vt:lpstr>Vehicle Power/Torque Requirements</vt:lpstr>
      <vt:lpstr>Cycle Analysis Overview</vt:lpstr>
      <vt:lpstr>Fuel Economy Improvement - Goal</vt:lpstr>
      <vt:lpstr>Conventional fuels</vt:lpstr>
      <vt:lpstr>Optimized Diesel Walk-ins</vt:lpstr>
      <vt:lpstr>Utilimaster/Isuzu Reach</vt:lpstr>
      <vt:lpstr>PUD Hybrids</vt:lpstr>
      <vt:lpstr>NREL Evaluation: FCCC M2 Hybrid</vt:lpstr>
      <vt:lpstr>Electric vehicles</vt:lpstr>
      <vt:lpstr>PowerPoint Presentation</vt:lpstr>
      <vt:lpstr>EV Testing </vt:lpstr>
      <vt:lpstr>Navistar eStar Electric</vt:lpstr>
      <vt:lpstr>FCCC eCell Electric</vt:lpstr>
      <vt:lpstr>Smith Newton Electric</vt:lpstr>
      <vt:lpstr>EV Testing – Boulder EV</vt:lpstr>
      <vt:lpstr>EV Testing - Smith Edison</vt:lpstr>
      <vt:lpstr>Nissan EV Testing – NV200</vt:lpstr>
      <vt:lpstr>EV Retrofit W700 Projects</vt:lpstr>
      <vt:lpstr>New York EV Smart Grid Project</vt:lpstr>
      <vt:lpstr>Infrastructure &amp; Demand Charges</vt:lpstr>
      <vt:lpstr>Gaseous fuels</vt:lpstr>
      <vt:lpstr>CNG Vehicles</vt:lpstr>
      <vt:lpstr>Summary</vt:lpstr>
    </vt:vector>
  </TitlesOfParts>
  <Company>FedEx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FedEx</dc:creator>
  <cp:lastModifiedBy>Nicholas Kehoe</cp:lastModifiedBy>
  <cp:revision>42</cp:revision>
  <cp:lastPrinted>2013-02-18T20:39:32Z</cp:lastPrinted>
  <dcterms:created xsi:type="dcterms:W3CDTF">2013-02-08T19:16:17Z</dcterms:created>
  <dcterms:modified xsi:type="dcterms:W3CDTF">2013-02-20T17:10:22Z</dcterms:modified>
</cp:coreProperties>
</file>