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60" autoAdjust="0"/>
  </p:normalViewPr>
  <p:slideViewPr>
    <p:cSldViewPr snapToGrid="0">
      <p:cViewPr varScale="1">
        <p:scale>
          <a:sx n="66" d="100"/>
          <a:sy n="66" d="100"/>
        </p:scale>
        <p:origin x="-5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2BDC440-8F74-4480-B274-62EB7AC483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36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78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00C6D2B-5F43-4FFA-873A-D1C884723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49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40E00-A1F5-4997-9344-29E34F6292D4}" type="slidenum">
              <a:rPr lang="en-US"/>
              <a:pPr/>
              <a:t>1</a:t>
            </a:fld>
            <a:endParaRPr lang="en-US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90C8FC-A801-4B1C-8911-F8FE21B05E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EC549-C409-412D-845D-941098E3A7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7C667-9C63-46B6-8165-B7A17AC3B0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5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F4EF8-655D-42B9-BDAE-A7375A1920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4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FF0F-04BD-4820-B25B-A8153A4DD3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0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734E-A6B8-4E1D-B971-7B17D9C3D9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5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8A7A4-412A-4DDD-8A19-02A4EEEBE9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7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82847-ACAA-4AFA-A97F-D3B263A37E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1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4DA8A-C774-4147-844F-20E3CA0A00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6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43127-6F63-424D-8E12-5815E7BD23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9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A537A-21EC-4DF7-A29D-9DA5E0CC0F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7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696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FA563B-F0E7-4FDE-B581-F1D8E20490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hwa.dot.gov/trafficinf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ther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hyperlink" Target="http://www.noaa.go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oyce@brennytransportation.com" TargetMode="External"/><Relationship Id="rId2" Type="http://schemas.openxmlformats.org/officeDocument/2006/relationships/hyperlink" Target="http://www.brennytransportatio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hyperlink" Target="mailto:sarah@brennytransportation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5475" y="1590675"/>
            <a:ext cx="7486650" cy="766763"/>
          </a:xfrm>
        </p:spPr>
        <p:txBody>
          <a:bodyPr/>
          <a:lstStyle/>
          <a:p>
            <a:r>
              <a:rPr lang="en-US" sz="3600"/>
              <a:t>Talking Freight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90613" y="2549525"/>
            <a:ext cx="7781925" cy="307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b="1"/>
              <a:t>Trucking Industry Traveler Information</a:t>
            </a:r>
          </a:p>
          <a:p>
            <a:pPr>
              <a:lnSpc>
                <a:spcPct val="80000"/>
              </a:lnSpc>
            </a:pPr>
            <a:r>
              <a:rPr lang="en-US" sz="2200" b="1"/>
              <a:t>A small carrier’s perspective</a:t>
            </a:r>
          </a:p>
          <a:p>
            <a:pPr>
              <a:lnSpc>
                <a:spcPct val="80000"/>
              </a:lnSpc>
            </a:pPr>
            <a:endParaRPr lang="en-US" sz="2200" b="1"/>
          </a:p>
          <a:p>
            <a:pPr>
              <a:lnSpc>
                <a:spcPct val="80000"/>
              </a:lnSpc>
            </a:pPr>
            <a:r>
              <a:rPr lang="en-US" sz="2000"/>
              <a:t>Joyce Brenny, President, Brenny Transportation, Inc.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1900"/>
              <a:t>Sarah Hanebuth, Safety Director, Brenny Transportation, Inc.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July 17, 2013</a:t>
            </a:r>
          </a:p>
        </p:txBody>
      </p:sp>
      <p:pic>
        <p:nvPicPr>
          <p:cNvPr id="2052" name="Picture 4" descr="brenny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0"/>
            <a:ext cx="2608262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IMG_4547"/>
          <p:cNvPicPr>
            <a:picLocks noChangeAspect="1" noChangeArrowheads="1"/>
          </p:cNvPicPr>
          <p:nvPr/>
        </p:nvPicPr>
        <p:blipFill>
          <a:blip r:embed="rId4" cstate="print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9" b="40355"/>
          <a:stretch>
            <a:fillRect/>
          </a:stretch>
        </p:blipFill>
        <p:spPr bwMode="auto">
          <a:xfrm>
            <a:off x="0" y="5735638"/>
            <a:ext cx="91440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216025"/>
          </a:xfrm>
        </p:spPr>
        <p:txBody>
          <a:bodyPr/>
          <a:lstStyle/>
          <a:p>
            <a:r>
              <a:rPr lang="en-US" sz="3600"/>
              <a:t>Joyce Brenny, Founder &amp; CEO Brenny Transportation, Inc.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01000" cy="4267200"/>
          </a:xfrm>
        </p:spPr>
        <p:txBody>
          <a:bodyPr/>
          <a:lstStyle/>
          <a:p>
            <a:r>
              <a:rPr lang="en-US" sz="2600"/>
              <a:t>30 years in the trucking/logistics industry</a:t>
            </a:r>
          </a:p>
          <a:p>
            <a:r>
              <a:rPr lang="en-US" sz="2600"/>
              <a:t>Immediate past chair MN Trucking Assoc.</a:t>
            </a:r>
          </a:p>
          <a:p>
            <a:r>
              <a:rPr lang="en-US" sz="2600"/>
              <a:t>BA Organizational Behavior &amp; Psychology from St. Scholastica</a:t>
            </a:r>
          </a:p>
          <a:p>
            <a:r>
              <a:rPr lang="en-US" sz="2600"/>
              <a:t>BOD Women In Trucking Foundation</a:t>
            </a:r>
          </a:p>
          <a:p>
            <a:r>
              <a:rPr lang="en-US" sz="2600"/>
              <a:t>WIT Most Influentional Woman in Trucking</a:t>
            </a:r>
          </a:p>
          <a:p>
            <a:r>
              <a:rPr lang="en-US" sz="2600"/>
              <a:t>BOD St. Christopher's Driver Relief</a:t>
            </a:r>
          </a:p>
          <a:p>
            <a:r>
              <a:rPr lang="en-US" sz="2600"/>
              <a:t>TIA Samaritan winner</a:t>
            </a:r>
          </a:p>
          <a:p>
            <a:endParaRPr lang="en-US" sz="2600"/>
          </a:p>
          <a:p>
            <a:endParaRPr lang="en-US" sz="2600"/>
          </a:p>
          <a:p>
            <a:endParaRPr lang="en-US" sz="2600"/>
          </a:p>
        </p:txBody>
      </p:sp>
      <p:pic>
        <p:nvPicPr>
          <p:cNvPr id="3079" name="Picture 7" descr="IMG_0075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0" t="27376" r="5583"/>
          <a:stretch>
            <a:fillRect/>
          </a:stretch>
        </p:blipFill>
        <p:spPr bwMode="auto">
          <a:xfrm>
            <a:off x="7666038" y="212725"/>
            <a:ext cx="12874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IMG_4547"/>
          <p:cNvPicPr>
            <a:picLocks noChangeAspect="1" noChangeArrowheads="1"/>
          </p:cNvPicPr>
          <p:nvPr/>
        </p:nvPicPr>
        <p:blipFill>
          <a:blip r:embed="rId3" cstate="print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9" b="40355"/>
          <a:stretch>
            <a:fillRect/>
          </a:stretch>
        </p:blipFill>
        <p:spPr bwMode="auto">
          <a:xfrm>
            <a:off x="0" y="5735638"/>
            <a:ext cx="91440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01000" cy="4267200"/>
          </a:xfrm>
        </p:spPr>
        <p:txBody>
          <a:bodyPr/>
          <a:lstStyle/>
          <a:p>
            <a:r>
              <a:rPr lang="en-US" sz="2200"/>
              <a:t>50 power units</a:t>
            </a:r>
          </a:p>
          <a:p>
            <a:r>
              <a:rPr lang="en-US" sz="2200"/>
              <a:t>Flatbed specialized freight </a:t>
            </a:r>
          </a:p>
          <a:p>
            <a:r>
              <a:rPr lang="en-US" sz="2200"/>
              <a:t>49 states and Canada</a:t>
            </a:r>
          </a:p>
          <a:p>
            <a:r>
              <a:rPr lang="en-US" sz="2200"/>
              <a:t>93% driver retention average over 5 years</a:t>
            </a:r>
          </a:p>
          <a:p>
            <a:r>
              <a:rPr lang="en-US" sz="2200"/>
              <a:t>MN Business Top 100 Employer Award 2012</a:t>
            </a:r>
          </a:p>
          <a:p>
            <a:r>
              <a:rPr lang="en-US" sz="2200"/>
              <a:t>The goal at Brenny is “Eyes on the Road” for safety</a:t>
            </a:r>
            <a:r>
              <a:rPr lang="en-US" sz="2000"/>
              <a:t> </a:t>
            </a:r>
          </a:p>
        </p:txBody>
      </p:sp>
      <p:pic>
        <p:nvPicPr>
          <p:cNvPr id="72709" name="Picture 5" descr="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858000" cy="135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1" name="Picture 7" descr="06-27-13 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44444" r="11111"/>
          <a:stretch>
            <a:fillRect/>
          </a:stretch>
        </p:blipFill>
        <p:spPr bwMode="auto">
          <a:xfrm>
            <a:off x="3262313" y="4352925"/>
            <a:ext cx="219868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9" descr="IMG_4547"/>
          <p:cNvPicPr>
            <a:picLocks noChangeAspect="1" noChangeArrowheads="1"/>
          </p:cNvPicPr>
          <p:nvPr/>
        </p:nvPicPr>
        <p:blipFill>
          <a:blip r:embed="rId4" cstate="print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9" b="40355"/>
          <a:stretch>
            <a:fillRect/>
          </a:stretch>
        </p:blipFill>
        <p:spPr bwMode="auto">
          <a:xfrm>
            <a:off x="0" y="5735638"/>
            <a:ext cx="91440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1766888" y="5562600"/>
            <a:ext cx="556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/>
              <a:t> Great West Platinum Fleet Safety Award 2013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8" y="304800"/>
            <a:ext cx="8001000" cy="1216025"/>
          </a:xfrm>
        </p:spPr>
        <p:txBody>
          <a:bodyPr/>
          <a:lstStyle/>
          <a:p>
            <a:r>
              <a:rPr lang="en-US" sz="3400"/>
              <a:t>Resources Used For Traffic and Truck Routing: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u="sng">
                <a:hlinkClick r:id="rId2"/>
              </a:rPr>
              <a:t>www.fhwa.dot.gov/trafficinfo/</a:t>
            </a:r>
            <a:endParaRPr lang="en-US" sz="2600" u="sng"/>
          </a:p>
          <a:p>
            <a:pPr>
              <a:lnSpc>
                <a:spcPct val="90000"/>
              </a:lnSpc>
            </a:pPr>
            <a:r>
              <a:rPr lang="en-US" sz="2600"/>
              <a:t>Google maps- satellite street view</a:t>
            </a:r>
          </a:p>
          <a:p>
            <a:pPr>
              <a:lnSpc>
                <a:spcPct val="90000"/>
              </a:lnSpc>
            </a:pPr>
            <a:r>
              <a:rPr lang="en-US" sz="2600"/>
              <a:t>PC routing</a:t>
            </a:r>
          </a:p>
          <a:p>
            <a:pPr>
              <a:lnSpc>
                <a:spcPct val="90000"/>
              </a:lnSpc>
            </a:pPr>
            <a:r>
              <a:rPr lang="en-US" sz="2600"/>
              <a:t>Rand McNally</a:t>
            </a:r>
          </a:p>
          <a:p>
            <a:pPr>
              <a:lnSpc>
                <a:spcPct val="90000"/>
              </a:lnSpc>
            </a:pPr>
            <a:r>
              <a:rPr lang="en-US" sz="2600"/>
              <a:t>GPS live traffic updates</a:t>
            </a:r>
          </a:p>
          <a:p>
            <a:pPr>
              <a:lnSpc>
                <a:spcPct val="90000"/>
              </a:lnSpc>
            </a:pPr>
            <a:r>
              <a:rPr lang="en-US" sz="2600"/>
              <a:t>Company software</a:t>
            </a:r>
          </a:p>
          <a:p>
            <a:pPr>
              <a:lnSpc>
                <a:spcPct val="90000"/>
              </a:lnSpc>
            </a:pPr>
            <a:r>
              <a:rPr lang="en-US" sz="2600"/>
              <a:t>Driver check calls and personal assistance</a:t>
            </a:r>
          </a:p>
          <a:p>
            <a:pPr>
              <a:lnSpc>
                <a:spcPct val="90000"/>
              </a:lnSpc>
            </a:pPr>
            <a:r>
              <a:rPr lang="en-US" sz="2600"/>
              <a:t>Experience</a:t>
            </a:r>
          </a:p>
          <a:p>
            <a:pPr>
              <a:lnSpc>
                <a:spcPct val="90000"/>
              </a:lnSpc>
            </a:pPr>
            <a:r>
              <a:rPr lang="en-US" sz="2600"/>
              <a:t>Parking</a:t>
            </a:r>
          </a:p>
          <a:p>
            <a:pPr>
              <a:lnSpc>
                <a:spcPct val="90000"/>
              </a:lnSpc>
            </a:pPr>
            <a:endParaRPr lang="en-US" sz="2600"/>
          </a:p>
        </p:txBody>
      </p:sp>
      <p:pic>
        <p:nvPicPr>
          <p:cNvPr id="4100" name="Picture 4" descr="brenny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176963"/>
            <a:ext cx="8382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IMG_4547"/>
          <p:cNvPicPr>
            <a:picLocks noChangeAspect="1" noChangeArrowheads="1"/>
          </p:cNvPicPr>
          <p:nvPr/>
        </p:nvPicPr>
        <p:blipFill>
          <a:blip r:embed="rId4" cstate="print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9" b="40355"/>
          <a:stretch>
            <a:fillRect/>
          </a:stretch>
        </p:blipFill>
        <p:spPr bwMode="auto">
          <a:xfrm>
            <a:off x="0" y="5735638"/>
            <a:ext cx="91440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brenny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IMG_4547"/>
          <p:cNvPicPr>
            <a:picLocks noChangeAspect="1" noChangeArrowheads="1"/>
          </p:cNvPicPr>
          <p:nvPr/>
        </p:nvPicPr>
        <p:blipFill>
          <a:blip r:embed="rId2" cstate="print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9" b="40355"/>
          <a:stretch>
            <a:fillRect/>
          </a:stretch>
        </p:blipFill>
        <p:spPr bwMode="auto">
          <a:xfrm>
            <a:off x="0" y="5735638"/>
            <a:ext cx="91440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71488"/>
            <a:ext cx="8001000" cy="1216025"/>
          </a:xfrm>
        </p:spPr>
        <p:txBody>
          <a:bodyPr/>
          <a:lstStyle/>
          <a:p>
            <a:r>
              <a:rPr lang="en-US"/>
              <a:t>Resources Used For Weather: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728788"/>
            <a:ext cx="8001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>
                <a:hlinkClick r:id="rId3"/>
              </a:rPr>
              <a:t>www.weather.com</a:t>
            </a:r>
            <a:endParaRPr lang="en-US" sz="2600"/>
          </a:p>
          <a:p>
            <a:pPr>
              <a:lnSpc>
                <a:spcPct val="90000"/>
              </a:lnSpc>
            </a:pPr>
            <a:r>
              <a:rPr lang="en-US" sz="2600">
                <a:hlinkClick r:id="rId4"/>
              </a:rPr>
              <a:t>www.noaa.gov</a:t>
            </a:r>
            <a:r>
              <a:rPr lang="en-US" sz="2600"/>
              <a:t> (national oceanic &amp; atmospheric admin.)</a:t>
            </a:r>
          </a:p>
          <a:p>
            <a:pPr>
              <a:lnSpc>
                <a:spcPct val="90000"/>
              </a:lnSpc>
            </a:pPr>
            <a:r>
              <a:rPr lang="en-US" sz="2600"/>
              <a:t>T.V. &amp; radio stations/websites</a:t>
            </a:r>
          </a:p>
          <a:p>
            <a:pPr>
              <a:lnSpc>
                <a:spcPct val="90000"/>
              </a:lnSpc>
            </a:pPr>
            <a:r>
              <a:rPr lang="en-US" sz="2600"/>
              <a:t>Driver check calls and personal assistance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Truckstops 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Customers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CB radio</a:t>
            </a:r>
          </a:p>
          <a:p>
            <a:pPr>
              <a:lnSpc>
                <a:spcPct val="90000"/>
              </a:lnSpc>
            </a:pPr>
            <a:r>
              <a:rPr lang="en-US" sz="2600"/>
              <a:t>511</a:t>
            </a:r>
          </a:p>
          <a:p>
            <a:pPr>
              <a:lnSpc>
                <a:spcPct val="90000"/>
              </a:lnSpc>
            </a:pPr>
            <a:r>
              <a:rPr lang="en-US" sz="2600"/>
              <a:t>Experience</a:t>
            </a:r>
          </a:p>
          <a:p>
            <a:pPr>
              <a:lnSpc>
                <a:spcPct val="90000"/>
              </a:lnSpc>
            </a:pPr>
            <a:endParaRPr lang="en-US" sz="2600"/>
          </a:p>
          <a:p>
            <a:pPr>
              <a:lnSpc>
                <a:spcPct val="90000"/>
              </a:lnSpc>
            </a:pPr>
            <a:endParaRPr lang="en-US" sz="2600"/>
          </a:p>
        </p:txBody>
      </p:sp>
      <p:pic>
        <p:nvPicPr>
          <p:cNvPr id="21509" name="Picture 5" descr="photo (6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3775075"/>
            <a:ext cx="14224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brenny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Wish list of resources: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01000" cy="4267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/>
          </a:p>
          <a:p>
            <a:pPr>
              <a:lnSpc>
                <a:spcPct val="90000"/>
              </a:lnSpc>
            </a:pPr>
            <a:r>
              <a:rPr lang="en-US" sz="2600"/>
              <a:t>Project underway for MN I94 Corridor truck parking notification</a:t>
            </a:r>
          </a:p>
          <a:p>
            <a:pPr>
              <a:lnSpc>
                <a:spcPct val="90000"/>
              </a:lnSpc>
            </a:pPr>
            <a:r>
              <a:rPr lang="en-US" sz="2600"/>
              <a:t>Live updates via routing through GPS</a:t>
            </a:r>
          </a:p>
          <a:p>
            <a:pPr>
              <a:lnSpc>
                <a:spcPct val="90000"/>
              </a:lnSpc>
            </a:pPr>
            <a:r>
              <a:rPr lang="en-US" sz="2600"/>
              <a:t>Voice alerts sent to drivers with input of routes</a:t>
            </a:r>
          </a:p>
          <a:p>
            <a:pPr>
              <a:lnSpc>
                <a:spcPct val="90000"/>
              </a:lnSpc>
            </a:pPr>
            <a:r>
              <a:rPr lang="en-US" sz="2600"/>
              <a:t>Unify all states rules for OD loads- This would keep truck traffic flowing at an even pace</a:t>
            </a:r>
          </a:p>
          <a:p>
            <a:pPr>
              <a:lnSpc>
                <a:spcPct val="90000"/>
              </a:lnSpc>
            </a:pPr>
            <a:r>
              <a:rPr lang="en-US" sz="2600"/>
              <a:t>Application to work with FHWA / software</a:t>
            </a:r>
          </a:p>
          <a:p>
            <a:pPr>
              <a:lnSpc>
                <a:spcPct val="90000"/>
              </a:lnSpc>
            </a:pPr>
            <a:endParaRPr lang="en-US" sz="2600"/>
          </a:p>
        </p:txBody>
      </p:sp>
      <p:pic>
        <p:nvPicPr>
          <p:cNvPr id="23556" name="Picture 4" descr="brenny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176963"/>
            <a:ext cx="8382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photo (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0"/>
            <a:ext cx="20320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IMG_4547"/>
          <p:cNvPicPr>
            <a:picLocks noChangeAspect="1" noChangeArrowheads="1"/>
          </p:cNvPicPr>
          <p:nvPr/>
        </p:nvPicPr>
        <p:blipFill>
          <a:blip r:embed="rId4" cstate="print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9" b="40355"/>
          <a:stretch>
            <a:fillRect/>
          </a:stretch>
        </p:blipFill>
        <p:spPr bwMode="auto">
          <a:xfrm>
            <a:off x="0" y="5735638"/>
            <a:ext cx="91440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568325"/>
            <a:ext cx="8001000" cy="530225"/>
          </a:xfrm>
        </p:spPr>
        <p:txBody>
          <a:bodyPr/>
          <a:lstStyle/>
          <a:p>
            <a:r>
              <a:rPr lang="en-US" sz="3600"/>
              <a:t>Thank you!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350" y="1895475"/>
            <a:ext cx="7775575" cy="40211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500"/>
              <a:t>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500">
                <a:hlinkClick r:id="rId2"/>
              </a:rPr>
              <a:t>www.brennytransportation.com</a:t>
            </a:r>
            <a:endParaRPr lang="en-US" sz="35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5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500">
                <a:hlinkClick r:id="rId3"/>
              </a:rPr>
              <a:t>joyce@brennytransportation.com</a:t>
            </a:r>
            <a:endParaRPr lang="en-US" sz="35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5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500">
                <a:hlinkClick r:id="rId4"/>
              </a:rPr>
              <a:t>sarah@brennytransportation.com</a:t>
            </a:r>
            <a:endParaRPr lang="en-US" sz="35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500"/>
          </a:p>
        </p:txBody>
      </p:sp>
      <p:pic>
        <p:nvPicPr>
          <p:cNvPr id="22535" name="Picture 7" descr="IMG_4547"/>
          <p:cNvPicPr>
            <a:picLocks noChangeAspect="1" noChangeArrowheads="1"/>
          </p:cNvPicPr>
          <p:nvPr/>
        </p:nvPicPr>
        <p:blipFill>
          <a:blip r:embed="rId5" cstate="print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9" b="40355"/>
          <a:stretch>
            <a:fillRect/>
          </a:stretch>
        </p:blipFill>
        <p:spPr bwMode="auto">
          <a:xfrm>
            <a:off x="0" y="5735638"/>
            <a:ext cx="91440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brenny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259</Words>
  <Application>Microsoft Office PowerPoint</Application>
  <PresentationFormat>On-screen Show (4:3)</PresentationFormat>
  <Paragraphs>60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Verdana</vt:lpstr>
      <vt:lpstr>Times New Roman</vt:lpstr>
      <vt:lpstr>Wingdings</vt:lpstr>
      <vt:lpstr>Profile</vt:lpstr>
      <vt:lpstr>Talking Freight</vt:lpstr>
      <vt:lpstr>Joyce Brenny, Founder &amp; CEO Brenny Transportation, Inc.</vt:lpstr>
      <vt:lpstr>PowerPoint Presentation</vt:lpstr>
      <vt:lpstr>Resources Used For Traffic and Truck Routing:</vt:lpstr>
      <vt:lpstr>Resources Used For Weather: </vt:lpstr>
      <vt:lpstr>Wish list of resources: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Freight</dc:title>
  <dc:creator>Joyce</dc:creator>
  <cp:lastModifiedBy>Nicholas Kehoe</cp:lastModifiedBy>
  <cp:revision>31</cp:revision>
  <dcterms:created xsi:type="dcterms:W3CDTF">2013-07-03T20:52:04Z</dcterms:created>
  <dcterms:modified xsi:type="dcterms:W3CDTF">2013-07-17T15:06:39Z</dcterms:modified>
</cp:coreProperties>
</file>