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sldIdLst>
    <p:sldId id="324" r:id="rId2"/>
    <p:sldId id="299" r:id="rId3"/>
    <p:sldId id="326" r:id="rId4"/>
    <p:sldId id="300" r:id="rId5"/>
    <p:sldId id="274" r:id="rId6"/>
  </p:sldIdLst>
  <p:sldSz cx="9144000" cy="6858000" type="screen4x3"/>
  <p:notesSz cx="7010400" cy="9296400"/>
  <p:defaultTextStyle>
    <a:defPPr>
      <a:defRPr lang="en-GB"/>
    </a:defPPr>
    <a:lvl1pPr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1pPr>
    <a:lvl2pPr marL="4572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2pPr>
    <a:lvl3pPr marL="9144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3pPr>
    <a:lvl4pPr marL="1371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4pPr>
    <a:lvl5pPr marL="18288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53" autoAdjust="0"/>
    <p:restoredTop sz="90287" autoAdjust="0"/>
  </p:normalViewPr>
  <p:slideViewPr>
    <p:cSldViewPr>
      <p:cViewPr varScale="1">
        <p:scale>
          <a:sx n="56" d="100"/>
          <a:sy n="56" d="100"/>
        </p:scale>
        <p:origin x="-714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6218" cy="463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C000C"/>
              </a:buClr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0938" y="0"/>
            <a:ext cx="3036217" cy="463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C000C"/>
              </a:buClr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6698" cy="4181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829966"/>
            <a:ext cx="3036218" cy="46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C000C"/>
              </a:buClr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0938" y="8829966"/>
            <a:ext cx="3036217" cy="46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C000C"/>
              </a:buClr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35E68D1-F432-4CC6-BEB5-775C83B81E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132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8B6D3-9B33-4A37-B58D-8107DE20E3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B71F-4D99-48A3-BA8E-E0718F6A38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F1270-3024-43EE-8A9D-464C074CEE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1844675"/>
            <a:ext cx="7770813" cy="1735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EB774-7E51-4F8D-A686-F87DCFE036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EF80F-FFA7-41F6-9D68-33387A07A8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59CBE-683E-4446-86B4-48DAAF56C6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C863-702B-4CF1-A607-6527C8C295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C853E-DFF9-403E-A5FF-1CDDDDCB4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CC82E-0315-4115-B848-2D52770684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98A7E-D9C2-4D86-B2C4-2E8E83A92B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6001B-FF41-45AF-8494-7F8F6309A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71488-6CCF-498E-B4F8-0524C4CE0D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25000"/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-104775" y="1311275"/>
            <a:ext cx="9348788" cy="5630863"/>
            <a:chOff x="-66" y="826"/>
            <a:chExt cx="5889" cy="354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 rot="20820000" flipV="1">
              <a:off x="-15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 rot="20760000" flipV="1">
              <a:off x="-24" y="1127"/>
              <a:ext cx="2033" cy="7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 rot="20760000" flipV="1">
              <a:off x="-28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 rot="20700000" flipV="1">
              <a:off x="-44" y="1282"/>
              <a:ext cx="2476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 rot="20640000" flipV="1">
              <a:off x="-52" y="1398"/>
              <a:ext cx="2771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 rot="20580000" flipV="1">
              <a:off x="-66" y="1524"/>
              <a:ext cx="3058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 rot="20460000" flipV="1">
              <a:off x="-94" y="1695"/>
              <a:ext cx="3403" cy="7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 rot="20340000" flipV="1">
              <a:off x="-99" y="1863"/>
              <a:ext cx="3749" cy="7"/>
            </a:xfrm>
            <a:prstGeom prst="rect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 rot="20220000" flipV="1">
              <a:off x="-166" y="2052"/>
              <a:ext cx="4209" cy="6"/>
            </a:xfrm>
            <a:prstGeom prst="rect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 rot="20100000" flipV="1">
              <a:off x="-215" y="2290"/>
              <a:ext cx="4612" cy="6"/>
            </a:xfrm>
            <a:prstGeom prst="rect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 rot="19920000" flipV="1">
              <a:off x="-314" y="2618"/>
              <a:ext cx="5200" cy="6"/>
            </a:xfrm>
            <a:prstGeom prst="rect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 rot="19680000" flipV="1">
              <a:off x="8" y="2880"/>
              <a:ext cx="5401" cy="6"/>
            </a:xfrm>
            <a:prstGeom prst="rect">
              <a:avLst/>
            </a:prstGeom>
            <a:gradFill rotWithShape="0">
              <a:gsLst>
                <a:gs pos="0">
                  <a:srgbClr val="2F2F46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 rot="19380000" flipV="1">
              <a:off x="1318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rgbClr val="1E1E2E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 rot="19020000" flipV="1">
              <a:off x="2680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rgbClr val="030304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 rot="18600000" flipV="1">
              <a:off x="4052" y="3505"/>
              <a:ext cx="2079" cy="6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 rot="18360000" flipH="1" flipV="1">
              <a:off x="5366" y="4169"/>
              <a:ext cx="501" cy="6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 rot="1080000">
              <a:off x="-147" y="2361"/>
              <a:ext cx="6046" cy="6"/>
            </a:xfrm>
            <a:prstGeom prst="rect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 rot="1560000">
              <a:off x="-198" y="3397"/>
              <a:ext cx="4142" cy="6"/>
            </a:xfrm>
            <a:prstGeom prst="rect">
              <a:avLst/>
            </a:prstGeom>
            <a:gradFill rotWithShape="0">
              <a:gsLst>
                <a:gs pos="0">
                  <a:srgbClr val="404060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 rot="1740000">
              <a:off x="-165" y="3625"/>
              <a:ext cx="2804" cy="6"/>
            </a:xfrm>
            <a:prstGeom prst="rect">
              <a:avLst/>
            </a:prstGeom>
            <a:gradFill rotWithShape="0">
              <a:gsLst>
                <a:gs pos="0">
                  <a:srgbClr val="404060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 rot="1980000">
              <a:off x="-111" y="3923"/>
              <a:ext cx="1400" cy="6"/>
            </a:xfrm>
            <a:prstGeom prst="rect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 rot="1380000">
              <a:off x="-217" y="3222"/>
              <a:ext cx="5477" cy="6"/>
            </a:xfrm>
            <a:prstGeom prst="rect">
              <a:avLst/>
            </a:prstGeom>
            <a:gradFill rotWithShape="0">
              <a:gsLst>
                <a:gs pos="0">
                  <a:srgbClr val="31314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 rot="960000">
              <a:off x="-116" y="2130"/>
              <a:ext cx="6016" cy="6"/>
            </a:xfrm>
            <a:prstGeom prst="rect">
              <a:avLst/>
            </a:prstGeom>
            <a:gradFill rotWithShape="0">
              <a:gsLst>
                <a:gs pos="0">
                  <a:srgbClr val="3A3A57"/>
                </a:gs>
                <a:gs pos="100000">
                  <a:srgbClr val="666699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 rot="960000" flipV="1">
              <a:off x="79" y="1947"/>
              <a:ext cx="5756" cy="6"/>
            </a:xfrm>
            <a:prstGeom prst="rect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 rot="840000">
              <a:off x="373" y="1803"/>
              <a:ext cx="5475" cy="6"/>
            </a:xfrm>
            <a:prstGeom prst="rect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 rot="780000">
              <a:off x="847" y="1584"/>
              <a:ext cx="4976" cy="6"/>
            </a:xfrm>
            <a:prstGeom prst="rect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 rot="720000">
              <a:off x="1053" y="1477"/>
              <a:ext cx="4759" cy="6"/>
            </a:xfrm>
            <a:prstGeom prst="rect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 rot="720000">
              <a:off x="1244" y="1378"/>
              <a:ext cx="4557" cy="6"/>
            </a:xfrm>
            <a:prstGeom prst="rect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 rot="660000" flipV="1">
              <a:off x="1486" y="1307"/>
              <a:ext cx="4314" cy="6"/>
            </a:xfrm>
            <a:prstGeom prst="rect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 rot="660000" flipV="1">
              <a:off x="1649" y="1221"/>
              <a:ext cx="4154" cy="6"/>
            </a:xfrm>
            <a:prstGeom prst="rect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 rot="840000" flipV="1">
              <a:off x="610" y="1684"/>
              <a:ext cx="5204" cy="7"/>
            </a:xfrm>
            <a:prstGeom prst="rect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 rot="1260000" flipV="1">
              <a:off x="-205" y="2977"/>
              <a:ext cx="6150" cy="6"/>
            </a:xfrm>
            <a:prstGeom prst="rect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 rot="1200000" flipV="1">
              <a:off x="-175" y="2664"/>
              <a:ext cx="6104" cy="7"/>
            </a:xfrm>
            <a:prstGeom prst="rect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739" y="3361"/>
              <a:ext cx="168" cy="96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235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158" y="3654"/>
              <a:ext cx="196" cy="106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2076" y="2663"/>
              <a:ext cx="156" cy="84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1222" y="3078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1685" y="2859"/>
              <a:ext cx="156" cy="90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8" name="Oval 40"/>
            <p:cNvSpPr>
              <a:spLocks noChangeArrowheads="1"/>
            </p:cNvSpPr>
            <p:nvPr/>
          </p:nvSpPr>
          <p:spPr bwMode="auto">
            <a:xfrm>
              <a:off x="749" y="2841"/>
              <a:ext cx="151" cy="89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9" name="Oval 41"/>
            <p:cNvSpPr>
              <a:spLocks noChangeArrowheads="1"/>
            </p:cNvSpPr>
            <p:nvPr/>
          </p:nvSpPr>
          <p:spPr bwMode="auto">
            <a:xfrm>
              <a:off x="366" y="2658"/>
              <a:ext cx="150" cy="84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0" name="Oval 42"/>
            <p:cNvSpPr>
              <a:spLocks noChangeArrowheads="1"/>
            </p:cNvSpPr>
            <p:nvPr/>
          </p:nvSpPr>
          <p:spPr bwMode="auto">
            <a:xfrm>
              <a:off x="1171" y="2644"/>
              <a:ext cx="156" cy="83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1" name="Oval 43"/>
            <p:cNvSpPr>
              <a:spLocks noChangeArrowheads="1"/>
            </p:cNvSpPr>
            <p:nvPr/>
          </p:nvSpPr>
          <p:spPr bwMode="auto">
            <a:xfrm>
              <a:off x="2400" y="2487"/>
              <a:ext cx="156" cy="83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2" name="Oval 44"/>
            <p:cNvSpPr>
              <a:spLocks noChangeArrowheads="1"/>
            </p:cNvSpPr>
            <p:nvPr/>
          </p:nvSpPr>
          <p:spPr bwMode="auto">
            <a:xfrm>
              <a:off x="1909" y="2316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3" name="Oval 45"/>
            <p:cNvSpPr>
              <a:spLocks noChangeArrowheads="1"/>
            </p:cNvSpPr>
            <p:nvPr/>
          </p:nvSpPr>
          <p:spPr bwMode="auto">
            <a:xfrm>
              <a:off x="2253" y="2156"/>
              <a:ext cx="134" cy="61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4" name="Oval 46"/>
            <p:cNvSpPr>
              <a:spLocks noChangeArrowheads="1"/>
            </p:cNvSpPr>
            <p:nvPr/>
          </p:nvSpPr>
          <p:spPr bwMode="auto">
            <a:xfrm>
              <a:off x="2741" y="2307"/>
              <a:ext cx="140" cy="72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5" name="Oval 47"/>
            <p:cNvSpPr>
              <a:spLocks noChangeArrowheads="1"/>
            </p:cNvSpPr>
            <p:nvPr/>
          </p:nvSpPr>
          <p:spPr bwMode="auto">
            <a:xfrm>
              <a:off x="2811" y="1900"/>
              <a:ext cx="129" cy="61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6" name="Oval 48"/>
            <p:cNvSpPr>
              <a:spLocks noChangeArrowheads="1"/>
            </p:cNvSpPr>
            <p:nvPr/>
          </p:nvSpPr>
          <p:spPr bwMode="auto">
            <a:xfrm>
              <a:off x="3720" y="1794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7" name="Oval 49"/>
            <p:cNvSpPr>
              <a:spLocks noChangeArrowheads="1"/>
            </p:cNvSpPr>
            <p:nvPr/>
          </p:nvSpPr>
          <p:spPr bwMode="auto">
            <a:xfrm>
              <a:off x="3527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8" name="Oval 50"/>
            <p:cNvSpPr>
              <a:spLocks noChangeArrowheads="1"/>
            </p:cNvSpPr>
            <p:nvPr/>
          </p:nvSpPr>
          <p:spPr bwMode="auto">
            <a:xfrm>
              <a:off x="3063" y="1780"/>
              <a:ext cx="128" cy="62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9" name="Oval 51"/>
            <p:cNvSpPr>
              <a:spLocks noChangeArrowheads="1"/>
            </p:cNvSpPr>
            <p:nvPr/>
          </p:nvSpPr>
          <p:spPr bwMode="auto">
            <a:xfrm>
              <a:off x="3276" y="2026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0" name="Oval 52"/>
            <p:cNvSpPr>
              <a:spLocks noChangeArrowheads="1"/>
            </p:cNvSpPr>
            <p:nvPr/>
          </p:nvSpPr>
          <p:spPr bwMode="auto">
            <a:xfrm>
              <a:off x="3026" y="2162"/>
              <a:ext cx="133" cy="61"/>
            </a:xfrm>
            <a:prstGeom prst="ellipse">
              <a:avLst/>
            </a:prstGeom>
            <a:gradFill rotWithShape="0">
              <a:gsLst>
                <a:gs pos="0">
                  <a:srgbClr val="3D3D5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1" name="Oval 53"/>
            <p:cNvSpPr>
              <a:spLocks noChangeArrowheads="1"/>
            </p:cNvSpPr>
            <p:nvPr/>
          </p:nvSpPr>
          <p:spPr bwMode="auto">
            <a:xfrm>
              <a:off x="1568" y="2455"/>
              <a:ext cx="150" cy="90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2" name="Oval 54"/>
            <p:cNvSpPr>
              <a:spLocks noChangeArrowheads="1"/>
            </p:cNvSpPr>
            <p:nvPr/>
          </p:nvSpPr>
          <p:spPr bwMode="auto">
            <a:xfrm>
              <a:off x="1862" y="2030"/>
              <a:ext cx="139" cy="61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3" name="Oval 55"/>
            <p:cNvSpPr>
              <a:spLocks noChangeArrowheads="1"/>
            </p:cNvSpPr>
            <p:nvPr/>
          </p:nvSpPr>
          <p:spPr bwMode="auto">
            <a:xfrm>
              <a:off x="1512" y="2177"/>
              <a:ext cx="139" cy="61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4" name="Oval 56"/>
            <p:cNvSpPr>
              <a:spLocks noChangeArrowheads="1"/>
            </p:cNvSpPr>
            <p:nvPr/>
          </p:nvSpPr>
          <p:spPr bwMode="auto">
            <a:xfrm>
              <a:off x="1190" y="2313"/>
              <a:ext cx="134" cy="72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5" name="Oval 57"/>
            <p:cNvSpPr>
              <a:spLocks noChangeArrowheads="1"/>
            </p:cNvSpPr>
            <p:nvPr/>
          </p:nvSpPr>
          <p:spPr bwMode="auto">
            <a:xfrm>
              <a:off x="1153" y="2049"/>
              <a:ext cx="134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6" name="Oval 58"/>
            <p:cNvSpPr>
              <a:spLocks noChangeArrowheads="1"/>
            </p:cNvSpPr>
            <p:nvPr/>
          </p:nvSpPr>
          <p:spPr bwMode="auto">
            <a:xfrm>
              <a:off x="1141" y="1805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7" name="Oval 59"/>
            <p:cNvSpPr>
              <a:spLocks noChangeArrowheads="1"/>
            </p:cNvSpPr>
            <p:nvPr/>
          </p:nvSpPr>
          <p:spPr bwMode="auto">
            <a:xfrm>
              <a:off x="1499" y="1914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8" name="Oval 60"/>
            <p:cNvSpPr>
              <a:spLocks noChangeArrowheads="1"/>
            </p:cNvSpPr>
            <p:nvPr/>
          </p:nvSpPr>
          <p:spPr bwMode="auto">
            <a:xfrm>
              <a:off x="1803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9" name="Oval 61"/>
            <p:cNvSpPr>
              <a:spLocks noChangeArrowheads="1"/>
            </p:cNvSpPr>
            <p:nvPr/>
          </p:nvSpPr>
          <p:spPr bwMode="auto">
            <a:xfrm>
              <a:off x="2158" y="1907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0" name="Oval 62"/>
            <p:cNvSpPr>
              <a:spLocks noChangeArrowheads="1"/>
            </p:cNvSpPr>
            <p:nvPr/>
          </p:nvSpPr>
          <p:spPr bwMode="auto">
            <a:xfrm>
              <a:off x="2431" y="1789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1" name="Oval 63"/>
            <p:cNvSpPr>
              <a:spLocks noChangeArrowheads="1"/>
            </p:cNvSpPr>
            <p:nvPr/>
          </p:nvSpPr>
          <p:spPr bwMode="auto">
            <a:xfrm>
              <a:off x="469" y="2034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2" name="Oval 64"/>
            <p:cNvSpPr>
              <a:spLocks noChangeArrowheads="1"/>
            </p:cNvSpPr>
            <p:nvPr/>
          </p:nvSpPr>
          <p:spPr bwMode="auto">
            <a:xfrm>
              <a:off x="67" y="2168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3" name="Oval 65"/>
            <p:cNvSpPr>
              <a:spLocks noChangeArrowheads="1"/>
            </p:cNvSpPr>
            <p:nvPr/>
          </p:nvSpPr>
          <p:spPr bwMode="auto">
            <a:xfrm>
              <a:off x="797" y="1918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4" name="Oval 66"/>
            <p:cNvSpPr>
              <a:spLocks noChangeArrowheads="1"/>
            </p:cNvSpPr>
            <p:nvPr/>
          </p:nvSpPr>
          <p:spPr bwMode="auto">
            <a:xfrm>
              <a:off x="454" y="1799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5" name="Oval 67"/>
            <p:cNvSpPr>
              <a:spLocks noChangeArrowheads="1"/>
            </p:cNvSpPr>
            <p:nvPr/>
          </p:nvSpPr>
          <p:spPr bwMode="auto">
            <a:xfrm>
              <a:off x="112" y="1903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6" name="Oval 68"/>
            <p:cNvSpPr>
              <a:spLocks noChangeArrowheads="1"/>
            </p:cNvSpPr>
            <p:nvPr/>
          </p:nvSpPr>
          <p:spPr bwMode="auto">
            <a:xfrm>
              <a:off x="431" y="2325"/>
              <a:ext cx="139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7" name="Oval 69"/>
            <p:cNvSpPr>
              <a:spLocks noChangeArrowheads="1"/>
            </p:cNvSpPr>
            <p:nvPr/>
          </p:nvSpPr>
          <p:spPr bwMode="auto">
            <a:xfrm>
              <a:off x="813" y="2180"/>
              <a:ext cx="134" cy="6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8" name="Oval 70"/>
            <p:cNvSpPr>
              <a:spLocks noChangeArrowheads="1"/>
            </p:cNvSpPr>
            <p:nvPr/>
          </p:nvSpPr>
          <p:spPr bwMode="auto">
            <a:xfrm>
              <a:off x="788" y="2474"/>
              <a:ext cx="156" cy="89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9" name="Oval 71"/>
            <p:cNvSpPr>
              <a:spLocks noChangeArrowheads="1"/>
            </p:cNvSpPr>
            <p:nvPr/>
          </p:nvSpPr>
          <p:spPr bwMode="auto">
            <a:xfrm>
              <a:off x="2543" y="2017"/>
              <a:ext cx="140" cy="72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0" name="Oval 72"/>
            <p:cNvSpPr>
              <a:spLocks noChangeArrowheads="1"/>
            </p:cNvSpPr>
            <p:nvPr/>
          </p:nvSpPr>
          <p:spPr bwMode="auto">
            <a:xfrm>
              <a:off x="1456" y="1702"/>
              <a:ext cx="123" cy="5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1" name="Oval 73"/>
            <p:cNvSpPr>
              <a:spLocks noChangeArrowheads="1"/>
            </p:cNvSpPr>
            <p:nvPr/>
          </p:nvSpPr>
          <p:spPr bwMode="auto">
            <a:xfrm>
              <a:off x="1746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2" name="Oval 74"/>
            <p:cNvSpPr>
              <a:spLocks noChangeArrowheads="1"/>
            </p:cNvSpPr>
            <p:nvPr/>
          </p:nvSpPr>
          <p:spPr bwMode="auto">
            <a:xfrm>
              <a:off x="1384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3" name="Oval 75"/>
            <p:cNvSpPr>
              <a:spLocks noChangeArrowheads="1"/>
            </p:cNvSpPr>
            <p:nvPr/>
          </p:nvSpPr>
          <p:spPr bwMode="auto">
            <a:xfrm>
              <a:off x="1092" y="1597"/>
              <a:ext cx="123" cy="5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4" name="Oval 76"/>
            <p:cNvSpPr>
              <a:spLocks noChangeArrowheads="1"/>
            </p:cNvSpPr>
            <p:nvPr/>
          </p:nvSpPr>
          <p:spPr bwMode="auto">
            <a:xfrm>
              <a:off x="791" y="1692"/>
              <a:ext cx="124" cy="51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5" name="Oval 77"/>
            <p:cNvSpPr>
              <a:spLocks noChangeArrowheads="1"/>
            </p:cNvSpPr>
            <p:nvPr/>
          </p:nvSpPr>
          <p:spPr bwMode="auto">
            <a:xfrm>
              <a:off x="2010" y="1514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6" name="Oval 78"/>
            <p:cNvSpPr>
              <a:spLocks noChangeArrowheads="1"/>
            </p:cNvSpPr>
            <p:nvPr/>
          </p:nvSpPr>
          <p:spPr bwMode="auto">
            <a:xfrm>
              <a:off x="2086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7" name="Oval 79"/>
            <p:cNvSpPr>
              <a:spLocks noChangeArrowheads="1"/>
            </p:cNvSpPr>
            <p:nvPr/>
          </p:nvSpPr>
          <p:spPr bwMode="auto">
            <a:xfrm>
              <a:off x="2344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8" name="Oval 80"/>
            <p:cNvSpPr>
              <a:spLocks noChangeArrowheads="1"/>
            </p:cNvSpPr>
            <p:nvPr/>
          </p:nvSpPr>
          <p:spPr bwMode="auto">
            <a:xfrm>
              <a:off x="2683" y="1688"/>
              <a:ext cx="123" cy="5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9" name="Oval 81"/>
            <p:cNvSpPr>
              <a:spLocks noChangeArrowheads="1"/>
            </p:cNvSpPr>
            <p:nvPr/>
          </p:nvSpPr>
          <p:spPr bwMode="auto">
            <a:xfrm>
              <a:off x="805" y="1514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0" name="Oval 82"/>
            <p:cNvSpPr>
              <a:spLocks noChangeArrowheads="1"/>
            </p:cNvSpPr>
            <p:nvPr/>
          </p:nvSpPr>
          <p:spPr bwMode="auto">
            <a:xfrm>
              <a:off x="494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1" name="Oval 83"/>
            <p:cNvSpPr>
              <a:spLocks noChangeArrowheads="1"/>
            </p:cNvSpPr>
            <p:nvPr/>
          </p:nvSpPr>
          <p:spPr bwMode="auto">
            <a:xfrm>
              <a:off x="227" y="1510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2" name="Oval 84"/>
            <p:cNvSpPr>
              <a:spLocks noChangeArrowheads="1"/>
            </p:cNvSpPr>
            <p:nvPr/>
          </p:nvSpPr>
          <p:spPr bwMode="auto">
            <a:xfrm>
              <a:off x="156" y="1700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3" name="Oval 85"/>
            <p:cNvSpPr>
              <a:spLocks noChangeArrowheads="1"/>
            </p:cNvSpPr>
            <p:nvPr/>
          </p:nvSpPr>
          <p:spPr bwMode="auto">
            <a:xfrm>
              <a:off x="2886" y="1597"/>
              <a:ext cx="124" cy="50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4" name="Oval 86"/>
            <p:cNvSpPr>
              <a:spLocks noChangeArrowheads="1"/>
            </p:cNvSpPr>
            <p:nvPr/>
          </p:nvSpPr>
          <p:spPr bwMode="auto">
            <a:xfrm>
              <a:off x="3078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5" name="Oval 87"/>
            <p:cNvSpPr>
              <a:spLocks noChangeArrowheads="1"/>
            </p:cNvSpPr>
            <p:nvPr/>
          </p:nvSpPr>
          <p:spPr bwMode="auto">
            <a:xfrm>
              <a:off x="3269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6" name="Oval 88"/>
            <p:cNvSpPr>
              <a:spLocks noChangeArrowheads="1"/>
            </p:cNvSpPr>
            <p:nvPr/>
          </p:nvSpPr>
          <p:spPr bwMode="auto">
            <a:xfrm>
              <a:off x="3452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7" name="Oval 89"/>
            <p:cNvSpPr>
              <a:spLocks noChangeArrowheads="1"/>
            </p:cNvSpPr>
            <p:nvPr/>
          </p:nvSpPr>
          <p:spPr bwMode="auto">
            <a:xfrm>
              <a:off x="3650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8" name="Oval 90"/>
            <p:cNvSpPr>
              <a:spLocks noChangeArrowheads="1"/>
            </p:cNvSpPr>
            <p:nvPr/>
          </p:nvSpPr>
          <p:spPr bwMode="auto">
            <a:xfrm>
              <a:off x="4250" y="1515"/>
              <a:ext cx="124" cy="5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9" name="Oval 91"/>
            <p:cNvSpPr>
              <a:spLocks noChangeArrowheads="1"/>
            </p:cNvSpPr>
            <p:nvPr/>
          </p:nvSpPr>
          <p:spPr bwMode="auto">
            <a:xfrm>
              <a:off x="3900" y="1703"/>
              <a:ext cx="128" cy="50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0" name="Oval 92"/>
            <p:cNvSpPr>
              <a:spLocks noChangeArrowheads="1"/>
            </p:cNvSpPr>
            <p:nvPr/>
          </p:nvSpPr>
          <p:spPr bwMode="auto">
            <a:xfrm>
              <a:off x="4085" y="1610"/>
              <a:ext cx="128" cy="50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1" name="Oval 93"/>
            <p:cNvSpPr>
              <a:spLocks noChangeArrowheads="1"/>
            </p:cNvSpPr>
            <p:nvPr/>
          </p:nvSpPr>
          <p:spPr bwMode="auto">
            <a:xfrm>
              <a:off x="1281" y="3655"/>
              <a:ext cx="196" cy="111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2" name="Oval 94"/>
            <p:cNvSpPr>
              <a:spLocks noChangeArrowheads="1"/>
            </p:cNvSpPr>
            <p:nvPr/>
          </p:nvSpPr>
          <p:spPr bwMode="auto">
            <a:xfrm>
              <a:off x="706" y="4016"/>
              <a:ext cx="191" cy="112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3" name="Oval 95"/>
            <p:cNvSpPr>
              <a:spLocks noChangeArrowheads="1"/>
            </p:cNvSpPr>
            <p:nvPr/>
          </p:nvSpPr>
          <p:spPr bwMode="auto">
            <a:xfrm>
              <a:off x="2228" y="3092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4" name="Oval 96"/>
            <p:cNvSpPr>
              <a:spLocks noChangeArrowheads="1"/>
            </p:cNvSpPr>
            <p:nvPr/>
          </p:nvSpPr>
          <p:spPr bwMode="auto">
            <a:xfrm>
              <a:off x="2603" y="2869"/>
              <a:ext cx="156" cy="89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5" name="Oval 97"/>
            <p:cNvSpPr>
              <a:spLocks noChangeArrowheads="1"/>
            </p:cNvSpPr>
            <p:nvPr/>
          </p:nvSpPr>
          <p:spPr bwMode="auto">
            <a:xfrm>
              <a:off x="2906" y="2670"/>
              <a:ext cx="156" cy="84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6" name="Oval 98"/>
            <p:cNvSpPr>
              <a:spLocks noChangeArrowheads="1"/>
            </p:cNvSpPr>
            <p:nvPr/>
          </p:nvSpPr>
          <p:spPr bwMode="auto">
            <a:xfrm>
              <a:off x="3247" y="2456"/>
              <a:ext cx="150" cy="90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7" name="Oval 99"/>
            <p:cNvSpPr>
              <a:spLocks noChangeArrowheads="1"/>
            </p:cNvSpPr>
            <p:nvPr/>
          </p:nvSpPr>
          <p:spPr bwMode="auto">
            <a:xfrm>
              <a:off x="1800" y="3362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8" name="Oval 100"/>
            <p:cNvSpPr>
              <a:spLocks noChangeArrowheads="1"/>
            </p:cNvSpPr>
            <p:nvPr/>
          </p:nvSpPr>
          <p:spPr bwMode="auto">
            <a:xfrm>
              <a:off x="3511" y="2304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9" name="Oval 101"/>
            <p:cNvSpPr>
              <a:spLocks noChangeArrowheads="1"/>
            </p:cNvSpPr>
            <p:nvPr/>
          </p:nvSpPr>
          <p:spPr bwMode="auto">
            <a:xfrm>
              <a:off x="3979" y="2016"/>
              <a:ext cx="134" cy="72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" name="Oval 102"/>
            <p:cNvSpPr>
              <a:spLocks noChangeArrowheads="1"/>
            </p:cNvSpPr>
            <p:nvPr/>
          </p:nvSpPr>
          <p:spPr bwMode="auto">
            <a:xfrm>
              <a:off x="3752" y="2160"/>
              <a:ext cx="134" cy="61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1" name="Oval 103"/>
            <p:cNvSpPr>
              <a:spLocks noChangeArrowheads="1"/>
            </p:cNvSpPr>
            <p:nvPr/>
          </p:nvSpPr>
          <p:spPr bwMode="auto">
            <a:xfrm>
              <a:off x="4175" y="1900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2" name="Oval 104"/>
            <p:cNvSpPr>
              <a:spLocks noChangeArrowheads="1"/>
            </p:cNvSpPr>
            <p:nvPr/>
          </p:nvSpPr>
          <p:spPr bwMode="auto">
            <a:xfrm>
              <a:off x="4337" y="1799"/>
              <a:ext cx="129" cy="61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3" name="Oval 105"/>
            <p:cNvSpPr>
              <a:spLocks noChangeArrowheads="1"/>
            </p:cNvSpPr>
            <p:nvPr/>
          </p:nvSpPr>
          <p:spPr bwMode="auto">
            <a:xfrm>
              <a:off x="4504" y="1702"/>
              <a:ext cx="124" cy="51"/>
            </a:xfrm>
            <a:prstGeom prst="ellipse">
              <a:avLst/>
            </a:prstGeom>
            <a:gradFill rotWithShape="0">
              <a:gsLst>
                <a:gs pos="0">
                  <a:srgbClr val="4A4A6F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" name="Oval 106"/>
            <p:cNvSpPr>
              <a:spLocks noChangeArrowheads="1"/>
            </p:cNvSpPr>
            <p:nvPr/>
          </p:nvSpPr>
          <p:spPr bwMode="auto">
            <a:xfrm>
              <a:off x="4660" y="1605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4A4A6F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5" name="Oval 107"/>
            <p:cNvSpPr>
              <a:spLocks noChangeArrowheads="1"/>
            </p:cNvSpPr>
            <p:nvPr/>
          </p:nvSpPr>
          <p:spPr bwMode="auto">
            <a:xfrm>
              <a:off x="4802" y="1514"/>
              <a:ext cx="128" cy="51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6" name="Oval 108"/>
            <p:cNvSpPr>
              <a:spLocks noChangeArrowheads="1"/>
            </p:cNvSpPr>
            <p:nvPr/>
          </p:nvSpPr>
          <p:spPr bwMode="auto">
            <a:xfrm>
              <a:off x="4929" y="1433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373752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7" name="Oval 109"/>
            <p:cNvSpPr>
              <a:spLocks noChangeArrowheads="1"/>
            </p:cNvSpPr>
            <p:nvPr/>
          </p:nvSpPr>
          <p:spPr bwMode="auto">
            <a:xfrm>
              <a:off x="3834" y="1432"/>
              <a:ext cx="112" cy="50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8" name="Oval 110"/>
            <p:cNvSpPr>
              <a:spLocks noChangeArrowheads="1"/>
            </p:cNvSpPr>
            <p:nvPr/>
          </p:nvSpPr>
          <p:spPr bwMode="auto">
            <a:xfrm>
              <a:off x="3285" y="1432"/>
              <a:ext cx="112" cy="50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9" name="Oval 111"/>
            <p:cNvSpPr>
              <a:spLocks noChangeArrowheads="1"/>
            </p:cNvSpPr>
            <p:nvPr/>
          </p:nvSpPr>
          <p:spPr bwMode="auto">
            <a:xfrm>
              <a:off x="2971" y="1368"/>
              <a:ext cx="111" cy="5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0" name="Oval 112"/>
            <p:cNvSpPr>
              <a:spLocks noChangeArrowheads="1"/>
            </p:cNvSpPr>
            <p:nvPr/>
          </p:nvSpPr>
          <p:spPr bwMode="auto">
            <a:xfrm>
              <a:off x="3151" y="1294"/>
              <a:ext cx="112" cy="50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1" name="Oval 113"/>
            <p:cNvSpPr>
              <a:spLocks noChangeArrowheads="1"/>
            </p:cNvSpPr>
            <p:nvPr/>
          </p:nvSpPr>
          <p:spPr bwMode="auto">
            <a:xfrm>
              <a:off x="3019" y="1172"/>
              <a:ext cx="112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2" name="Oval 114"/>
            <p:cNvSpPr>
              <a:spLocks noChangeArrowheads="1"/>
            </p:cNvSpPr>
            <p:nvPr/>
          </p:nvSpPr>
          <p:spPr bwMode="auto">
            <a:xfrm>
              <a:off x="2442" y="1370"/>
              <a:ext cx="112" cy="51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3" name="Oval 115"/>
            <p:cNvSpPr>
              <a:spLocks noChangeArrowheads="1"/>
            </p:cNvSpPr>
            <p:nvPr/>
          </p:nvSpPr>
          <p:spPr bwMode="auto">
            <a:xfrm>
              <a:off x="2300" y="1222"/>
              <a:ext cx="112" cy="51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4" name="Oval 116"/>
            <p:cNvSpPr>
              <a:spLocks noChangeArrowheads="1"/>
            </p:cNvSpPr>
            <p:nvPr/>
          </p:nvSpPr>
          <p:spPr bwMode="auto">
            <a:xfrm>
              <a:off x="2094" y="1286"/>
              <a:ext cx="112" cy="51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5" name="Oval 117"/>
            <p:cNvSpPr>
              <a:spLocks noChangeArrowheads="1"/>
            </p:cNvSpPr>
            <p:nvPr/>
          </p:nvSpPr>
          <p:spPr bwMode="auto">
            <a:xfrm>
              <a:off x="2227" y="1444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6" name="Oval 118"/>
            <p:cNvSpPr>
              <a:spLocks noChangeArrowheads="1"/>
            </p:cNvSpPr>
            <p:nvPr/>
          </p:nvSpPr>
          <p:spPr bwMode="auto">
            <a:xfrm>
              <a:off x="1108" y="1426"/>
              <a:ext cx="112" cy="50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7" name="Oval 119"/>
            <p:cNvSpPr>
              <a:spLocks noChangeArrowheads="1"/>
            </p:cNvSpPr>
            <p:nvPr/>
          </p:nvSpPr>
          <p:spPr bwMode="auto">
            <a:xfrm>
              <a:off x="610" y="1286"/>
              <a:ext cx="111" cy="51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8" name="Oval 120"/>
            <p:cNvSpPr>
              <a:spLocks noChangeArrowheads="1"/>
            </p:cNvSpPr>
            <p:nvPr/>
          </p:nvSpPr>
          <p:spPr bwMode="auto">
            <a:xfrm>
              <a:off x="304" y="1360"/>
              <a:ext cx="111" cy="51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9" name="Oval 121"/>
            <p:cNvSpPr>
              <a:spLocks noChangeArrowheads="1"/>
            </p:cNvSpPr>
            <p:nvPr/>
          </p:nvSpPr>
          <p:spPr bwMode="auto">
            <a:xfrm>
              <a:off x="155" y="1156"/>
              <a:ext cx="112" cy="50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0" name="Oval 122"/>
            <p:cNvSpPr>
              <a:spLocks noChangeArrowheads="1"/>
            </p:cNvSpPr>
            <p:nvPr/>
          </p:nvSpPr>
          <p:spPr bwMode="auto">
            <a:xfrm>
              <a:off x="4537" y="1367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1" name="Oval 123"/>
            <p:cNvSpPr>
              <a:spLocks noChangeArrowheads="1"/>
            </p:cNvSpPr>
            <p:nvPr/>
          </p:nvSpPr>
          <p:spPr bwMode="auto">
            <a:xfrm>
              <a:off x="4406" y="1442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2" name="Oval 124"/>
            <p:cNvSpPr>
              <a:spLocks noChangeArrowheads="1"/>
            </p:cNvSpPr>
            <p:nvPr/>
          </p:nvSpPr>
          <p:spPr bwMode="auto">
            <a:xfrm>
              <a:off x="3991" y="1358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43436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3" name="Oval 125"/>
            <p:cNvSpPr>
              <a:spLocks noChangeArrowheads="1"/>
            </p:cNvSpPr>
            <p:nvPr/>
          </p:nvSpPr>
          <p:spPr bwMode="auto">
            <a:xfrm>
              <a:off x="3465" y="1358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4" name="Oval 126"/>
            <p:cNvSpPr>
              <a:spLocks noChangeArrowheads="1"/>
            </p:cNvSpPr>
            <p:nvPr/>
          </p:nvSpPr>
          <p:spPr bwMode="auto">
            <a:xfrm>
              <a:off x="2851" y="1230"/>
              <a:ext cx="106" cy="44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5" name="Oval 127"/>
            <p:cNvSpPr>
              <a:spLocks noChangeArrowheads="1"/>
            </p:cNvSpPr>
            <p:nvPr/>
          </p:nvSpPr>
          <p:spPr bwMode="auto">
            <a:xfrm>
              <a:off x="2677" y="1111"/>
              <a:ext cx="106" cy="44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6" name="Oval 128"/>
            <p:cNvSpPr>
              <a:spLocks noChangeArrowheads="1"/>
            </p:cNvSpPr>
            <p:nvPr/>
          </p:nvSpPr>
          <p:spPr bwMode="auto">
            <a:xfrm>
              <a:off x="2858" y="1047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7" name="Oval 129"/>
            <p:cNvSpPr>
              <a:spLocks noChangeArrowheads="1"/>
            </p:cNvSpPr>
            <p:nvPr/>
          </p:nvSpPr>
          <p:spPr bwMode="auto">
            <a:xfrm>
              <a:off x="1941" y="1042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8" name="Oval 130"/>
            <p:cNvSpPr>
              <a:spLocks noChangeArrowheads="1"/>
            </p:cNvSpPr>
            <p:nvPr/>
          </p:nvSpPr>
          <p:spPr bwMode="auto">
            <a:xfrm>
              <a:off x="1087" y="1279"/>
              <a:ext cx="106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9" name="Oval 131"/>
            <p:cNvSpPr>
              <a:spLocks noChangeArrowheads="1"/>
            </p:cNvSpPr>
            <p:nvPr/>
          </p:nvSpPr>
          <p:spPr bwMode="auto">
            <a:xfrm>
              <a:off x="826" y="1352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0" name="Oval 132"/>
            <p:cNvSpPr>
              <a:spLocks noChangeArrowheads="1"/>
            </p:cNvSpPr>
            <p:nvPr/>
          </p:nvSpPr>
          <p:spPr bwMode="auto">
            <a:xfrm>
              <a:off x="536" y="1430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1" name="Oval 133"/>
            <p:cNvSpPr>
              <a:spLocks noChangeArrowheads="1"/>
            </p:cNvSpPr>
            <p:nvPr/>
          </p:nvSpPr>
          <p:spPr bwMode="auto">
            <a:xfrm>
              <a:off x="634" y="1062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2" name="Oval 134"/>
            <p:cNvSpPr>
              <a:spLocks noChangeArrowheads="1"/>
            </p:cNvSpPr>
            <p:nvPr/>
          </p:nvSpPr>
          <p:spPr bwMode="auto">
            <a:xfrm>
              <a:off x="1539" y="1052"/>
              <a:ext cx="106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3" name="Oval 135"/>
            <p:cNvSpPr>
              <a:spLocks noChangeArrowheads="1"/>
            </p:cNvSpPr>
            <p:nvPr/>
          </p:nvSpPr>
          <p:spPr bwMode="auto">
            <a:xfrm>
              <a:off x="1119" y="1065"/>
              <a:ext cx="105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4" name="Oval 136"/>
            <p:cNvSpPr>
              <a:spLocks noChangeArrowheads="1"/>
            </p:cNvSpPr>
            <p:nvPr/>
          </p:nvSpPr>
          <p:spPr bwMode="auto">
            <a:xfrm>
              <a:off x="4130" y="1286"/>
              <a:ext cx="111" cy="45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5" name="Oval 137"/>
            <p:cNvSpPr>
              <a:spLocks noChangeArrowheads="1"/>
            </p:cNvSpPr>
            <p:nvPr/>
          </p:nvSpPr>
          <p:spPr bwMode="auto">
            <a:xfrm>
              <a:off x="3476" y="1165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6" name="Oval 138"/>
            <p:cNvSpPr>
              <a:spLocks noChangeArrowheads="1"/>
            </p:cNvSpPr>
            <p:nvPr/>
          </p:nvSpPr>
          <p:spPr bwMode="auto">
            <a:xfrm>
              <a:off x="3314" y="1231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7" name="Oval 139"/>
            <p:cNvSpPr>
              <a:spLocks noChangeArrowheads="1"/>
            </p:cNvSpPr>
            <p:nvPr/>
          </p:nvSpPr>
          <p:spPr bwMode="auto">
            <a:xfrm>
              <a:off x="3173" y="1114"/>
              <a:ext cx="112" cy="44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8" name="Oval 140"/>
            <p:cNvSpPr>
              <a:spLocks noChangeArrowheads="1"/>
            </p:cNvSpPr>
            <p:nvPr/>
          </p:nvSpPr>
          <p:spPr bwMode="auto">
            <a:xfrm>
              <a:off x="2395" y="1053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9" name="Oval 141"/>
            <p:cNvSpPr>
              <a:spLocks noChangeArrowheads="1"/>
            </p:cNvSpPr>
            <p:nvPr/>
          </p:nvSpPr>
          <p:spPr bwMode="auto">
            <a:xfrm>
              <a:off x="2768" y="1448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0" name="Oval 142"/>
            <p:cNvSpPr>
              <a:spLocks noChangeArrowheads="1"/>
            </p:cNvSpPr>
            <p:nvPr/>
          </p:nvSpPr>
          <p:spPr bwMode="auto">
            <a:xfrm>
              <a:off x="2655" y="1296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3537C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1" name="Oval 143"/>
            <p:cNvSpPr>
              <a:spLocks noChangeArrowheads="1"/>
            </p:cNvSpPr>
            <p:nvPr/>
          </p:nvSpPr>
          <p:spPr bwMode="auto">
            <a:xfrm>
              <a:off x="2500" y="1161"/>
              <a:ext cx="111" cy="45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2" name="Oval 144"/>
            <p:cNvSpPr>
              <a:spLocks noChangeArrowheads="1"/>
            </p:cNvSpPr>
            <p:nvPr/>
          </p:nvSpPr>
          <p:spPr bwMode="auto">
            <a:xfrm>
              <a:off x="2221" y="1103"/>
              <a:ext cx="112" cy="44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3" name="Oval 145"/>
            <p:cNvSpPr>
              <a:spLocks noChangeArrowheads="1"/>
            </p:cNvSpPr>
            <p:nvPr/>
          </p:nvSpPr>
          <p:spPr bwMode="auto">
            <a:xfrm>
              <a:off x="2028" y="1164"/>
              <a:ext cx="111" cy="45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4" name="Oval 146"/>
            <p:cNvSpPr>
              <a:spLocks noChangeArrowheads="1"/>
            </p:cNvSpPr>
            <p:nvPr/>
          </p:nvSpPr>
          <p:spPr bwMode="auto">
            <a:xfrm>
              <a:off x="1874" y="1358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5" name="Oval 147"/>
            <p:cNvSpPr>
              <a:spLocks noChangeArrowheads="1"/>
            </p:cNvSpPr>
            <p:nvPr/>
          </p:nvSpPr>
          <p:spPr bwMode="auto">
            <a:xfrm>
              <a:off x="1808" y="1225"/>
              <a:ext cx="111" cy="45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6" name="Oval 148"/>
            <p:cNvSpPr>
              <a:spLocks noChangeArrowheads="1"/>
            </p:cNvSpPr>
            <p:nvPr/>
          </p:nvSpPr>
          <p:spPr bwMode="auto">
            <a:xfrm>
              <a:off x="1737" y="1100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7" name="Oval 149"/>
            <p:cNvSpPr>
              <a:spLocks noChangeArrowheads="1"/>
            </p:cNvSpPr>
            <p:nvPr/>
          </p:nvSpPr>
          <p:spPr bwMode="auto">
            <a:xfrm>
              <a:off x="1582" y="1291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8" name="Oval 150"/>
            <p:cNvSpPr>
              <a:spLocks noChangeArrowheads="1"/>
            </p:cNvSpPr>
            <p:nvPr/>
          </p:nvSpPr>
          <p:spPr bwMode="auto">
            <a:xfrm>
              <a:off x="1378" y="1345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95985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9" name="Oval 151"/>
            <p:cNvSpPr>
              <a:spLocks noChangeArrowheads="1"/>
            </p:cNvSpPr>
            <p:nvPr/>
          </p:nvSpPr>
          <p:spPr bwMode="auto">
            <a:xfrm>
              <a:off x="1528" y="1158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0" name="Oval 152"/>
            <p:cNvSpPr>
              <a:spLocks noChangeArrowheads="1"/>
            </p:cNvSpPr>
            <p:nvPr/>
          </p:nvSpPr>
          <p:spPr bwMode="auto">
            <a:xfrm>
              <a:off x="1293" y="1224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1" name="Oval 153"/>
            <p:cNvSpPr>
              <a:spLocks noChangeArrowheads="1"/>
            </p:cNvSpPr>
            <p:nvPr/>
          </p:nvSpPr>
          <p:spPr bwMode="auto">
            <a:xfrm>
              <a:off x="1313" y="1114"/>
              <a:ext cx="112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2" name="Oval 154"/>
            <p:cNvSpPr>
              <a:spLocks noChangeArrowheads="1"/>
            </p:cNvSpPr>
            <p:nvPr/>
          </p:nvSpPr>
          <p:spPr bwMode="auto">
            <a:xfrm>
              <a:off x="1081" y="1168"/>
              <a:ext cx="111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3" name="Oval 155"/>
            <p:cNvSpPr>
              <a:spLocks noChangeArrowheads="1"/>
            </p:cNvSpPr>
            <p:nvPr/>
          </p:nvSpPr>
          <p:spPr bwMode="auto">
            <a:xfrm>
              <a:off x="876" y="1123"/>
              <a:ext cx="112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4" name="Oval 156"/>
            <p:cNvSpPr>
              <a:spLocks noChangeArrowheads="1"/>
            </p:cNvSpPr>
            <p:nvPr/>
          </p:nvSpPr>
          <p:spPr bwMode="auto">
            <a:xfrm>
              <a:off x="874" y="1218"/>
              <a:ext cx="111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5" name="Oval 157"/>
            <p:cNvSpPr>
              <a:spLocks noChangeArrowheads="1"/>
            </p:cNvSpPr>
            <p:nvPr/>
          </p:nvSpPr>
          <p:spPr bwMode="auto">
            <a:xfrm>
              <a:off x="679" y="1172"/>
              <a:ext cx="112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6" name="Oval 158"/>
            <p:cNvSpPr>
              <a:spLocks noChangeArrowheads="1"/>
            </p:cNvSpPr>
            <p:nvPr/>
          </p:nvSpPr>
          <p:spPr bwMode="auto">
            <a:xfrm>
              <a:off x="410" y="1234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7" name="Oval 159"/>
            <p:cNvSpPr>
              <a:spLocks noChangeArrowheads="1"/>
            </p:cNvSpPr>
            <p:nvPr/>
          </p:nvSpPr>
          <p:spPr bwMode="auto">
            <a:xfrm>
              <a:off x="433" y="1102"/>
              <a:ext cx="112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8" name="Oval 160"/>
            <p:cNvSpPr>
              <a:spLocks noChangeArrowheads="1"/>
            </p:cNvSpPr>
            <p:nvPr/>
          </p:nvSpPr>
          <p:spPr bwMode="auto">
            <a:xfrm>
              <a:off x="118" y="1314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09" name="Oval 161"/>
            <p:cNvSpPr>
              <a:spLocks noChangeArrowheads="1"/>
            </p:cNvSpPr>
            <p:nvPr/>
          </p:nvSpPr>
          <p:spPr bwMode="auto">
            <a:xfrm>
              <a:off x="857" y="1003"/>
              <a:ext cx="101" cy="38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0" name="Oval 162"/>
            <p:cNvSpPr>
              <a:spLocks noChangeArrowheads="1"/>
            </p:cNvSpPr>
            <p:nvPr/>
          </p:nvSpPr>
          <p:spPr bwMode="auto">
            <a:xfrm>
              <a:off x="1340" y="1015"/>
              <a:ext cx="101" cy="39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1" name="Oval 163"/>
            <p:cNvSpPr>
              <a:spLocks noChangeArrowheads="1"/>
            </p:cNvSpPr>
            <p:nvPr/>
          </p:nvSpPr>
          <p:spPr bwMode="auto">
            <a:xfrm>
              <a:off x="1738" y="1010"/>
              <a:ext cx="101" cy="38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2" name="Oval 164"/>
            <p:cNvSpPr>
              <a:spLocks noChangeArrowheads="1"/>
            </p:cNvSpPr>
            <p:nvPr/>
          </p:nvSpPr>
          <p:spPr bwMode="auto">
            <a:xfrm>
              <a:off x="2115" y="1003"/>
              <a:ext cx="100" cy="39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3" name="Oval 165"/>
            <p:cNvSpPr>
              <a:spLocks noChangeArrowheads="1"/>
            </p:cNvSpPr>
            <p:nvPr/>
          </p:nvSpPr>
          <p:spPr bwMode="auto">
            <a:xfrm>
              <a:off x="2319" y="943"/>
              <a:ext cx="101" cy="39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4" name="Oval 166"/>
            <p:cNvSpPr>
              <a:spLocks noChangeArrowheads="1"/>
            </p:cNvSpPr>
            <p:nvPr/>
          </p:nvSpPr>
          <p:spPr bwMode="auto">
            <a:xfrm>
              <a:off x="2600" y="997"/>
              <a:ext cx="101" cy="39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5" name="Oval 167"/>
            <p:cNvSpPr>
              <a:spLocks noChangeArrowheads="1"/>
            </p:cNvSpPr>
            <p:nvPr/>
          </p:nvSpPr>
          <p:spPr bwMode="auto">
            <a:xfrm>
              <a:off x="1666" y="1422"/>
              <a:ext cx="106" cy="51"/>
            </a:xfrm>
            <a:prstGeom prst="ellipse">
              <a:avLst/>
            </a:prstGeom>
            <a:gradFill rotWithShape="0">
              <a:gsLst>
                <a:gs pos="0">
                  <a:srgbClr val="565681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6" name="Oval 168"/>
            <p:cNvSpPr>
              <a:spLocks noChangeArrowheads="1"/>
            </p:cNvSpPr>
            <p:nvPr/>
          </p:nvSpPr>
          <p:spPr bwMode="auto">
            <a:xfrm>
              <a:off x="2556" y="1518"/>
              <a:ext cx="123" cy="51"/>
            </a:xfrm>
            <a:prstGeom prst="ellipse">
              <a:avLst/>
            </a:prstGeom>
            <a:gradFill rotWithShape="0">
              <a:gsLst>
                <a:gs pos="0">
                  <a:srgbClr val="505078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7" name="Oval 169"/>
            <p:cNvSpPr>
              <a:spLocks noChangeArrowheads="1"/>
            </p:cNvSpPr>
            <p:nvPr/>
          </p:nvSpPr>
          <p:spPr bwMode="auto">
            <a:xfrm>
              <a:off x="3618" y="1289"/>
              <a:ext cx="112" cy="51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8" name="Oval 170"/>
            <p:cNvSpPr>
              <a:spLocks noChangeArrowheads="1"/>
            </p:cNvSpPr>
            <p:nvPr/>
          </p:nvSpPr>
          <p:spPr bwMode="auto">
            <a:xfrm>
              <a:off x="3790" y="1214"/>
              <a:ext cx="111" cy="51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19" name="Oval 171"/>
            <p:cNvSpPr>
              <a:spLocks noChangeArrowheads="1"/>
            </p:cNvSpPr>
            <p:nvPr/>
          </p:nvSpPr>
          <p:spPr bwMode="auto">
            <a:xfrm>
              <a:off x="2133" y="910"/>
              <a:ext cx="79" cy="3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0" name="Oval 172"/>
            <p:cNvSpPr>
              <a:spLocks noChangeArrowheads="1"/>
            </p:cNvSpPr>
            <p:nvPr/>
          </p:nvSpPr>
          <p:spPr bwMode="auto">
            <a:xfrm>
              <a:off x="1263" y="910"/>
              <a:ext cx="79" cy="3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1" name="Oval 173"/>
            <p:cNvSpPr>
              <a:spLocks noChangeArrowheads="1"/>
            </p:cNvSpPr>
            <p:nvPr/>
          </p:nvSpPr>
          <p:spPr bwMode="auto">
            <a:xfrm>
              <a:off x="1470" y="871"/>
              <a:ext cx="79" cy="3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2" name="Oval 174"/>
            <p:cNvSpPr>
              <a:spLocks noChangeArrowheads="1"/>
            </p:cNvSpPr>
            <p:nvPr/>
          </p:nvSpPr>
          <p:spPr bwMode="auto">
            <a:xfrm>
              <a:off x="1649" y="826"/>
              <a:ext cx="83" cy="3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3" name="Oval 175"/>
            <p:cNvSpPr>
              <a:spLocks noChangeArrowheads="1"/>
            </p:cNvSpPr>
            <p:nvPr/>
          </p:nvSpPr>
          <p:spPr bwMode="auto">
            <a:xfrm>
              <a:off x="1917" y="871"/>
              <a:ext cx="84" cy="3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4" name="Oval 176"/>
            <p:cNvSpPr>
              <a:spLocks noChangeArrowheads="1"/>
            </p:cNvSpPr>
            <p:nvPr/>
          </p:nvSpPr>
          <p:spPr bwMode="auto">
            <a:xfrm>
              <a:off x="1719" y="925"/>
              <a:ext cx="83" cy="3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5" name="Oval 177"/>
            <p:cNvSpPr>
              <a:spLocks noChangeArrowheads="1"/>
            </p:cNvSpPr>
            <p:nvPr/>
          </p:nvSpPr>
          <p:spPr bwMode="auto">
            <a:xfrm>
              <a:off x="1912" y="959"/>
              <a:ext cx="95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6" name="Oval 178"/>
            <p:cNvSpPr>
              <a:spLocks noChangeArrowheads="1"/>
            </p:cNvSpPr>
            <p:nvPr/>
          </p:nvSpPr>
          <p:spPr bwMode="auto">
            <a:xfrm>
              <a:off x="1540" y="964"/>
              <a:ext cx="89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7" name="Oval 179"/>
            <p:cNvSpPr>
              <a:spLocks noChangeArrowheads="1"/>
            </p:cNvSpPr>
            <p:nvPr/>
          </p:nvSpPr>
          <p:spPr bwMode="auto">
            <a:xfrm>
              <a:off x="1075" y="955"/>
              <a:ext cx="101" cy="45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8" name="Oval 180"/>
            <p:cNvSpPr>
              <a:spLocks noChangeArrowheads="1"/>
            </p:cNvSpPr>
            <p:nvPr/>
          </p:nvSpPr>
          <p:spPr bwMode="auto">
            <a:xfrm>
              <a:off x="1982" y="4029"/>
              <a:ext cx="195" cy="105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29" name="Oval 181"/>
            <p:cNvSpPr>
              <a:spLocks noChangeArrowheads="1"/>
            </p:cNvSpPr>
            <p:nvPr/>
          </p:nvSpPr>
          <p:spPr bwMode="auto">
            <a:xfrm>
              <a:off x="2459" y="3673"/>
              <a:ext cx="196" cy="112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0" name="Oval 182"/>
            <p:cNvSpPr>
              <a:spLocks noChangeArrowheads="1"/>
            </p:cNvSpPr>
            <p:nvPr/>
          </p:nvSpPr>
          <p:spPr bwMode="auto">
            <a:xfrm>
              <a:off x="3237" y="3123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1" name="Oval 183"/>
            <p:cNvSpPr>
              <a:spLocks noChangeArrowheads="1"/>
            </p:cNvSpPr>
            <p:nvPr/>
          </p:nvSpPr>
          <p:spPr bwMode="auto">
            <a:xfrm>
              <a:off x="3549" y="2882"/>
              <a:ext cx="157" cy="89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2" name="Oval 184"/>
            <p:cNvSpPr>
              <a:spLocks noChangeArrowheads="1"/>
            </p:cNvSpPr>
            <p:nvPr/>
          </p:nvSpPr>
          <p:spPr bwMode="auto">
            <a:xfrm>
              <a:off x="2891" y="3379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3" name="Oval 185"/>
            <p:cNvSpPr>
              <a:spLocks noChangeArrowheads="1"/>
            </p:cNvSpPr>
            <p:nvPr/>
          </p:nvSpPr>
          <p:spPr bwMode="auto">
            <a:xfrm>
              <a:off x="3868" y="2659"/>
              <a:ext cx="151" cy="84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4" name="Oval 186"/>
            <p:cNvSpPr>
              <a:spLocks noChangeArrowheads="1"/>
            </p:cNvSpPr>
            <p:nvPr/>
          </p:nvSpPr>
          <p:spPr bwMode="auto">
            <a:xfrm>
              <a:off x="4089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5" name="Oval 187"/>
            <p:cNvSpPr>
              <a:spLocks noChangeArrowheads="1"/>
            </p:cNvSpPr>
            <p:nvPr/>
          </p:nvSpPr>
          <p:spPr bwMode="auto">
            <a:xfrm>
              <a:off x="4326" y="2316"/>
              <a:ext cx="134" cy="72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6" name="Oval 188"/>
            <p:cNvSpPr>
              <a:spLocks noChangeArrowheads="1"/>
            </p:cNvSpPr>
            <p:nvPr/>
          </p:nvSpPr>
          <p:spPr bwMode="auto">
            <a:xfrm>
              <a:off x="4711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31314A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7" name="Oval 189"/>
            <p:cNvSpPr>
              <a:spLocks noChangeArrowheads="1"/>
            </p:cNvSpPr>
            <p:nvPr/>
          </p:nvSpPr>
          <p:spPr bwMode="auto">
            <a:xfrm>
              <a:off x="4532" y="2164"/>
              <a:ext cx="139" cy="61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8" name="Oval 190"/>
            <p:cNvSpPr>
              <a:spLocks noChangeArrowheads="1"/>
            </p:cNvSpPr>
            <p:nvPr/>
          </p:nvSpPr>
          <p:spPr bwMode="auto">
            <a:xfrm>
              <a:off x="4862" y="1922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39" name="Oval 191"/>
            <p:cNvSpPr>
              <a:spLocks noChangeArrowheads="1"/>
            </p:cNvSpPr>
            <p:nvPr/>
          </p:nvSpPr>
          <p:spPr bwMode="auto">
            <a:xfrm>
              <a:off x="5008" y="1809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34344E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0" name="Oval 192"/>
            <p:cNvSpPr>
              <a:spLocks noChangeArrowheads="1"/>
            </p:cNvSpPr>
            <p:nvPr/>
          </p:nvSpPr>
          <p:spPr bwMode="auto">
            <a:xfrm>
              <a:off x="5160" y="1704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4A4A6F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1" name="Oval 193"/>
            <p:cNvSpPr>
              <a:spLocks noChangeArrowheads="1"/>
            </p:cNvSpPr>
            <p:nvPr/>
          </p:nvSpPr>
          <p:spPr bwMode="auto">
            <a:xfrm>
              <a:off x="5276" y="1616"/>
              <a:ext cx="124" cy="51"/>
            </a:xfrm>
            <a:prstGeom prst="ellipse">
              <a:avLst/>
            </a:prstGeom>
            <a:gradFill rotWithShape="0">
              <a:gsLst>
                <a:gs pos="0">
                  <a:srgbClr val="4A4A6F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2" name="Oval 194"/>
            <p:cNvSpPr>
              <a:spLocks noChangeArrowheads="1"/>
            </p:cNvSpPr>
            <p:nvPr/>
          </p:nvSpPr>
          <p:spPr bwMode="auto">
            <a:xfrm>
              <a:off x="5397" y="1523"/>
              <a:ext cx="123" cy="51"/>
            </a:xfrm>
            <a:prstGeom prst="ellipse">
              <a:avLst/>
            </a:prstGeom>
            <a:gradFill rotWithShape="0">
              <a:gsLst>
                <a:gs pos="0">
                  <a:srgbClr val="4A4A6F"/>
                </a:gs>
                <a:gs pos="100000">
                  <a:srgbClr val="5B5B8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3" name="Oval 195"/>
            <p:cNvSpPr>
              <a:spLocks noChangeArrowheads="1"/>
            </p:cNvSpPr>
            <p:nvPr/>
          </p:nvSpPr>
          <p:spPr bwMode="auto">
            <a:xfrm>
              <a:off x="3254" y="4073"/>
              <a:ext cx="196" cy="106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4" name="Oval 196"/>
            <p:cNvSpPr>
              <a:spLocks noChangeArrowheads="1"/>
            </p:cNvSpPr>
            <p:nvPr/>
          </p:nvSpPr>
          <p:spPr bwMode="auto">
            <a:xfrm>
              <a:off x="3650" y="3695"/>
              <a:ext cx="196" cy="111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5" name="Oval 197"/>
            <p:cNvSpPr>
              <a:spLocks noChangeArrowheads="1"/>
            </p:cNvSpPr>
            <p:nvPr/>
          </p:nvSpPr>
          <p:spPr bwMode="auto">
            <a:xfrm>
              <a:off x="4772" y="3707"/>
              <a:ext cx="201" cy="106"/>
            </a:xfrm>
            <a:prstGeom prst="ellipse">
              <a:avLst/>
            </a:prstGeom>
            <a:gradFill rotWithShape="0">
              <a:gsLst>
                <a:gs pos="0">
                  <a:srgbClr val="27273B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6" name="Oval 198"/>
            <p:cNvSpPr>
              <a:spLocks noChangeArrowheads="1"/>
            </p:cNvSpPr>
            <p:nvPr/>
          </p:nvSpPr>
          <p:spPr bwMode="auto">
            <a:xfrm>
              <a:off x="4490" y="4051"/>
              <a:ext cx="196" cy="105"/>
            </a:xfrm>
            <a:prstGeom prst="ellipse">
              <a:avLst/>
            </a:prstGeom>
            <a:gradFill rotWithShape="0">
              <a:gsLst>
                <a:gs pos="0">
                  <a:srgbClr val="27273B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7" name="Oval 199"/>
            <p:cNvSpPr>
              <a:spLocks noChangeArrowheads="1"/>
            </p:cNvSpPr>
            <p:nvPr/>
          </p:nvSpPr>
          <p:spPr bwMode="auto">
            <a:xfrm>
              <a:off x="3988" y="3398"/>
              <a:ext cx="168" cy="96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8" name="Oval 200"/>
            <p:cNvSpPr>
              <a:spLocks noChangeArrowheads="1"/>
            </p:cNvSpPr>
            <p:nvPr/>
          </p:nvSpPr>
          <p:spPr bwMode="auto">
            <a:xfrm>
              <a:off x="4262" y="3143"/>
              <a:ext cx="167" cy="95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49" name="Oval 201"/>
            <p:cNvSpPr>
              <a:spLocks noChangeArrowheads="1"/>
            </p:cNvSpPr>
            <p:nvPr/>
          </p:nvSpPr>
          <p:spPr bwMode="auto">
            <a:xfrm>
              <a:off x="5043" y="3420"/>
              <a:ext cx="167" cy="95"/>
            </a:xfrm>
            <a:prstGeom prst="ellipse">
              <a:avLst/>
            </a:prstGeom>
            <a:gradFill rotWithShape="0">
              <a:gsLst>
                <a:gs pos="0">
                  <a:srgbClr val="27273B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0" name="Oval 202"/>
            <p:cNvSpPr>
              <a:spLocks noChangeArrowheads="1"/>
            </p:cNvSpPr>
            <p:nvPr/>
          </p:nvSpPr>
          <p:spPr bwMode="auto">
            <a:xfrm>
              <a:off x="4552" y="2875"/>
              <a:ext cx="156" cy="83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1" name="Oval 203"/>
            <p:cNvSpPr>
              <a:spLocks noChangeArrowheads="1"/>
            </p:cNvSpPr>
            <p:nvPr/>
          </p:nvSpPr>
          <p:spPr bwMode="auto">
            <a:xfrm>
              <a:off x="5292" y="3118"/>
              <a:ext cx="168" cy="95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2" name="Oval 204"/>
            <p:cNvSpPr>
              <a:spLocks noChangeArrowheads="1"/>
            </p:cNvSpPr>
            <p:nvPr/>
          </p:nvSpPr>
          <p:spPr bwMode="auto">
            <a:xfrm>
              <a:off x="5496" y="2881"/>
              <a:ext cx="156" cy="89"/>
            </a:xfrm>
            <a:prstGeom prst="ellipse">
              <a:avLst/>
            </a:prstGeom>
            <a:gradFill rotWithShape="0">
              <a:gsLst>
                <a:gs pos="0">
                  <a:srgbClr val="27273B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" name="Oval 205"/>
            <p:cNvSpPr>
              <a:spLocks noChangeArrowheads="1"/>
            </p:cNvSpPr>
            <p:nvPr/>
          </p:nvSpPr>
          <p:spPr bwMode="auto">
            <a:xfrm>
              <a:off x="4771" y="2675"/>
              <a:ext cx="156" cy="83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" name="Oval 206"/>
            <p:cNvSpPr>
              <a:spLocks noChangeArrowheads="1"/>
            </p:cNvSpPr>
            <p:nvPr/>
          </p:nvSpPr>
          <p:spPr bwMode="auto">
            <a:xfrm>
              <a:off x="4965" y="2490"/>
              <a:ext cx="156" cy="84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" name="Oval 207"/>
            <p:cNvSpPr>
              <a:spLocks noChangeArrowheads="1"/>
            </p:cNvSpPr>
            <p:nvPr/>
          </p:nvSpPr>
          <p:spPr bwMode="auto">
            <a:xfrm>
              <a:off x="5443" y="2054"/>
              <a:ext cx="134" cy="73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6" name="Oval 208"/>
            <p:cNvSpPr>
              <a:spLocks noChangeArrowheads="1"/>
            </p:cNvSpPr>
            <p:nvPr/>
          </p:nvSpPr>
          <p:spPr bwMode="auto">
            <a:xfrm>
              <a:off x="5160" y="2316"/>
              <a:ext cx="140" cy="73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7" name="Oval 209"/>
            <p:cNvSpPr>
              <a:spLocks noChangeArrowheads="1"/>
            </p:cNvSpPr>
            <p:nvPr/>
          </p:nvSpPr>
          <p:spPr bwMode="auto">
            <a:xfrm>
              <a:off x="5317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8" name="Oval 210"/>
            <p:cNvSpPr>
              <a:spLocks noChangeArrowheads="1"/>
            </p:cNvSpPr>
            <p:nvPr/>
          </p:nvSpPr>
          <p:spPr bwMode="auto">
            <a:xfrm>
              <a:off x="5580" y="1935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3A3A57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9" name="Oval 211"/>
            <p:cNvSpPr>
              <a:spLocks noChangeArrowheads="1"/>
            </p:cNvSpPr>
            <p:nvPr/>
          </p:nvSpPr>
          <p:spPr bwMode="auto">
            <a:xfrm>
              <a:off x="5688" y="1813"/>
              <a:ext cx="128" cy="61"/>
            </a:xfrm>
            <a:prstGeom prst="ellipse">
              <a:avLst/>
            </a:prstGeom>
            <a:gradFill rotWithShape="0">
              <a:gsLst>
                <a:gs pos="0">
                  <a:srgbClr val="3A3A57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60" name="Oval 212"/>
            <p:cNvSpPr>
              <a:spLocks noChangeArrowheads="1"/>
            </p:cNvSpPr>
            <p:nvPr/>
          </p:nvSpPr>
          <p:spPr bwMode="auto">
            <a:xfrm>
              <a:off x="5662" y="2682"/>
              <a:ext cx="156" cy="83"/>
            </a:xfrm>
            <a:prstGeom prst="ellipse">
              <a:avLst/>
            </a:prstGeom>
            <a:gradFill rotWithShape="0">
              <a:gsLst>
                <a:gs pos="0">
                  <a:srgbClr val="37375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61" name="Oval 213"/>
            <p:cNvSpPr>
              <a:spLocks noChangeArrowheads="1"/>
            </p:cNvSpPr>
            <p:nvPr/>
          </p:nvSpPr>
          <p:spPr bwMode="auto">
            <a:xfrm>
              <a:off x="-66" y="2867"/>
              <a:ext cx="150" cy="89"/>
            </a:xfrm>
            <a:prstGeom prst="ellipse">
              <a:avLst/>
            </a:prstGeom>
            <a:gradFill rotWithShape="0">
              <a:gsLst>
                <a:gs pos="0">
                  <a:srgbClr val="46466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62" name="Oval 214"/>
            <p:cNvSpPr>
              <a:spLocks noChangeArrowheads="1"/>
            </p:cNvSpPr>
            <p:nvPr/>
          </p:nvSpPr>
          <p:spPr bwMode="auto">
            <a:xfrm>
              <a:off x="1" y="2479"/>
              <a:ext cx="156" cy="89"/>
            </a:xfrm>
            <a:prstGeom prst="ellipse">
              <a:avLst/>
            </a:prstGeom>
            <a:gradFill rotWithShape="0">
              <a:gsLst>
                <a:gs pos="0">
                  <a:srgbClr val="4C4C73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63" name="Oval 215"/>
            <p:cNvSpPr>
              <a:spLocks noChangeArrowheads="1"/>
            </p:cNvSpPr>
            <p:nvPr/>
          </p:nvSpPr>
          <p:spPr bwMode="auto">
            <a:xfrm>
              <a:off x="-10" y="1438"/>
              <a:ext cx="106" cy="44"/>
            </a:xfrm>
            <a:prstGeom prst="ellipse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64" name="Oval 216"/>
            <p:cNvSpPr>
              <a:spLocks noChangeArrowheads="1"/>
            </p:cNvSpPr>
            <p:nvPr/>
          </p:nvSpPr>
          <p:spPr bwMode="auto">
            <a:xfrm>
              <a:off x="5623" y="4012"/>
              <a:ext cx="201" cy="106"/>
            </a:xfrm>
            <a:prstGeom prst="ellipse">
              <a:avLst/>
            </a:prstGeom>
            <a:gradFill rotWithShape="0">
              <a:gsLst>
                <a:gs pos="0">
                  <a:srgbClr val="27273B"/>
                </a:gs>
                <a:gs pos="100000">
                  <a:srgbClr val="666699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65" name="Rectangle 2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44675"/>
            <a:ext cx="77708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266" name="Rectangle 21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67" name="Rectangle 219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68" name="Rectangle 22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2CB26C40-25FA-4A72-8D79-731FE8811E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DFDEF6"/>
        </a:buClr>
        <a:buSzPct val="100000"/>
        <a:buFont typeface="Aria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DFDEF6"/>
        </a:buClr>
        <a:buSzPct val="100000"/>
        <a:buFont typeface="Aria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DFDEF6"/>
        </a:buClr>
        <a:buSzPct val="100000"/>
        <a:buFont typeface="Aria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DFDEF6"/>
        </a:buClr>
        <a:buSzPct val="100000"/>
        <a:buFont typeface="Aria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DFDEF6"/>
        </a:buClr>
        <a:buSzPct val="100000"/>
        <a:buFont typeface="Aria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5pPr>
      <a:lvl6pPr marL="1536700" indent="-2159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6pPr>
      <a:lvl7pPr marL="1993900" indent="-2159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7pPr>
      <a:lvl8pPr marL="2451100" indent="-2159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8pPr>
      <a:lvl9pPr marL="2908300" indent="-2159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pitchFamily="34" charset="0"/>
        </a:defRPr>
      </a:lvl9pPr>
    </p:titleStyle>
    <p:bodyStyle>
      <a:lvl1pPr marL="341313" indent="-341313" algn="l" defTabSz="457200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StarSymbol" charset="0"/>
        <a:buBlip>
          <a:blip r:embed="rId15"/>
        </a:buBlip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CCCCFF"/>
        </a:buClr>
        <a:buSzPct val="50000"/>
        <a:buFont typeface="Wingdings" pitchFamily="2" charset="2"/>
        <a:buChar char="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StarSymbol" charset="0"/>
        <a:buBlip>
          <a:blip r:embed="rId15"/>
        </a:buBlip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CCCCFF"/>
        </a:buClr>
        <a:buSzPct val="5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83000"/>
        <a:buFont typeface="StarSymbol" charset="0"/>
        <a:buBlip>
          <a:blip r:embed="rId15"/>
        </a:buBlip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83000"/>
        <a:buFont typeface="StarSymbol" charset="0"/>
        <a:buBlip>
          <a:blip r:embed="rId15"/>
        </a:buBlip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83000"/>
        <a:buFont typeface="StarSymbol" charset="0"/>
        <a:buBlip>
          <a:blip r:embed="rId15"/>
        </a:buBlip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83000"/>
        <a:buFont typeface="StarSymbol" charset="0"/>
        <a:buBlip>
          <a:blip r:embed="rId15"/>
        </a:buBlip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83000"/>
        <a:buFont typeface="StarSymbol" charset="0"/>
        <a:buBlip>
          <a:blip r:embed="rId15"/>
        </a:buBlip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38252"/>
            <a:ext cx="8974138" cy="6649257"/>
          </a:xfrm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6600" b="1" dirty="0" smtClean="0">
                <a:solidFill>
                  <a:srgbClr val="FFCC66"/>
                </a:solidFill>
              </a:rPr>
              <a:t/>
            </a:r>
            <a:br>
              <a:rPr lang="en-GB" sz="6600" b="1" dirty="0" smtClean="0">
                <a:solidFill>
                  <a:srgbClr val="FFCC66"/>
                </a:solidFill>
              </a:rPr>
            </a:br>
            <a:r>
              <a:rPr lang="en-GB" sz="6600" b="1" dirty="0" smtClean="0">
                <a:solidFill>
                  <a:srgbClr val="0070C0"/>
                </a:solidFill>
              </a:rPr>
              <a:t>Idaho 511 Truckers’ Information</a:t>
            </a:r>
            <a:r>
              <a:rPr lang="en-GB" b="1" dirty="0" smtClean="0">
                <a:solidFill>
                  <a:srgbClr val="0070C0"/>
                </a:solidFill>
              </a:rPr>
              <a:t/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/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/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sz="2400" dirty="0" smtClean="0">
                <a:solidFill>
                  <a:srgbClr val="0070C0"/>
                </a:solidFill>
              </a:rPr>
              <a:t>Tony Ernest – Traveler Services </a:t>
            </a:r>
            <a:r>
              <a:rPr lang="en-GB" sz="2400" dirty="0">
                <a:solidFill>
                  <a:srgbClr val="0070C0"/>
                </a:solidFill>
              </a:rPr>
              <a:t>Coordinator</a:t>
            </a:r>
            <a:br>
              <a:rPr lang="en-GB" sz="2400" dirty="0">
                <a:solidFill>
                  <a:srgbClr val="0070C0"/>
                </a:solidFill>
              </a:rPr>
            </a:br>
            <a:r>
              <a:rPr lang="en-GB" sz="2400" dirty="0" smtClean="0">
                <a:solidFill>
                  <a:srgbClr val="0070C0"/>
                </a:solidFill>
              </a:rPr>
              <a:t>Reggie Phipps – </a:t>
            </a:r>
            <a:r>
              <a:rPr lang="en-US" sz="2400" dirty="0" smtClean="0">
                <a:solidFill>
                  <a:srgbClr val="0070C0"/>
                </a:solidFill>
              </a:rPr>
              <a:t>Vehicle Size and Weight Specialist</a:t>
            </a:r>
            <a:r>
              <a:rPr lang="en-GB" sz="2400" dirty="0" smtClean="0">
                <a:solidFill>
                  <a:srgbClr val="0070C0"/>
                </a:solidFill>
              </a:rPr>
              <a:t/>
            </a:r>
            <a:br>
              <a:rPr lang="en-GB" sz="2400" dirty="0" smtClean="0">
                <a:solidFill>
                  <a:srgbClr val="0070C0"/>
                </a:solidFill>
              </a:rPr>
            </a:br>
            <a:r>
              <a:rPr lang="en-GB" sz="2400" dirty="0" smtClean="0">
                <a:solidFill>
                  <a:srgbClr val="0070C0"/>
                </a:solidFill>
              </a:rPr>
              <a:t/>
            </a:r>
            <a:br>
              <a:rPr lang="en-GB" sz="2400" dirty="0" smtClean="0">
                <a:solidFill>
                  <a:srgbClr val="0070C0"/>
                </a:solidFill>
              </a:rPr>
            </a:br>
            <a:r>
              <a:rPr lang="en-GB" sz="2400" dirty="0" smtClean="0">
                <a:solidFill>
                  <a:srgbClr val="0070C0"/>
                </a:solidFill>
              </a:rPr>
              <a:t>Talking Freight Seminar, July 17, 2013</a:t>
            </a:r>
            <a:r>
              <a:rPr lang="en-GB" b="1" dirty="0" smtClean="0">
                <a:solidFill>
                  <a:srgbClr val="FFCC66"/>
                </a:solidFill>
              </a:rPr>
              <a:t/>
            </a:r>
            <a:br>
              <a:rPr lang="en-GB" b="1" dirty="0" smtClean="0">
                <a:solidFill>
                  <a:srgbClr val="FFCC66"/>
                </a:solidFill>
              </a:rPr>
            </a:br>
            <a:r>
              <a:rPr lang="en-GB" b="1" dirty="0" smtClean="0">
                <a:solidFill>
                  <a:srgbClr val="FFCC66"/>
                </a:solidFill>
              </a:rPr>
              <a:t/>
            </a:r>
            <a:br>
              <a:rPr lang="en-GB" b="1" dirty="0" smtClean="0">
                <a:solidFill>
                  <a:srgbClr val="FFCC66"/>
                </a:solidFill>
              </a:rPr>
            </a:br>
            <a:r>
              <a:rPr lang="en-GB" sz="3200" dirty="0" smtClean="0">
                <a:solidFill>
                  <a:srgbClr val="FFCC6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767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0813" cy="173513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Idaho’s Truckers’ Page</a:t>
            </a: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Partnership between ITD’s Commercial Vehicle Services team and 511.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Same information as in standard 511, but filtered and presented differently.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Three separate products.  All offer the same basic information.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- 5-1-1 Phone system.  Separate menu item.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- Low Bandwidth website version.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- High Bandwidth website version.</a:t>
            </a:r>
            <a:endParaRPr lang="en-US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7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0813" cy="173513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System Features</a:t>
            </a: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Information includes: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road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closures, commercial vehicle restrictions, pavement spring breakup areas, truck escape ramps.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Easy to navigate to other information, such as mountain pass conditions, winter road conditions, and web cameras.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Map interface with clickable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icons.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Searchable by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region or highway.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High bandwidth web offers customizable routes.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Personalized user accounts to store routes.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Live e-mail and text updates.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512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0813" cy="173513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Online Website Demonstration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780" y="1828800"/>
            <a:ext cx="787443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94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9600" y="1066800"/>
            <a:ext cx="8153400" cy="4572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73000"/>
              </a:lnSpc>
              <a:buClr>
                <a:srgbClr val="9999FF"/>
              </a:buClr>
              <a:buFont typeface="Wingdings" pitchFamily="2" charset="2"/>
              <a:buNone/>
              <a:defRPr/>
            </a:pPr>
            <a:endParaRPr lang="en-US" sz="6000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73000"/>
              </a:lnSpc>
              <a:buClr>
                <a:srgbClr val="9999FF"/>
              </a:buClr>
              <a:buFont typeface="Wingdings" pitchFamily="2" charset="2"/>
              <a:buNone/>
              <a:defRPr/>
            </a:pPr>
            <a:r>
              <a:rPr lang="en-US" sz="6000" dirty="0" smtClean="0">
                <a:solidFill>
                  <a:srgbClr val="0070C0"/>
                </a:solidFill>
              </a:rPr>
              <a:t>Questions?</a:t>
            </a:r>
          </a:p>
          <a:p>
            <a:pPr eaLnBrk="1" hangingPunct="1">
              <a:lnSpc>
                <a:spcPct val="73000"/>
              </a:lnSpc>
              <a:buClr>
                <a:srgbClr val="9999FF"/>
              </a:buClr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73000"/>
              </a:lnSpc>
              <a:buClr>
                <a:srgbClr val="9999FF"/>
              </a:buClr>
              <a:defRPr/>
            </a:pPr>
            <a:r>
              <a:rPr lang="en-GB" dirty="0" smtClean="0">
                <a:solidFill>
                  <a:srgbClr val="0070C0"/>
                </a:solidFill>
              </a:rPr>
              <a:t>Tony Ernest – (208) 334-8836</a:t>
            </a:r>
          </a:p>
          <a:p>
            <a:pPr eaLnBrk="1" hangingPunct="1">
              <a:lnSpc>
                <a:spcPct val="73000"/>
              </a:lnSpc>
              <a:buClr>
                <a:srgbClr val="9999FF"/>
              </a:buClr>
              <a:defRPr/>
            </a:pPr>
            <a:r>
              <a:rPr lang="en-GB" dirty="0" smtClean="0">
                <a:solidFill>
                  <a:srgbClr val="0070C0"/>
                </a:solidFill>
              </a:rPr>
              <a:t>	tony.ernest@itd.idaho.gov</a:t>
            </a:r>
          </a:p>
          <a:p>
            <a:pPr eaLnBrk="1" hangingPunct="1">
              <a:lnSpc>
                <a:spcPct val="73000"/>
              </a:lnSpc>
              <a:buClr>
                <a:srgbClr val="9999FF"/>
              </a:buClr>
              <a:defRPr/>
            </a:pPr>
            <a:endParaRPr lang="en-GB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73000"/>
              </a:lnSpc>
              <a:buClr>
                <a:srgbClr val="9999FF"/>
              </a:buClr>
              <a:defRPr/>
            </a:pPr>
            <a:r>
              <a:rPr lang="en-GB" dirty="0" smtClean="0">
                <a:solidFill>
                  <a:srgbClr val="0070C0"/>
                </a:solidFill>
              </a:rPr>
              <a:t>Reggie Phipps – (208) 334-8418</a:t>
            </a:r>
          </a:p>
          <a:p>
            <a:pPr lvl="1" eaLnBrk="1" hangingPunct="1">
              <a:lnSpc>
                <a:spcPct val="73000"/>
              </a:lnSpc>
              <a:buClr>
                <a:srgbClr val="9999FF"/>
              </a:buClr>
              <a:defRPr/>
            </a:pPr>
            <a:r>
              <a:rPr lang="en-US" dirty="0" smtClean="0">
                <a:solidFill>
                  <a:srgbClr val="0070C0"/>
                </a:solidFill>
              </a:rPr>
              <a:t>reggie.phipps@itd.idaho.gov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146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 Idaho 511 Truckers’ Information   Tony Ernest – Traveler Services Coordinator Reggie Phipps – Vehicle Size and Weight Specialist  Talking Freight Seminar, July 17, 2013   </vt:lpstr>
      <vt:lpstr>Idaho’s Truckers’ Page </vt:lpstr>
      <vt:lpstr>System Features </vt:lpstr>
      <vt:lpstr>Online Website Demonstration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Idaho Traveler Services System  Presentation to INL   January 25, 2006</dc:title>
  <dc:creator>Tony Ernest</dc:creator>
  <cp:lastModifiedBy>TErnest</cp:lastModifiedBy>
  <cp:revision>120</cp:revision>
  <cp:lastPrinted>2013-01-14T20:05:58Z</cp:lastPrinted>
  <dcterms:modified xsi:type="dcterms:W3CDTF">2013-07-16T14:45:02Z</dcterms:modified>
</cp:coreProperties>
</file>