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7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615" autoAdjust="0"/>
    <p:restoredTop sz="86441" autoAdjust="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1FD2-0E91-40EE-8FF4-AD21E179B1D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F3BA-C22D-48F7-ACAF-1A5DA1412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1FD2-0E91-40EE-8FF4-AD21E179B1D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F3BA-C22D-48F7-ACAF-1A5DA1412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1FD2-0E91-40EE-8FF4-AD21E179B1D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F3BA-C22D-48F7-ACAF-1A5DA1412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1FD2-0E91-40EE-8FF4-AD21E179B1D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F3BA-C22D-48F7-ACAF-1A5DA1412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1FD2-0E91-40EE-8FF4-AD21E179B1D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F3BA-C22D-48F7-ACAF-1A5DA1412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1FD2-0E91-40EE-8FF4-AD21E179B1D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F3BA-C22D-48F7-ACAF-1A5DA1412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1FD2-0E91-40EE-8FF4-AD21E179B1D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F3BA-C22D-48F7-ACAF-1A5DA1412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1FD2-0E91-40EE-8FF4-AD21E179B1D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F3BA-C22D-48F7-ACAF-1A5DA1412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1FD2-0E91-40EE-8FF4-AD21E179B1D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F3BA-C22D-48F7-ACAF-1A5DA1412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1FD2-0E91-40EE-8FF4-AD21E179B1D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F3BA-C22D-48F7-ACAF-1A5DA1412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1FD2-0E91-40EE-8FF4-AD21E179B1D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F3BA-C22D-48F7-ACAF-1A5DA1412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61FD2-0E91-40EE-8FF4-AD21E179B1D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DF3BA-C22D-48F7-ACAF-1A5DA1412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LA_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Inland Intermodal Port – Auburn, Maine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white">
          <a:xfrm>
            <a:off x="1981200" y="4572000"/>
            <a:ext cx="502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Roland G. Miller 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--  Director of Community &amp;    Economic Development, City of Auburn, Maine</a:t>
            </a:r>
          </a:p>
          <a:p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Edward J. Foley 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--  V.P. of Sales &amp; Business Development (Northeast Region), Genesee &amp; Wyoming Railroad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modal Port 6-18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5" name="Picture 1027" descr="A:\MVC-010F.JPG"/>
          <p:cNvPicPr>
            <a:picLocks noChangeAspect="1" noChangeArrowheads="1"/>
          </p:cNvPicPr>
          <p:nvPr/>
        </p:nvPicPr>
        <p:blipFill>
          <a:blip r:embed="rId2" cstate="print">
            <a:lum bright="42000" contrast="66000"/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  <p:pic>
        <p:nvPicPr>
          <p:cNvPr id="84996" name="Picture 1028" descr="U:\Quality Award\MCSMSQA Emblem\r&amp;g rose &amp; state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09600" y="5334000"/>
            <a:ext cx="919163" cy="1285875"/>
          </a:xfrm>
          <a:prstGeom prst="rect">
            <a:avLst/>
          </a:prstGeom>
          <a:noFill/>
        </p:spPr>
      </p:pic>
      <p:sp>
        <p:nvSpPr>
          <p:cNvPr id="84997" name="Text Box 1029"/>
          <p:cNvSpPr txBox="1">
            <a:spLocks noChangeArrowheads="1"/>
          </p:cNvSpPr>
          <p:nvPr/>
        </p:nvSpPr>
        <p:spPr bwMode="auto">
          <a:xfrm>
            <a:off x="1600200" y="6172200"/>
            <a:ext cx="649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A Margaret Chase Smith Quality Award Recipient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LA_Y_ligh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Piggy_Pac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Poland_Auburn_parc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</p:spPr>
      </p:pic>
      <p:sp>
        <p:nvSpPr>
          <p:cNvPr id="129027" name="Oval 3"/>
          <p:cNvSpPr>
            <a:spLocks noChangeArrowheads="1"/>
          </p:cNvSpPr>
          <p:nvPr/>
        </p:nvSpPr>
        <p:spPr bwMode="auto">
          <a:xfrm>
            <a:off x="2667000" y="2895600"/>
            <a:ext cx="3505200" cy="3124200"/>
          </a:xfrm>
          <a:prstGeom prst="ellipse">
            <a:avLst/>
          </a:prstGeom>
          <a:solidFill>
            <a:srgbClr val="0000FF">
              <a:alpha val="4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29028" name="Oval 4"/>
          <p:cNvSpPr>
            <a:spLocks noChangeArrowheads="1"/>
          </p:cNvSpPr>
          <p:nvPr/>
        </p:nvSpPr>
        <p:spPr bwMode="auto">
          <a:xfrm>
            <a:off x="2286000" y="2209800"/>
            <a:ext cx="5029200" cy="4419600"/>
          </a:xfrm>
          <a:prstGeom prst="ellipse">
            <a:avLst/>
          </a:prstGeom>
          <a:solidFill>
            <a:srgbClr val="008000">
              <a:alpha val="3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9029" name="Picture 5" descr="Turnpik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00600"/>
            <a:ext cx="393700" cy="431800"/>
          </a:xfrm>
          <a:prstGeom prst="rect">
            <a:avLst/>
          </a:prstGeom>
          <a:noFill/>
        </p:spPr>
      </p:pic>
      <p:pic>
        <p:nvPicPr>
          <p:cNvPr id="129030" name="Picture 6" descr="Airport_3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00400"/>
            <a:ext cx="387350" cy="457200"/>
          </a:xfrm>
          <a:prstGeom prst="rect">
            <a:avLst/>
          </a:prstGeom>
          <a:noFill/>
        </p:spPr>
      </p:pic>
      <p:pic>
        <p:nvPicPr>
          <p:cNvPr id="129031" name="Picture 7" descr="Intermod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164756">
            <a:off x="4114800" y="2590800"/>
            <a:ext cx="762000" cy="309563"/>
          </a:xfrm>
          <a:prstGeom prst="rect">
            <a:avLst/>
          </a:prstGeom>
          <a:noFill/>
        </p:spPr>
      </p:pic>
      <p:sp>
        <p:nvSpPr>
          <p:cNvPr id="129032" name="Freeform 8"/>
          <p:cNvSpPr>
            <a:spLocks/>
          </p:cNvSpPr>
          <p:nvPr/>
        </p:nvSpPr>
        <p:spPr bwMode="auto">
          <a:xfrm>
            <a:off x="2438400" y="3962400"/>
            <a:ext cx="1828800" cy="1447800"/>
          </a:xfrm>
          <a:custGeom>
            <a:avLst/>
            <a:gdLst/>
            <a:ahLst/>
            <a:cxnLst>
              <a:cxn ang="0">
                <a:pos x="1152" y="0"/>
              </a:cxn>
              <a:cxn ang="0">
                <a:pos x="1440" y="384"/>
              </a:cxn>
              <a:cxn ang="0">
                <a:pos x="1296" y="480"/>
              </a:cxn>
              <a:cxn ang="0">
                <a:pos x="1392" y="576"/>
              </a:cxn>
              <a:cxn ang="0">
                <a:pos x="1344" y="672"/>
              </a:cxn>
              <a:cxn ang="0">
                <a:pos x="1296" y="720"/>
              </a:cxn>
              <a:cxn ang="0">
                <a:pos x="1200" y="768"/>
              </a:cxn>
              <a:cxn ang="0">
                <a:pos x="1104" y="672"/>
              </a:cxn>
              <a:cxn ang="0">
                <a:pos x="912" y="576"/>
              </a:cxn>
              <a:cxn ang="0">
                <a:pos x="480" y="1248"/>
              </a:cxn>
              <a:cxn ang="0">
                <a:pos x="0" y="816"/>
              </a:cxn>
              <a:cxn ang="0">
                <a:pos x="240" y="480"/>
              </a:cxn>
              <a:cxn ang="0">
                <a:pos x="384" y="624"/>
              </a:cxn>
              <a:cxn ang="0">
                <a:pos x="816" y="288"/>
              </a:cxn>
              <a:cxn ang="0">
                <a:pos x="768" y="192"/>
              </a:cxn>
              <a:cxn ang="0">
                <a:pos x="816" y="144"/>
              </a:cxn>
              <a:cxn ang="0">
                <a:pos x="816" y="96"/>
              </a:cxn>
              <a:cxn ang="0">
                <a:pos x="864" y="96"/>
              </a:cxn>
              <a:cxn ang="0">
                <a:pos x="912" y="48"/>
              </a:cxn>
              <a:cxn ang="0">
                <a:pos x="1008" y="96"/>
              </a:cxn>
              <a:cxn ang="0">
                <a:pos x="1104" y="48"/>
              </a:cxn>
              <a:cxn ang="0">
                <a:pos x="1152" y="0"/>
              </a:cxn>
            </a:cxnLst>
            <a:rect l="0" t="0" r="r" b="b"/>
            <a:pathLst>
              <a:path w="1440" h="1248">
                <a:moveTo>
                  <a:pt x="1152" y="0"/>
                </a:moveTo>
                <a:lnTo>
                  <a:pt x="1440" y="384"/>
                </a:lnTo>
                <a:lnTo>
                  <a:pt x="1296" y="480"/>
                </a:lnTo>
                <a:lnTo>
                  <a:pt x="1392" y="576"/>
                </a:lnTo>
                <a:lnTo>
                  <a:pt x="1344" y="672"/>
                </a:lnTo>
                <a:lnTo>
                  <a:pt x="1296" y="720"/>
                </a:lnTo>
                <a:lnTo>
                  <a:pt x="1200" y="768"/>
                </a:lnTo>
                <a:lnTo>
                  <a:pt x="1104" y="672"/>
                </a:lnTo>
                <a:lnTo>
                  <a:pt x="912" y="576"/>
                </a:lnTo>
                <a:lnTo>
                  <a:pt x="480" y="1248"/>
                </a:lnTo>
                <a:lnTo>
                  <a:pt x="0" y="816"/>
                </a:lnTo>
                <a:lnTo>
                  <a:pt x="240" y="480"/>
                </a:lnTo>
                <a:lnTo>
                  <a:pt x="384" y="624"/>
                </a:lnTo>
                <a:lnTo>
                  <a:pt x="816" y="288"/>
                </a:lnTo>
                <a:lnTo>
                  <a:pt x="768" y="192"/>
                </a:lnTo>
                <a:lnTo>
                  <a:pt x="816" y="144"/>
                </a:lnTo>
                <a:lnTo>
                  <a:pt x="816" y="96"/>
                </a:lnTo>
                <a:lnTo>
                  <a:pt x="864" y="96"/>
                </a:lnTo>
                <a:lnTo>
                  <a:pt x="912" y="48"/>
                </a:lnTo>
                <a:lnTo>
                  <a:pt x="1008" y="96"/>
                </a:lnTo>
                <a:lnTo>
                  <a:pt x="1104" y="48"/>
                </a:lnTo>
                <a:lnTo>
                  <a:pt x="1152" y="0"/>
                </a:lnTo>
                <a:close/>
              </a:path>
            </a:pathLst>
          </a:custGeom>
          <a:solidFill>
            <a:srgbClr val="FF0000">
              <a:alpha val="5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9033" name="Picture 9" descr="MVC-001F"/>
          <p:cNvPicPr>
            <a:picLocks noChangeAspect="1" noChangeArrowheads="1"/>
          </p:cNvPicPr>
          <p:nvPr/>
        </p:nvPicPr>
        <p:blipFill>
          <a:blip r:embed="rId6" cstate="print">
            <a:lum bright="50000"/>
          </a:blip>
          <a:srcRect/>
          <a:stretch>
            <a:fillRect/>
          </a:stretch>
        </p:blipFill>
        <p:spPr bwMode="auto">
          <a:xfrm>
            <a:off x="5715000" y="43815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76200"/>
            <a:ext cx="8001000" cy="6781800"/>
            <a:chOff x="240" y="48"/>
            <a:chExt cx="5040" cy="4272"/>
          </a:xfrm>
        </p:grpSpPr>
        <p:sp>
          <p:nvSpPr>
            <p:cNvPr id="129035" name="Line 11"/>
            <p:cNvSpPr>
              <a:spLocks noChangeShapeType="1"/>
            </p:cNvSpPr>
            <p:nvPr/>
          </p:nvSpPr>
          <p:spPr bwMode="auto">
            <a:xfrm>
              <a:off x="240" y="170"/>
              <a:ext cx="3648" cy="4150"/>
            </a:xfrm>
            <a:prstGeom prst="line">
              <a:avLst/>
            </a:prstGeom>
            <a:noFill/>
            <a:ln w="476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auto">
            <a:xfrm>
              <a:off x="2256" y="48"/>
              <a:ext cx="3024" cy="2352"/>
            </a:xfrm>
            <a:custGeom>
              <a:avLst/>
              <a:gdLst/>
              <a:ahLst/>
              <a:cxnLst>
                <a:cxn ang="0">
                  <a:pos x="0" y="2352"/>
                </a:cxn>
                <a:cxn ang="0">
                  <a:pos x="96" y="2112"/>
                </a:cxn>
                <a:cxn ang="0">
                  <a:pos x="1152" y="1392"/>
                </a:cxn>
                <a:cxn ang="0">
                  <a:pos x="1632" y="720"/>
                </a:cxn>
                <a:cxn ang="0">
                  <a:pos x="3024" y="0"/>
                </a:cxn>
              </a:cxnLst>
              <a:rect l="0" t="0" r="r" b="b"/>
              <a:pathLst>
                <a:path w="3024" h="2352">
                  <a:moveTo>
                    <a:pt x="0" y="2352"/>
                  </a:moveTo>
                  <a:lnTo>
                    <a:pt x="96" y="2112"/>
                  </a:lnTo>
                  <a:lnTo>
                    <a:pt x="1152" y="1392"/>
                  </a:lnTo>
                  <a:lnTo>
                    <a:pt x="1632" y="720"/>
                  </a:lnTo>
                  <a:lnTo>
                    <a:pt x="3024" y="0"/>
                  </a:lnTo>
                </a:path>
              </a:pathLst>
            </a:custGeom>
            <a:noFill/>
            <a:ln w="38100" cap="sq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037" name="Freeform 13"/>
            <p:cNvSpPr>
              <a:spLocks/>
            </p:cNvSpPr>
            <p:nvPr/>
          </p:nvSpPr>
          <p:spPr bwMode="auto">
            <a:xfrm>
              <a:off x="2064" y="2064"/>
              <a:ext cx="432" cy="19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192"/>
                </a:cxn>
                <a:cxn ang="0">
                  <a:pos x="240" y="192"/>
                </a:cxn>
                <a:cxn ang="0">
                  <a:pos x="432" y="0"/>
                </a:cxn>
              </a:cxnLst>
              <a:rect l="0" t="0" r="r" b="b"/>
              <a:pathLst>
                <a:path w="432" h="192">
                  <a:moveTo>
                    <a:pt x="0" y="144"/>
                  </a:moveTo>
                  <a:lnTo>
                    <a:pt x="96" y="192"/>
                  </a:lnTo>
                  <a:lnTo>
                    <a:pt x="240" y="192"/>
                  </a:lnTo>
                  <a:lnTo>
                    <a:pt x="432" y="0"/>
                  </a:lnTo>
                </a:path>
              </a:pathLst>
            </a:custGeom>
            <a:noFill/>
            <a:ln w="38100" cap="sq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39" name="Freeform 15"/>
          <p:cNvSpPr>
            <a:spLocks/>
          </p:cNvSpPr>
          <p:nvPr/>
        </p:nvSpPr>
        <p:spPr bwMode="auto">
          <a:xfrm>
            <a:off x="2971800" y="2514600"/>
            <a:ext cx="1371600" cy="990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528" y="0"/>
              </a:cxn>
              <a:cxn ang="0">
                <a:pos x="864" y="432"/>
              </a:cxn>
              <a:cxn ang="0">
                <a:pos x="480" y="624"/>
              </a:cxn>
              <a:cxn ang="0">
                <a:pos x="192" y="624"/>
              </a:cxn>
              <a:cxn ang="0">
                <a:pos x="0" y="432"/>
              </a:cxn>
              <a:cxn ang="0">
                <a:pos x="288" y="0"/>
              </a:cxn>
            </a:cxnLst>
            <a:rect l="0" t="0" r="r" b="b"/>
            <a:pathLst>
              <a:path w="864" h="624">
                <a:moveTo>
                  <a:pt x="288" y="0"/>
                </a:moveTo>
                <a:lnTo>
                  <a:pt x="528" y="0"/>
                </a:lnTo>
                <a:lnTo>
                  <a:pt x="864" y="432"/>
                </a:lnTo>
                <a:lnTo>
                  <a:pt x="480" y="624"/>
                </a:lnTo>
                <a:lnTo>
                  <a:pt x="192" y="624"/>
                </a:lnTo>
                <a:lnTo>
                  <a:pt x="0" y="432"/>
                </a:lnTo>
                <a:lnTo>
                  <a:pt x="288" y="0"/>
                </a:lnTo>
                <a:close/>
              </a:path>
            </a:pathLst>
          </a:custGeom>
          <a:solidFill>
            <a:srgbClr val="FF0000">
              <a:alpha val="5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0" name="Freeform 16"/>
          <p:cNvSpPr>
            <a:spLocks/>
          </p:cNvSpPr>
          <p:nvPr/>
        </p:nvSpPr>
        <p:spPr bwMode="auto">
          <a:xfrm>
            <a:off x="2286000" y="3733800"/>
            <a:ext cx="1371600" cy="914400"/>
          </a:xfrm>
          <a:custGeom>
            <a:avLst/>
            <a:gdLst/>
            <a:ahLst/>
            <a:cxnLst>
              <a:cxn ang="0">
                <a:pos x="720" y="0"/>
              </a:cxn>
              <a:cxn ang="0">
                <a:pos x="864" y="192"/>
              </a:cxn>
              <a:cxn ang="0">
                <a:pos x="720" y="288"/>
              </a:cxn>
              <a:cxn ang="0">
                <a:pos x="720" y="336"/>
              </a:cxn>
              <a:cxn ang="0">
                <a:pos x="432" y="576"/>
              </a:cxn>
              <a:cxn ang="0">
                <a:pos x="0" y="144"/>
              </a:cxn>
              <a:cxn ang="0">
                <a:pos x="720" y="0"/>
              </a:cxn>
            </a:cxnLst>
            <a:rect l="0" t="0" r="r" b="b"/>
            <a:pathLst>
              <a:path w="864" h="576">
                <a:moveTo>
                  <a:pt x="720" y="0"/>
                </a:moveTo>
                <a:lnTo>
                  <a:pt x="864" y="192"/>
                </a:lnTo>
                <a:lnTo>
                  <a:pt x="720" y="288"/>
                </a:lnTo>
                <a:lnTo>
                  <a:pt x="720" y="336"/>
                </a:lnTo>
                <a:lnTo>
                  <a:pt x="432" y="576"/>
                </a:lnTo>
                <a:lnTo>
                  <a:pt x="0" y="144"/>
                </a:lnTo>
                <a:lnTo>
                  <a:pt x="720" y="0"/>
                </a:lnTo>
                <a:close/>
              </a:path>
            </a:pathLst>
          </a:custGeom>
          <a:solidFill>
            <a:srgbClr val="FF0000">
              <a:alpha val="5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 autoUpdateAnimBg="0"/>
      <p:bldP spid="129028" grpId="0" animBg="1"/>
      <p:bldP spid="129032" grpId="0" animBg="1"/>
      <p:bldP spid="129039" grpId="0" animBg="1"/>
      <p:bldP spid="1290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51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Roland Miller</dc:creator>
  <cp:lastModifiedBy>Roland Miller</cp:lastModifiedBy>
  <cp:revision>15</cp:revision>
  <dcterms:created xsi:type="dcterms:W3CDTF">2013-06-10T19:14:42Z</dcterms:created>
  <dcterms:modified xsi:type="dcterms:W3CDTF">2013-06-18T19:46:16Z</dcterms:modified>
</cp:coreProperties>
</file>