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37" autoAdjust="0"/>
  </p:normalViewPr>
  <p:slideViewPr>
    <p:cSldViewPr>
      <p:cViewPr varScale="1">
        <p:scale>
          <a:sx n="58" d="100"/>
          <a:sy n="58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64662-2458-4E27-93CD-43DF877D14C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FCFF0B-3F44-41A9-A181-5E4A37DB44D5}">
      <dgm:prSet/>
      <dgm:spPr/>
      <dgm:t>
        <a:bodyPr/>
        <a:lstStyle/>
        <a:p>
          <a:pPr rtl="0"/>
          <a:r>
            <a:rPr lang="en-US" dirty="0" smtClean="0"/>
            <a:t>Designated as the MPO</a:t>
          </a:r>
          <a:endParaRPr lang="en-US" dirty="0"/>
        </a:p>
      </dgm:t>
    </dgm:pt>
    <dgm:pt modelId="{3CE043AA-9D11-4FD1-94D8-A6C7B053508D}" type="parTrans" cxnId="{3D32F9A9-18B2-4616-B583-9B242B3ABAD5}">
      <dgm:prSet/>
      <dgm:spPr/>
      <dgm:t>
        <a:bodyPr/>
        <a:lstStyle/>
        <a:p>
          <a:endParaRPr lang="en-US"/>
        </a:p>
      </dgm:t>
    </dgm:pt>
    <dgm:pt modelId="{E4C60E25-DBFC-4B3B-B528-14954A083C30}" type="sibTrans" cxnId="{3D32F9A9-18B2-4616-B583-9B242B3ABAD5}">
      <dgm:prSet/>
      <dgm:spPr/>
      <dgm:t>
        <a:bodyPr/>
        <a:lstStyle/>
        <a:p>
          <a:endParaRPr lang="en-US"/>
        </a:p>
      </dgm:t>
    </dgm:pt>
    <dgm:pt modelId="{A61439C6-07C6-4746-8C53-64E922C5AEAC}">
      <dgm:prSet/>
      <dgm:spPr/>
      <dgm:t>
        <a:bodyPr/>
        <a:lstStyle/>
        <a:p>
          <a:pPr rtl="0"/>
          <a:r>
            <a:rPr lang="en-US" dirty="0" smtClean="0"/>
            <a:t>Transportation Advisory Board local official, modal input</a:t>
          </a:r>
          <a:endParaRPr lang="en-US" dirty="0"/>
        </a:p>
      </dgm:t>
    </dgm:pt>
    <dgm:pt modelId="{EFFAB92A-DD22-45F8-90C3-98917CEE0365}" type="parTrans" cxnId="{F638BE9A-B5E3-452F-9B17-F388F5FAF31A}">
      <dgm:prSet/>
      <dgm:spPr/>
      <dgm:t>
        <a:bodyPr/>
        <a:lstStyle/>
        <a:p>
          <a:endParaRPr lang="en-US"/>
        </a:p>
      </dgm:t>
    </dgm:pt>
    <dgm:pt modelId="{B18119AF-75F5-4223-A660-E472282C42E5}" type="sibTrans" cxnId="{F638BE9A-B5E3-452F-9B17-F388F5FAF31A}">
      <dgm:prSet/>
      <dgm:spPr/>
      <dgm:t>
        <a:bodyPr/>
        <a:lstStyle/>
        <a:p>
          <a:endParaRPr lang="en-US"/>
        </a:p>
      </dgm:t>
    </dgm:pt>
    <dgm:pt modelId="{245A675D-EBE6-4A0B-8BC4-1F6621517B32}">
      <dgm:prSet/>
      <dgm:spPr/>
      <dgm:t>
        <a:bodyPr/>
        <a:lstStyle/>
        <a:p>
          <a:pPr rtl="0"/>
          <a:r>
            <a:rPr lang="en-US" dirty="0" smtClean="0"/>
            <a:t>Freight member of Technical Advisory Board (TAB) </a:t>
          </a:r>
          <a:endParaRPr lang="en-US" dirty="0"/>
        </a:p>
      </dgm:t>
    </dgm:pt>
    <dgm:pt modelId="{24D2435F-83A2-42A5-BFAD-5817EF1295A7}" type="parTrans" cxnId="{778671E2-2A14-4E72-9713-E336F33CE413}">
      <dgm:prSet/>
      <dgm:spPr/>
      <dgm:t>
        <a:bodyPr/>
        <a:lstStyle/>
        <a:p>
          <a:endParaRPr lang="en-US"/>
        </a:p>
      </dgm:t>
    </dgm:pt>
    <dgm:pt modelId="{E92BE523-EF1F-40B3-AC75-C5EDC7327D4A}" type="sibTrans" cxnId="{778671E2-2A14-4E72-9713-E336F33CE413}">
      <dgm:prSet/>
      <dgm:spPr/>
      <dgm:t>
        <a:bodyPr/>
        <a:lstStyle/>
        <a:p>
          <a:endParaRPr lang="en-US"/>
        </a:p>
      </dgm:t>
    </dgm:pt>
    <dgm:pt modelId="{08DC5AA8-8E7D-4367-AA2D-698D766A503A}" type="pres">
      <dgm:prSet presAssocID="{C1A64662-2458-4E27-93CD-43DF877D14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D2B38-F3EF-456E-B540-FC6E67D9BCF7}" type="pres">
      <dgm:prSet presAssocID="{55FCFF0B-3F44-41A9-A181-5E4A37DB44D5}" presName="composite" presStyleCnt="0"/>
      <dgm:spPr/>
      <dgm:t>
        <a:bodyPr/>
        <a:lstStyle/>
        <a:p>
          <a:endParaRPr lang="en-US"/>
        </a:p>
      </dgm:t>
    </dgm:pt>
    <dgm:pt modelId="{FBA16A2E-6AB3-4097-AF20-7E0C6C27FC6C}" type="pres">
      <dgm:prSet presAssocID="{55FCFF0B-3F44-41A9-A181-5E4A37DB44D5}" presName="imgShp" presStyleLbl="fgImgPlace1" presStyleIdx="0" presStyleCnt="3"/>
      <dgm:spPr/>
      <dgm:t>
        <a:bodyPr/>
        <a:lstStyle/>
        <a:p>
          <a:endParaRPr lang="en-US"/>
        </a:p>
      </dgm:t>
    </dgm:pt>
    <dgm:pt modelId="{2C6D4361-BBDF-4AB1-8D15-988816974A7A}" type="pres">
      <dgm:prSet presAssocID="{55FCFF0B-3F44-41A9-A181-5E4A37DB44D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B7B4-9C11-4E35-BCBE-AA078A303DC7}" type="pres">
      <dgm:prSet presAssocID="{E4C60E25-DBFC-4B3B-B528-14954A083C30}" presName="spacing" presStyleCnt="0"/>
      <dgm:spPr/>
      <dgm:t>
        <a:bodyPr/>
        <a:lstStyle/>
        <a:p>
          <a:endParaRPr lang="en-US"/>
        </a:p>
      </dgm:t>
    </dgm:pt>
    <dgm:pt modelId="{5182F40F-68FE-4B93-B651-57672B18768A}" type="pres">
      <dgm:prSet presAssocID="{A61439C6-07C6-4746-8C53-64E922C5AEAC}" presName="composite" presStyleCnt="0"/>
      <dgm:spPr/>
      <dgm:t>
        <a:bodyPr/>
        <a:lstStyle/>
        <a:p>
          <a:endParaRPr lang="en-US"/>
        </a:p>
      </dgm:t>
    </dgm:pt>
    <dgm:pt modelId="{8B7FE5C6-6187-4605-AC4B-A4AF4D4E4E37}" type="pres">
      <dgm:prSet presAssocID="{A61439C6-07C6-4746-8C53-64E922C5AEAC}" presName="imgShp" presStyleLbl="fgImgPlace1" presStyleIdx="1" presStyleCnt="3"/>
      <dgm:spPr/>
      <dgm:t>
        <a:bodyPr/>
        <a:lstStyle/>
        <a:p>
          <a:endParaRPr lang="en-US"/>
        </a:p>
      </dgm:t>
    </dgm:pt>
    <dgm:pt modelId="{9DCA714D-8820-47D2-809F-729BCEF8CD30}" type="pres">
      <dgm:prSet presAssocID="{A61439C6-07C6-4746-8C53-64E922C5AEA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4EF19-0A84-4A3B-B2CC-20E38098E476}" type="pres">
      <dgm:prSet presAssocID="{B18119AF-75F5-4223-A660-E472282C42E5}" presName="spacing" presStyleCnt="0"/>
      <dgm:spPr/>
      <dgm:t>
        <a:bodyPr/>
        <a:lstStyle/>
        <a:p>
          <a:endParaRPr lang="en-US"/>
        </a:p>
      </dgm:t>
    </dgm:pt>
    <dgm:pt modelId="{6DBCC93D-7AA1-4F31-BE83-6A39B53E14F0}" type="pres">
      <dgm:prSet presAssocID="{245A675D-EBE6-4A0B-8BC4-1F6621517B32}" presName="composite" presStyleCnt="0"/>
      <dgm:spPr/>
      <dgm:t>
        <a:bodyPr/>
        <a:lstStyle/>
        <a:p>
          <a:endParaRPr lang="en-US"/>
        </a:p>
      </dgm:t>
    </dgm:pt>
    <dgm:pt modelId="{EFF52479-0146-4368-8B67-003A1BDFC6DB}" type="pres">
      <dgm:prSet presAssocID="{245A675D-EBE6-4A0B-8BC4-1F6621517B32}" presName="imgShp" presStyleLbl="fgImgPlace1" presStyleIdx="2" presStyleCnt="3"/>
      <dgm:spPr/>
      <dgm:t>
        <a:bodyPr/>
        <a:lstStyle/>
        <a:p>
          <a:endParaRPr lang="en-US"/>
        </a:p>
      </dgm:t>
    </dgm:pt>
    <dgm:pt modelId="{8E4BEF5A-CB34-4F88-A133-B98896E4D157}" type="pres">
      <dgm:prSet presAssocID="{245A675D-EBE6-4A0B-8BC4-1F6621517B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2F9A9-18B2-4616-B583-9B242B3ABAD5}" srcId="{C1A64662-2458-4E27-93CD-43DF877D14CB}" destId="{55FCFF0B-3F44-41A9-A181-5E4A37DB44D5}" srcOrd="0" destOrd="0" parTransId="{3CE043AA-9D11-4FD1-94D8-A6C7B053508D}" sibTransId="{E4C60E25-DBFC-4B3B-B528-14954A083C30}"/>
    <dgm:cxn modelId="{D16D29B3-87CC-49F9-92D4-893B55B9894C}" type="presOf" srcId="{A61439C6-07C6-4746-8C53-64E922C5AEAC}" destId="{9DCA714D-8820-47D2-809F-729BCEF8CD30}" srcOrd="0" destOrd="0" presId="urn:microsoft.com/office/officeart/2005/8/layout/vList3#1"/>
    <dgm:cxn modelId="{F638BE9A-B5E3-452F-9B17-F388F5FAF31A}" srcId="{C1A64662-2458-4E27-93CD-43DF877D14CB}" destId="{A61439C6-07C6-4746-8C53-64E922C5AEAC}" srcOrd="1" destOrd="0" parTransId="{EFFAB92A-DD22-45F8-90C3-98917CEE0365}" sibTransId="{B18119AF-75F5-4223-A660-E472282C42E5}"/>
    <dgm:cxn modelId="{73F2E7CA-E503-48A9-9A41-61D82451AEC2}" type="presOf" srcId="{55FCFF0B-3F44-41A9-A181-5E4A37DB44D5}" destId="{2C6D4361-BBDF-4AB1-8D15-988816974A7A}" srcOrd="0" destOrd="0" presId="urn:microsoft.com/office/officeart/2005/8/layout/vList3#1"/>
    <dgm:cxn modelId="{14750CB3-6AFF-4516-BAEE-40B5C7595BB3}" type="presOf" srcId="{245A675D-EBE6-4A0B-8BC4-1F6621517B32}" destId="{8E4BEF5A-CB34-4F88-A133-B98896E4D157}" srcOrd="0" destOrd="0" presId="urn:microsoft.com/office/officeart/2005/8/layout/vList3#1"/>
    <dgm:cxn modelId="{778671E2-2A14-4E72-9713-E336F33CE413}" srcId="{C1A64662-2458-4E27-93CD-43DF877D14CB}" destId="{245A675D-EBE6-4A0B-8BC4-1F6621517B32}" srcOrd="2" destOrd="0" parTransId="{24D2435F-83A2-42A5-BFAD-5817EF1295A7}" sibTransId="{E92BE523-EF1F-40B3-AC75-C5EDC7327D4A}"/>
    <dgm:cxn modelId="{46B10374-7A6C-4E08-A8B6-D280DBA67675}" type="presOf" srcId="{C1A64662-2458-4E27-93CD-43DF877D14CB}" destId="{08DC5AA8-8E7D-4367-AA2D-698D766A503A}" srcOrd="0" destOrd="0" presId="urn:microsoft.com/office/officeart/2005/8/layout/vList3#1"/>
    <dgm:cxn modelId="{5C4D8FEF-D325-4EED-BAE1-1004B9D1A285}" type="presParOf" srcId="{08DC5AA8-8E7D-4367-AA2D-698D766A503A}" destId="{CB6D2B38-F3EF-456E-B540-FC6E67D9BCF7}" srcOrd="0" destOrd="0" presId="urn:microsoft.com/office/officeart/2005/8/layout/vList3#1"/>
    <dgm:cxn modelId="{55E24F80-1218-49A0-A9A6-3B5A48E9A74F}" type="presParOf" srcId="{CB6D2B38-F3EF-456E-B540-FC6E67D9BCF7}" destId="{FBA16A2E-6AB3-4097-AF20-7E0C6C27FC6C}" srcOrd="0" destOrd="0" presId="urn:microsoft.com/office/officeart/2005/8/layout/vList3#1"/>
    <dgm:cxn modelId="{F1CFB757-4BA5-4C43-A235-D637338B9B9E}" type="presParOf" srcId="{CB6D2B38-F3EF-456E-B540-FC6E67D9BCF7}" destId="{2C6D4361-BBDF-4AB1-8D15-988816974A7A}" srcOrd="1" destOrd="0" presId="urn:microsoft.com/office/officeart/2005/8/layout/vList3#1"/>
    <dgm:cxn modelId="{3A8E6BD9-9BBC-424F-A5E9-DEFF1E5ACF9D}" type="presParOf" srcId="{08DC5AA8-8E7D-4367-AA2D-698D766A503A}" destId="{E053B7B4-9C11-4E35-BCBE-AA078A303DC7}" srcOrd="1" destOrd="0" presId="urn:microsoft.com/office/officeart/2005/8/layout/vList3#1"/>
    <dgm:cxn modelId="{C1CBFE4D-164C-4C04-A463-EC4A331E344A}" type="presParOf" srcId="{08DC5AA8-8E7D-4367-AA2D-698D766A503A}" destId="{5182F40F-68FE-4B93-B651-57672B18768A}" srcOrd="2" destOrd="0" presId="urn:microsoft.com/office/officeart/2005/8/layout/vList3#1"/>
    <dgm:cxn modelId="{06AD09AB-20C6-446E-9C1D-93261F5EF640}" type="presParOf" srcId="{5182F40F-68FE-4B93-B651-57672B18768A}" destId="{8B7FE5C6-6187-4605-AC4B-A4AF4D4E4E37}" srcOrd="0" destOrd="0" presId="urn:microsoft.com/office/officeart/2005/8/layout/vList3#1"/>
    <dgm:cxn modelId="{F2F50240-679D-4CD6-8469-C71319B6ACC4}" type="presParOf" srcId="{5182F40F-68FE-4B93-B651-57672B18768A}" destId="{9DCA714D-8820-47D2-809F-729BCEF8CD30}" srcOrd="1" destOrd="0" presId="urn:microsoft.com/office/officeart/2005/8/layout/vList3#1"/>
    <dgm:cxn modelId="{6ADB4E32-9C5A-437B-918D-A4CB12D92861}" type="presParOf" srcId="{08DC5AA8-8E7D-4367-AA2D-698D766A503A}" destId="{5914EF19-0A84-4A3B-B2CC-20E38098E476}" srcOrd="3" destOrd="0" presId="urn:microsoft.com/office/officeart/2005/8/layout/vList3#1"/>
    <dgm:cxn modelId="{7E9488B2-519B-4A2B-B4C2-0DABE3D3BC47}" type="presParOf" srcId="{08DC5AA8-8E7D-4367-AA2D-698D766A503A}" destId="{6DBCC93D-7AA1-4F31-BE83-6A39B53E14F0}" srcOrd="4" destOrd="0" presId="urn:microsoft.com/office/officeart/2005/8/layout/vList3#1"/>
    <dgm:cxn modelId="{FB556F2E-31E8-4B10-9478-17FB5D7A1BE3}" type="presParOf" srcId="{6DBCC93D-7AA1-4F31-BE83-6A39B53E14F0}" destId="{EFF52479-0146-4368-8B67-003A1BDFC6DB}" srcOrd="0" destOrd="0" presId="urn:microsoft.com/office/officeart/2005/8/layout/vList3#1"/>
    <dgm:cxn modelId="{77E4D948-812B-4766-A2EB-2AC01401FF69}" type="presParOf" srcId="{6DBCC93D-7AA1-4F31-BE83-6A39B53E14F0}" destId="{8E4BEF5A-CB34-4F88-A133-B98896E4D15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B04FB-823B-4214-8011-19828FC216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8E394-9C19-4AE5-B844-36DC41487A8A}">
      <dgm:prSet/>
      <dgm:spPr/>
      <dgm:t>
        <a:bodyPr/>
        <a:lstStyle/>
        <a:p>
          <a:pPr rtl="0"/>
          <a:r>
            <a:rPr lang="en-US" dirty="0" smtClean="0"/>
            <a:t>Long Range Plan </a:t>
          </a:r>
          <a:endParaRPr lang="en-US" dirty="0"/>
        </a:p>
      </dgm:t>
    </dgm:pt>
    <dgm:pt modelId="{B5FFAB67-3D92-495D-AAF2-4F1EFB141FCE}" type="parTrans" cxnId="{3D558A09-C4E4-4141-BC80-AB7809068157}">
      <dgm:prSet/>
      <dgm:spPr/>
      <dgm:t>
        <a:bodyPr/>
        <a:lstStyle/>
        <a:p>
          <a:endParaRPr lang="en-US"/>
        </a:p>
      </dgm:t>
    </dgm:pt>
    <dgm:pt modelId="{134C2F48-23F4-4CCC-9421-5AB302D6C4A9}" type="sibTrans" cxnId="{3D558A09-C4E4-4141-BC80-AB7809068157}">
      <dgm:prSet/>
      <dgm:spPr/>
      <dgm:t>
        <a:bodyPr/>
        <a:lstStyle/>
        <a:p>
          <a:endParaRPr lang="en-US"/>
        </a:p>
      </dgm:t>
    </dgm:pt>
    <dgm:pt modelId="{C16A2F75-EE40-4138-B4F8-95CB2D6A4CEC}">
      <dgm:prSet/>
      <dgm:spPr/>
      <dgm:t>
        <a:bodyPr/>
        <a:lstStyle/>
        <a:p>
          <a:pPr rtl="0"/>
          <a:r>
            <a:rPr lang="en-US" dirty="0" smtClean="0"/>
            <a:t>Freight Considerations in Project Selection</a:t>
          </a:r>
          <a:endParaRPr lang="en-US" dirty="0"/>
        </a:p>
      </dgm:t>
    </dgm:pt>
    <dgm:pt modelId="{1AD37065-1F27-4957-803F-9284FB3255BD}" type="parTrans" cxnId="{4972211F-D6A7-45DA-BC71-4155CB43B1C0}">
      <dgm:prSet/>
      <dgm:spPr/>
      <dgm:t>
        <a:bodyPr/>
        <a:lstStyle/>
        <a:p>
          <a:endParaRPr lang="en-US"/>
        </a:p>
      </dgm:t>
    </dgm:pt>
    <dgm:pt modelId="{94207DEE-08DC-4607-80A9-CBE7E9748B6E}" type="sibTrans" cxnId="{4972211F-D6A7-45DA-BC71-4155CB43B1C0}">
      <dgm:prSet/>
      <dgm:spPr/>
      <dgm:t>
        <a:bodyPr/>
        <a:lstStyle/>
        <a:p>
          <a:endParaRPr lang="en-US"/>
        </a:p>
      </dgm:t>
    </dgm:pt>
    <dgm:pt modelId="{5A34993E-5890-4237-8772-CD8E2CA3F467}">
      <dgm:prSet/>
      <dgm:spPr/>
      <dgm:t>
        <a:bodyPr/>
        <a:lstStyle/>
        <a:p>
          <a:pPr rtl="0"/>
          <a:r>
            <a:rPr lang="en-US" dirty="0" smtClean="0"/>
            <a:t>Participate in MN Freight Advisory Committee</a:t>
          </a:r>
          <a:endParaRPr lang="en-US" dirty="0"/>
        </a:p>
      </dgm:t>
    </dgm:pt>
    <dgm:pt modelId="{20068515-9ABE-4C11-B7FC-AE7F2D9F2857}" type="parTrans" cxnId="{7F97AD5F-6833-4A3C-8128-596D35EC86EE}">
      <dgm:prSet/>
      <dgm:spPr/>
      <dgm:t>
        <a:bodyPr/>
        <a:lstStyle/>
        <a:p>
          <a:endParaRPr lang="en-US"/>
        </a:p>
      </dgm:t>
    </dgm:pt>
    <dgm:pt modelId="{8DD1A6C6-7B3B-4DD4-B40F-F4286C887BB7}" type="sibTrans" cxnId="{7F97AD5F-6833-4A3C-8128-596D35EC86EE}">
      <dgm:prSet/>
      <dgm:spPr/>
      <dgm:t>
        <a:bodyPr/>
        <a:lstStyle/>
        <a:p>
          <a:endParaRPr lang="en-US"/>
        </a:p>
      </dgm:t>
    </dgm:pt>
    <dgm:pt modelId="{725AC644-4382-4F60-8827-D87CA7EBFFEC}">
      <dgm:prSet/>
      <dgm:spPr/>
      <dgm:t>
        <a:bodyPr/>
        <a:lstStyle/>
        <a:p>
          <a:pPr rtl="0"/>
          <a:r>
            <a:rPr lang="en-US" dirty="0" smtClean="0"/>
            <a:t>Special Freight Studies</a:t>
          </a:r>
          <a:endParaRPr lang="en-US" dirty="0"/>
        </a:p>
      </dgm:t>
    </dgm:pt>
    <dgm:pt modelId="{E8A90EA8-2E0B-4FB8-9385-5DCDB529DAC4}" type="parTrans" cxnId="{90F1D314-0D9C-48B5-9784-731F2E0764F6}">
      <dgm:prSet/>
      <dgm:spPr/>
      <dgm:t>
        <a:bodyPr/>
        <a:lstStyle/>
        <a:p>
          <a:endParaRPr lang="en-US"/>
        </a:p>
      </dgm:t>
    </dgm:pt>
    <dgm:pt modelId="{1129EEEE-1ECA-4866-8183-21157CA41AA1}" type="sibTrans" cxnId="{90F1D314-0D9C-48B5-9784-731F2E0764F6}">
      <dgm:prSet/>
      <dgm:spPr/>
      <dgm:t>
        <a:bodyPr/>
        <a:lstStyle/>
        <a:p>
          <a:endParaRPr lang="en-US"/>
        </a:p>
      </dgm:t>
    </dgm:pt>
    <dgm:pt modelId="{6F86B4D4-F430-4C33-A41B-B3E84526AC8A}">
      <dgm:prSet/>
      <dgm:spPr/>
      <dgm:t>
        <a:bodyPr/>
        <a:lstStyle/>
        <a:p>
          <a:pPr rtl="0"/>
          <a:r>
            <a:rPr lang="en-US" dirty="0" smtClean="0"/>
            <a:t>Barge Fleeting (1970’s)</a:t>
          </a:r>
          <a:endParaRPr lang="en-US" dirty="0"/>
        </a:p>
      </dgm:t>
    </dgm:pt>
    <dgm:pt modelId="{7AD48891-02B6-4045-BA78-AE3C7B33F564}" type="parTrans" cxnId="{AC30FA0A-D56A-4B69-ABBF-603395A4C395}">
      <dgm:prSet/>
      <dgm:spPr/>
      <dgm:t>
        <a:bodyPr/>
        <a:lstStyle/>
        <a:p>
          <a:endParaRPr lang="en-US"/>
        </a:p>
      </dgm:t>
    </dgm:pt>
    <dgm:pt modelId="{683D3350-E394-451C-B5A0-F16F8D4430C1}" type="sibTrans" cxnId="{AC30FA0A-D56A-4B69-ABBF-603395A4C395}">
      <dgm:prSet/>
      <dgm:spPr/>
      <dgm:t>
        <a:bodyPr/>
        <a:lstStyle/>
        <a:p>
          <a:endParaRPr lang="en-US"/>
        </a:p>
      </dgm:t>
    </dgm:pt>
    <dgm:pt modelId="{384611AE-054D-4411-9DB8-15B93EB271AF}">
      <dgm:prSet/>
      <dgm:spPr/>
      <dgm:t>
        <a:bodyPr/>
        <a:lstStyle/>
        <a:p>
          <a:pPr rtl="0"/>
          <a:r>
            <a:rPr lang="en-US" dirty="0" smtClean="0"/>
            <a:t>Metro Intermodal Rail Transfer Study (MIRTS-1990’s</a:t>
          </a:r>
          <a:r>
            <a:rPr lang="en-US" dirty="0" smtClean="0"/>
            <a:t>)</a:t>
          </a:r>
          <a:endParaRPr lang="en-US" dirty="0"/>
        </a:p>
      </dgm:t>
    </dgm:pt>
    <dgm:pt modelId="{1223B9B6-FCDD-47DC-80AD-3682DE441B4D}" type="parTrans" cxnId="{C4FC58F6-D153-4FE9-B6BF-40DA9AFF684C}">
      <dgm:prSet/>
      <dgm:spPr/>
      <dgm:t>
        <a:bodyPr/>
        <a:lstStyle/>
        <a:p>
          <a:endParaRPr lang="en-US"/>
        </a:p>
      </dgm:t>
    </dgm:pt>
    <dgm:pt modelId="{E49EAA4D-4C0A-4542-A84C-35FAED8F02A8}" type="sibTrans" cxnId="{C4FC58F6-D153-4FE9-B6BF-40DA9AFF684C}">
      <dgm:prSet/>
      <dgm:spPr/>
      <dgm:t>
        <a:bodyPr/>
        <a:lstStyle/>
        <a:p>
          <a:endParaRPr lang="en-US"/>
        </a:p>
      </dgm:t>
    </dgm:pt>
    <dgm:pt modelId="{4DEF7DC5-FF07-4EE0-8E2C-BC0F6513C066}">
      <dgm:prSet/>
      <dgm:spPr/>
      <dgm:t>
        <a:bodyPr/>
        <a:lstStyle/>
        <a:p>
          <a:pPr rtl="0"/>
          <a:r>
            <a:rPr lang="en-US" dirty="0" smtClean="0"/>
            <a:t>Air Cargo Regional Distribution Center (2000’s)</a:t>
          </a:r>
          <a:endParaRPr lang="en-US" dirty="0"/>
        </a:p>
      </dgm:t>
    </dgm:pt>
    <dgm:pt modelId="{7979A086-92D1-4E13-BF20-5AB4EC7060FF}" type="parTrans" cxnId="{FE5E1371-3AD9-4859-A56D-3BB8EB99AACB}">
      <dgm:prSet/>
      <dgm:spPr/>
      <dgm:t>
        <a:bodyPr/>
        <a:lstStyle/>
        <a:p>
          <a:endParaRPr lang="en-US"/>
        </a:p>
      </dgm:t>
    </dgm:pt>
    <dgm:pt modelId="{44F2E9D3-AD4F-47A6-8434-19AAA22075D9}" type="sibTrans" cxnId="{FE5E1371-3AD9-4859-A56D-3BB8EB99AACB}">
      <dgm:prSet/>
      <dgm:spPr/>
      <dgm:t>
        <a:bodyPr/>
        <a:lstStyle/>
        <a:p>
          <a:endParaRPr lang="en-US"/>
        </a:p>
      </dgm:t>
    </dgm:pt>
    <dgm:pt modelId="{A8DD8C60-864C-433E-ADA1-1850BB265285}" type="pres">
      <dgm:prSet presAssocID="{D79B04FB-823B-4214-8011-19828FC21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2DB8A6-EB49-416F-B2F3-1333A6C09480}" type="pres">
      <dgm:prSet presAssocID="{5358E394-9C19-4AE5-B844-36DC41487A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1D15-00D4-433F-ABB2-276BD76E86A8}" type="pres">
      <dgm:prSet presAssocID="{134C2F48-23F4-4CCC-9421-5AB302D6C4A9}" presName="spacer" presStyleCnt="0"/>
      <dgm:spPr/>
    </dgm:pt>
    <dgm:pt modelId="{98865BF3-EF0A-4E5D-88EB-540FB64CD0BD}" type="pres">
      <dgm:prSet presAssocID="{C16A2F75-EE40-4138-B4F8-95CB2D6A4C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BF7F9-7EBC-4558-9E03-A236C63B5DB0}" type="pres">
      <dgm:prSet presAssocID="{94207DEE-08DC-4607-80A9-CBE7E9748B6E}" presName="spacer" presStyleCnt="0"/>
      <dgm:spPr/>
    </dgm:pt>
    <dgm:pt modelId="{EA092FF1-C355-414E-9D87-6316C3657091}" type="pres">
      <dgm:prSet presAssocID="{5A34993E-5890-4237-8772-CD8E2CA3F4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E5A5C-E5C8-4A1C-A456-7A0AAF07C27D}" type="pres">
      <dgm:prSet presAssocID="{8DD1A6C6-7B3B-4DD4-B40F-F4286C887BB7}" presName="spacer" presStyleCnt="0"/>
      <dgm:spPr/>
    </dgm:pt>
    <dgm:pt modelId="{7A696348-FA98-46BF-BE8A-DAE3AA820BF7}" type="pres">
      <dgm:prSet presAssocID="{725AC644-4382-4F60-8827-D87CA7EBFF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E207D-131A-49E4-9750-7A34F209E204}" type="pres">
      <dgm:prSet presAssocID="{725AC644-4382-4F60-8827-D87CA7EBFF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523EB-06E9-487C-829B-5AA09289EC55}" type="presOf" srcId="{C16A2F75-EE40-4138-B4F8-95CB2D6A4CEC}" destId="{98865BF3-EF0A-4E5D-88EB-540FB64CD0BD}" srcOrd="0" destOrd="0" presId="urn:microsoft.com/office/officeart/2005/8/layout/vList2"/>
    <dgm:cxn modelId="{35A95554-BF1C-45B6-89B2-BF2C1E19FDB4}" type="presOf" srcId="{5A34993E-5890-4237-8772-CD8E2CA3F467}" destId="{EA092FF1-C355-414E-9D87-6316C3657091}" srcOrd="0" destOrd="0" presId="urn:microsoft.com/office/officeart/2005/8/layout/vList2"/>
    <dgm:cxn modelId="{7A467211-C54C-43B5-9B5F-78E7DB0A4121}" type="presOf" srcId="{5358E394-9C19-4AE5-B844-36DC41487A8A}" destId="{3F2DB8A6-EB49-416F-B2F3-1333A6C09480}" srcOrd="0" destOrd="0" presId="urn:microsoft.com/office/officeart/2005/8/layout/vList2"/>
    <dgm:cxn modelId="{3D558A09-C4E4-4141-BC80-AB7809068157}" srcId="{D79B04FB-823B-4214-8011-19828FC21697}" destId="{5358E394-9C19-4AE5-B844-36DC41487A8A}" srcOrd="0" destOrd="0" parTransId="{B5FFAB67-3D92-495D-AAF2-4F1EFB141FCE}" sibTransId="{134C2F48-23F4-4CCC-9421-5AB302D6C4A9}"/>
    <dgm:cxn modelId="{FE5E1371-3AD9-4859-A56D-3BB8EB99AACB}" srcId="{725AC644-4382-4F60-8827-D87CA7EBFFEC}" destId="{4DEF7DC5-FF07-4EE0-8E2C-BC0F6513C066}" srcOrd="2" destOrd="0" parTransId="{7979A086-92D1-4E13-BF20-5AB4EC7060FF}" sibTransId="{44F2E9D3-AD4F-47A6-8434-19AAA22075D9}"/>
    <dgm:cxn modelId="{1EA824C8-589D-44FE-A868-E914EA092593}" type="presOf" srcId="{D79B04FB-823B-4214-8011-19828FC21697}" destId="{A8DD8C60-864C-433E-ADA1-1850BB265285}" srcOrd="0" destOrd="0" presId="urn:microsoft.com/office/officeart/2005/8/layout/vList2"/>
    <dgm:cxn modelId="{91E37FE6-A2D9-454F-A1CD-254AF135FA59}" type="presOf" srcId="{6F86B4D4-F430-4C33-A41B-B3E84526AC8A}" destId="{B37E207D-131A-49E4-9750-7A34F209E204}" srcOrd="0" destOrd="0" presId="urn:microsoft.com/office/officeart/2005/8/layout/vList2"/>
    <dgm:cxn modelId="{FE673351-FF4A-497F-8D86-66F9FD62519A}" type="presOf" srcId="{725AC644-4382-4F60-8827-D87CA7EBFFEC}" destId="{7A696348-FA98-46BF-BE8A-DAE3AA820BF7}" srcOrd="0" destOrd="0" presId="urn:microsoft.com/office/officeart/2005/8/layout/vList2"/>
    <dgm:cxn modelId="{E2B6EA0F-3DAF-4B6C-B106-E6477AE74ED6}" type="presOf" srcId="{384611AE-054D-4411-9DB8-15B93EB271AF}" destId="{B37E207D-131A-49E4-9750-7A34F209E204}" srcOrd="0" destOrd="1" presId="urn:microsoft.com/office/officeart/2005/8/layout/vList2"/>
    <dgm:cxn modelId="{AC30FA0A-D56A-4B69-ABBF-603395A4C395}" srcId="{725AC644-4382-4F60-8827-D87CA7EBFFEC}" destId="{6F86B4D4-F430-4C33-A41B-B3E84526AC8A}" srcOrd="0" destOrd="0" parTransId="{7AD48891-02B6-4045-BA78-AE3C7B33F564}" sibTransId="{683D3350-E394-451C-B5A0-F16F8D4430C1}"/>
    <dgm:cxn modelId="{90F1D314-0D9C-48B5-9784-731F2E0764F6}" srcId="{D79B04FB-823B-4214-8011-19828FC21697}" destId="{725AC644-4382-4F60-8827-D87CA7EBFFEC}" srcOrd="3" destOrd="0" parTransId="{E8A90EA8-2E0B-4FB8-9385-5DCDB529DAC4}" sibTransId="{1129EEEE-1ECA-4866-8183-21157CA41AA1}"/>
    <dgm:cxn modelId="{C4FC58F6-D153-4FE9-B6BF-40DA9AFF684C}" srcId="{725AC644-4382-4F60-8827-D87CA7EBFFEC}" destId="{384611AE-054D-4411-9DB8-15B93EB271AF}" srcOrd="1" destOrd="0" parTransId="{1223B9B6-FCDD-47DC-80AD-3682DE441B4D}" sibTransId="{E49EAA4D-4C0A-4542-A84C-35FAED8F02A8}"/>
    <dgm:cxn modelId="{7F97AD5F-6833-4A3C-8128-596D35EC86EE}" srcId="{D79B04FB-823B-4214-8011-19828FC21697}" destId="{5A34993E-5890-4237-8772-CD8E2CA3F467}" srcOrd="2" destOrd="0" parTransId="{20068515-9ABE-4C11-B7FC-AE7F2D9F2857}" sibTransId="{8DD1A6C6-7B3B-4DD4-B40F-F4286C887BB7}"/>
    <dgm:cxn modelId="{4972211F-D6A7-45DA-BC71-4155CB43B1C0}" srcId="{D79B04FB-823B-4214-8011-19828FC21697}" destId="{C16A2F75-EE40-4138-B4F8-95CB2D6A4CEC}" srcOrd="1" destOrd="0" parTransId="{1AD37065-1F27-4957-803F-9284FB3255BD}" sibTransId="{94207DEE-08DC-4607-80A9-CBE7E9748B6E}"/>
    <dgm:cxn modelId="{5CFAE2F5-9313-4A61-943B-015FA01EFDA5}" type="presOf" srcId="{4DEF7DC5-FF07-4EE0-8E2C-BC0F6513C066}" destId="{B37E207D-131A-49E4-9750-7A34F209E204}" srcOrd="0" destOrd="2" presId="urn:microsoft.com/office/officeart/2005/8/layout/vList2"/>
    <dgm:cxn modelId="{82255F12-0915-4889-9AF8-E005A371D0AE}" type="presParOf" srcId="{A8DD8C60-864C-433E-ADA1-1850BB265285}" destId="{3F2DB8A6-EB49-416F-B2F3-1333A6C09480}" srcOrd="0" destOrd="0" presId="urn:microsoft.com/office/officeart/2005/8/layout/vList2"/>
    <dgm:cxn modelId="{09F16767-0530-428C-9864-595B55DF94A1}" type="presParOf" srcId="{A8DD8C60-864C-433E-ADA1-1850BB265285}" destId="{02011D15-00D4-433F-ABB2-276BD76E86A8}" srcOrd="1" destOrd="0" presId="urn:microsoft.com/office/officeart/2005/8/layout/vList2"/>
    <dgm:cxn modelId="{DFA5E6A5-A960-4F21-B8B3-3E6E0171993E}" type="presParOf" srcId="{A8DD8C60-864C-433E-ADA1-1850BB265285}" destId="{98865BF3-EF0A-4E5D-88EB-540FB64CD0BD}" srcOrd="2" destOrd="0" presId="urn:microsoft.com/office/officeart/2005/8/layout/vList2"/>
    <dgm:cxn modelId="{C1FD29BE-4BA9-49EC-B3BE-C3863D87391B}" type="presParOf" srcId="{A8DD8C60-864C-433E-ADA1-1850BB265285}" destId="{79BBF7F9-7EBC-4558-9E03-A236C63B5DB0}" srcOrd="3" destOrd="0" presId="urn:microsoft.com/office/officeart/2005/8/layout/vList2"/>
    <dgm:cxn modelId="{4AB8E3AF-CB72-4291-864C-DC18CF0D8D3D}" type="presParOf" srcId="{A8DD8C60-864C-433E-ADA1-1850BB265285}" destId="{EA092FF1-C355-414E-9D87-6316C3657091}" srcOrd="4" destOrd="0" presId="urn:microsoft.com/office/officeart/2005/8/layout/vList2"/>
    <dgm:cxn modelId="{BBDE3DF7-6E57-47A5-99E6-196C21070939}" type="presParOf" srcId="{A8DD8C60-864C-433E-ADA1-1850BB265285}" destId="{ABEE5A5C-E5C8-4A1C-A456-7A0AAF07C27D}" srcOrd="5" destOrd="0" presId="urn:microsoft.com/office/officeart/2005/8/layout/vList2"/>
    <dgm:cxn modelId="{509E86B8-50D4-4DA7-805F-BBFF28FA8572}" type="presParOf" srcId="{A8DD8C60-864C-433E-ADA1-1850BB265285}" destId="{7A696348-FA98-46BF-BE8A-DAE3AA820BF7}" srcOrd="6" destOrd="0" presId="urn:microsoft.com/office/officeart/2005/8/layout/vList2"/>
    <dgm:cxn modelId="{477E7F57-D214-4B66-9EE8-638368FD120E}" type="presParOf" srcId="{A8DD8C60-864C-433E-ADA1-1850BB265285}" destId="{B37E207D-131A-49E4-9750-7A34F209E20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D26F3-7BB4-4BDA-BF2E-BFA3561372E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65BA67-5376-4412-BFF7-4E517C19F611}">
      <dgm:prSet/>
      <dgm:spPr/>
      <dgm:t>
        <a:bodyPr/>
        <a:lstStyle/>
        <a:p>
          <a:pPr rtl="0"/>
          <a:r>
            <a:rPr lang="en-US" dirty="0" smtClean="0"/>
            <a:t>Freight buried among many factors</a:t>
          </a:r>
          <a:endParaRPr lang="en-US" dirty="0"/>
        </a:p>
      </dgm:t>
    </dgm:pt>
    <dgm:pt modelId="{EBDF89FE-EB14-4C8F-9E0E-D64120D75E1D}" type="parTrans" cxnId="{335023CE-943C-408E-8DE6-82C326AD3AA1}">
      <dgm:prSet/>
      <dgm:spPr/>
      <dgm:t>
        <a:bodyPr/>
        <a:lstStyle/>
        <a:p>
          <a:endParaRPr lang="en-US"/>
        </a:p>
      </dgm:t>
    </dgm:pt>
    <dgm:pt modelId="{EF773693-984D-4685-AE1D-9CDFC1CB99F9}" type="sibTrans" cxnId="{335023CE-943C-408E-8DE6-82C326AD3AA1}">
      <dgm:prSet/>
      <dgm:spPr/>
      <dgm:t>
        <a:bodyPr/>
        <a:lstStyle/>
        <a:p>
          <a:endParaRPr lang="en-US"/>
        </a:p>
      </dgm:t>
    </dgm:pt>
    <dgm:pt modelId="{896E52FA-F9F0-4E3E-A478-66444A547299}">
      <dgm:prSet/>
      <dgm:spPr/>
      <dgm:t>
        <a:bodyPr/>
        <a:lstStyle/>
        <a:p>
          <a:pPr rtl="0"/>
          <a:r>
            <a:rPr lang="en-US" dirty="0" smtClean="0"/>
            <a:t>TIP and STIP typically consider many projects</a:t>
          </a:r>
          <a:endParaRPr lang="en-US" dirty="0"/>
        </a:p>
      </dgm:t>
    </dgm:pt>
    <dgm:pt modelId="{0AE0F940-4523-4D70-AEE9-C690C40C1703}" type="parTrans" cxnId="{777F346A-F285-4CC4-AEBF-0A505CE919C2}">
      <dgm:prSet/>
      <dgm:spPr/>
      <dgm:t>
        <a:bodyPr/>
        <a:lstStyle/>
        <a:p>
          <a:endParaRPr lang="en-US"/>
        </a:p>
      </dgm:t>
    </dgm:pt>
    <dgm:pt modelId="{2A0D6602-3653-4338-BB49-D2F31C534509}" type="sibTrans" cxnId="{777F346A-F285-4CC4-AEBF-0A505CE919C2}">
      <dgm:prSet/>
      <dgm:spPr/>
      <dgm:t>
        <a:bodyPr/>
        <a:lstStyle/>
        <a:p>
          <a:endParaRPr lang="en-US"/>
        </a:p>
      </dgm:t>
    </dgm:pt>
    <dgm:pt modelId="{8B2F61FE-6816-4E9D-9741-8B66B0F99BDC}">
      <dgm:prSet/>
      <dgm:spPr/>
      <dgm:t>
        <a:bodyPr/>
        <a:lstStyle/>
        <a:p>
          <a:pPr rtl="0"/>
          <a:r>
            <a:rPr lang="en-US" dirty="0" smtClean="0"/>
            <a:t>Council has not seen freight as a big priority</a:t>
          </a:r>
          <a:endParaRPr lang="en-US" dirty="0"/>
        </a:p>
      </dgm:t>
    </dgm:pt>
    <dgm:pt modelId="{C458866D-67B3-4651-BDF4-E5AC9B034970}" type="parTrans" cxnId="{A7B7EFD6-451B-4F47-98BF-61AD1F2168A1}">
      <dgm:prSet/>
      <dgm:spPr/>
      <dgm:t>
        <a:bodyPr/>
        <a:lstStyle/>
        <a:p>
          <a:endParaRPr lang="en-US"/>
        </a:p>
      </dgm:t>
    </dgm:pt>
    <dgm:pt modelId="{BC576811-E010-4D9E-8513-1FE9789A1539}" type="sibTrans" cxnId="{A7B7EFD6-451B-4F47-98BF-61AD1F2168A1}">
      <dgm:prSet/>
      <dgm:spPr/>
      <dgm:t>
        <a:bodyPr/>
        <a:lstStyle/>
        <a:p>
          <a:endParaRPr lang="en-US"/>
        </a:p>
      </dgm:t>
    </dgm:pt>
    <dgm:pt modelId="{82E1A224-22FF-482D-AD84-C71ED947685A}">
      <dgm:prSet/>
      <dgm:spPr/>
      <dgm:t>
        <a:bodyPr/>
        <a:lstStyle/>
        <a:p>
          <a:pPr rtl="0"/>
          <a:r>
            <a:rPr lang="en-US" dirty="0" smtClean="0"/>
            <a:t>Explore common interests with </a:t>
          </a:r>
          <a:r>
            <a:rPr lang="en-US" dirty="0" err="1" smtClean="0"/>
            <a:t>MnDOT</a:t>
          </a:r>
          <a:endParaRPr lang="en-US" dirty="0"/>
        </a:p>
      </dgm:t>
    </dgm:pt>
    <dgm:pt modelId="{03019600-CF78-4A2E-9A1F-72AF4E13452D}" type="parTrans" cxnId="{FACAE015-5FCD-4651-9B8D-DB618477B8EB}">
      <dgm:prSet/>
      <dgm:spPr/>
      <dgm:t>
        <a:bodyPr/>
        <a:lstStyle/>
        <a:p>
          <a:endParaRPr lang="en-US"/>
        </a:p>
      </dgm:t>
    </dgm:pt>
    <dgm:pt modelId="{D2AAA96D-C241-455A-A7AD-2F37FA304D9D}" type="sibTrans" cxnId="{FACAE015-5FCD-4651-9B8D-DB618477B8EB}">
      <dgm:prSet/>
      <dgm:spPr/>
      <dgm:t>
        <a:bodyPr/>
        <a:lstStyle/>
        <a:p>
          <a:endParaRPr lang="en-US"/>
        </a:p>
      </dgm:t>
    </dgm:pt>
    <dgm:pt modelId="{1FA428A4-E997-4909-9E39-F4E6BC6AAAA7}">
      <dgm:prSet/>
      <dgm:spPr/>
      <dgm:t>
        <a:bodyPr/>
        <a:lstStyle/>
        <a:p>
          <a:pPr rtl="0"/>
          <a:r>
            <a:rPr lang="en-US" dirty="0" smtClean="0"/>
            <a:t>Identify opportunities to give visibility</a:t>
          </a:r>
          <a:endParaRPr lang="en-US" dirty="0"/>
        </a:p>
      </dgm:t>
    </dgm:pt>
    <dgm:pt modelId="{90BC5E3D-FCA9-4D4C-B7BC-2EA82497EB5B}" type="parTrans" cxnId="{2A2FAC7C-A402-4D07-B95F-7DD22548D7D6}">
      <dgm:prSet/>
      <dgm:spPr/>
      <dgm:t>
        <a:bodyPr/>
        <a:lstStyle/>
        <a:p>
          <a:endParaRPr lang="en-US"/>
        </a:p>
      </dgm:t>
    </dgm:pt>
    <dgm:pt modelId="{7953A8EE-242C-4022-8A9E-2094FFA8B5DE}" type="sibTrans" cxnId="{2A2FAC7C-A402-4D07-B95F-7DD22548D7D6}">
      <dgm:prSet/>
      <dgm:spPr/>
      <dgm:t>
        <a:bodyPr/>
        <a:lstStyle/>
        <a:p>
          <a:endParaRPr lang="en-US"/>
        </a:p>
      </dgm:t>
    </dgm:pt>
    <dgm:pt modelId="{4C007DBB-3144-4D94-9F1A-9CADB5702AE8}" type="pres">
      <dgm:prSet presAssocID="{033D26F3-7BB4-4BDA-BF2E-BFA3561372E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040A164-142A-482F-ACF3-ACFCF7E34FD6}" type="pres">
      <dgm:prSet presAssocID="{033D26F3-7BB4-4BDA-BF2E-BFA3561372EE}" presName="pyramid" presStyleLbl="node1" presStyleIdx="0" presStyleCnt="1"/>
      <dgm:spPr/>
    </dgm:pt>
    <dgm:pt modelId="{F6239126-02A5-4729-AA98-442CCBA3C634}" type="pres">
      <dgm:prSet presAssocID="{033D26F3-7BB4-4BDA-BF2E-BFA3561372EE}" presName="theList" presStyleCnt="0"/>
      <dgm:spPr/>
    </dgm:pt>
    <dgm:pt modelId="{068699F5-9838-461C-A566-1E084669095F}" type="pres">
      <dgm:prSet presAssocID="{E365BA67-5376-4412-BFF7-4E517C19F61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B940-8AEA-409C-A892-54615BD4CE32}" type="pres">
      <dgm:prSet presAssocID="{E365BA67-5376-4412-BFF7-4E517C19F611}" presName="aSpace" presStyleCnt="0"/>
      <dgm:spPr/>
    </dgm:pt>
    <dgm:pt modelId="{98CCC2C6-FA12-43FB-9A2A-59DBD50BDCE5}" type="pres">
      <dgm:prSet presAssocID="{896E52FA-F9F0-4E3E-A478-66444A54729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86B43-8A41-42BE-9210-7CF1DCD3900D}" type="pres">
      <dgm:prSet presAssocID="{896E52FA-F9F0-4E3E-A478-66444A547299}" presName="aSpace" presStyleCnt="0"/>
      <dgm:spPr/>
    </dgm:pt>
    <dgm:pt modelId="{D2832660-0029-460A-B9DF-394A333871B1}" type="pres">
      <dgm:prSet presAssocID="{8B2F61FE-6816-4E9D-9741-8B66B0F99BD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B74C3-01E7-4E18-A5D3-6404B5788FB9}" type="pres">
      <dgm:prSet presAssocID="{8B2F61FE-6816-4E9D-9741-8B66B0F99BDC}" presName="aSpace" presStyleCnt="0"/>
      <dgm:spPr/>
    </dgm:pt>
    <dgm:pt modelId="{3A5EA877-A3DF-4C2E-BC51-FAFBF42FB5BE}" type="pres">
      <dgm:prSet presAssocID="{82E1A224-22FF-482D-AD84-C71ED947685A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A569-C5BC-4C53-ACEB-9CA4F5757123}" type="pres">
      <dgm:prSet presAssocID="{82E1A224-22FF-482D-AD84-C71ED947685A}" presName="aSpace" presStyleCnt="0"/>
      <dgm:spPr/>
    </dgm:pt>
    <dgm:pt modelId="{DFB55846-314C-4E71-ACBC-47D74E8C5DAF}" type="pres">
      <dgm:prSet presAssocID="{1FA428A4-E997-4909-9E39-F4E6BC6AAAA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B6E8C-56CA-41AB-9878-677DEC8AF8DA}" type="pres">
      <dgm:prSet presAssocID="{1FA428A4-E997-4909-9E39-F4E6BC6AAAA7}" presName="aSpace" presStyleCnt="0"/>
      <dgm:spPr/>
    </dgm:pt>
  </dgm:ptLst>
  <dgm:cxnLst>
    <dgm:cxn modelId="{F9571CD0-8FE5-44A2-9D49-92B6B26CBD01}" type="presOf" srcId="{1FA428A4-E997-4909-9E39-F4E6BC6AAAA7}" destId="{DFB55846-314C-4E71-ACBC-47D74E8C5DAF}" srcOrd="0" destOrd="0" presId="urn:microsoft.com/office/officeart/2005/8/layout/pyramid2"/>
    <dgm:cxn modelId="{A7B7EFD6-451B-4F47-98BF-61AD1F2168A1}" srcId="{033D26F3-7BB4-4BDA-BF2E-BFA3561372EE}" destId="{8B2F61FE-6816-4E9D-9741-8B66B0F99BDC}" srcOrd="2" destOrd="0" parTransId="{C458866D-67B3-4651-BDF4-E5AC9B034970}" sibTransId="{BC576811-E010-4D9E-8513-1FE9789A1539}"/>
    <dgm:cxn modelId="{0BC0A6F5-11B4-4AA8-9FE6-3611A2A12B65}" type="presOf" srcId="{896E52FA-F9F0-4E3E-A478-66444A547299}" destId="{98CCC2C6-FA12-43FB-9A2A-59DBD50BDCE5}" srcOrd="0" destOrd="0" presId="urn:microsoft.com/office/officeart/2005/8/layout/pyramid2"/>
    <dgm:cxn modelId="{9515D9D1-126F-4799-B6EE-623190E704B5}" type="presOf" srcId="{E365BA67-5376-4412-BFF7-4E517C19F611}" destId="{068699F5-9838-461C-A566-1E084669095F}" srcOrd="0" destOrd="0" presId="urn:microsoft.com/office/officeart/2005/8/layout/pyramid2"/>
    <dgm:cxn modelId="{2A2FAC7C-A402-4D07-B95F-7DD22548D7D6}" srcId="{033D26F3-7BB4-4BDA-BF2E-BFA3561372EE}" destId="{1FA428A4-E997-4909-9E39-F4E6BC6AAAA7}" srcOrd="4" destOrd="0" parTransId="{90BC5E3D-FCA9-4D4C-B7BC-2EA82497EB5B}" sibTransId="{7953A8EE-242C-4022-8A9E-2094FFA8B5DE}"/>
    <dgm:cxn modelId="{FACAE015-5FCD-4651-9B8D-DB618477B8EB}" srcId="{033D26F3-7BB4-4BDA-BF2E-BFA3561372EE}" destId="{82E1A224-22FF-482D-AD84-C71ED947685A}" srcOrd="3" destOrd="0" parTransId="{03019600-CF78-4A2E-9A1F-72AF4E13452D}" sibTransId="{D2AAA96D-C241-455A-A7AD-2F37FA304D9D}"/>
    <dgm:cxn modelId="{335023CE-943C-408E-8DE6-82C326AD3AA1}" srcId="{033D26F3-7BB4-4BDA-BF2E-BFA3561372EE}" destId="{E365BA67-5376-4412-BFF7-4E517C19F611}" srcOrd="0" destOrd="0" parTransId="{EBDF89FE-EB14-4C8F-9E0E-D64120D75E1D}" sibTransId="{EF773693-984D-4685-AE1D-9CDFC1CB99F9}"/>
    <dgm:cxn modelId="{372DFC9A-5554-40AB-9B27-CAE9C6BA2D9D}" type="presOf" srcId="{033D26F3-7BB4-4BDA-BF2E-BFA3561372EE}" destId="{4C007DBB-3144-4D94-9F1A-9CADB5702AE8}" srcOrd="0" destOrd="0" presId="urn:microsoft.com/office/officeart/2005/8/layout/pyramid2"/>
    <dgm:cxn modelId="{9A513C21-3091-4D85-8146-ACB30BD7B02A}" type="presOf" srcId="{8B2F61FE-6816-4E9D-9741-8B66B0F99BDC}" destId="{D2832660-0029-460A-B9DF-394A333871B1}" srcOrd="0" destOrd="0" presId="urn:microsoft.com/office/officeart/2005/8/layout/pyramid2"/>
    <dgm:cxn modelId="{777F346A-F285-4CC4-AEBF-0A505CE919C2}" srcId="{033D26F3-7BB4-4BDA-BF2E-BFA3561372EE}" destId="{896E52FA-F9F0-4E3E-A478-66444A547299}" srcOrd="1" destOrd="0" parTransId="{0AE0F940-4523-4D70-AEE9-C690C40C1703}" sibTransId="{2A0D6602-3653-4338-BB49-D2F31C534509}"/>
    <dgm:cxn modelId="{6D992CC1-7218-4373-A3AC-8D3765E8D670}" type="presOf" srcId="{82E1A224-22FF-482D-AD84-C71ED947685A}" destId="{3A5EA877-A3DF-4C2E-BC51-FAFBF42FB5BE}" srcOrd="0" destOrd="0" presId="urn:microsoft.com/office/officeart/2005/8/layout/pyramid2"/>
    <dgm:cxn modelId="{D943485A-C6F5-4B7A-B585-930538CC77FA}" type="presParOf" srcId="{4C007DBB-3144-4D94-9F1A-9CADB5702AE8}" destId="{C040A164-142A-482F-ACF3-ACFCF7E34FD6}" srcOrd="0" destOrd="0" presId="urn:microsoft.com/office/officeart/2005/8/layout/pyramid2"/>
    <dgm:cxn modelId="{38D749E4-0CCB-4E30-86F8-502E65BB694D}" type="presParOf" srcId="{4C007DBB-3144-4D94-9F1A-9CADB5702AE8}" destId="{F6239126-02A5-4729-AA98-442CCBA3C634}" srcOrd="1" destOrd="0" presId="urn:microsoft.com/office/officeart/2005/8/layout/pyramid2"/>
    <dgm:cxn modelId="{88B5B0C3-2000-4C15-9947-2B41828919A8}" type="presParOf" srcId="{F6239126-02A5-4729-AA98-442CCBA3C634}" destId="{068699F5-9838-461C-A566-1E084669095F}" srcOrd="0" destOrd="0" presId="urn:microsoft.com/office/officeart/2005/8/layout/pyramid2"/>
    <dgm:cxn modelId="{B08D5DAD-69BB-498B-AA18-D9B84C0C6739}" type="presParOf" srcId="{F6239126-02A5-4729-AA98-442CCBA3C634}" destId="{C910B940-8AEA-409C-A892-54615BD4CE32}" srcOrd="1" destOrd="0" presId="urn:microsoft.com/office/officeart/2005/8/layout/pyramid2"/>
    <dgm:cxn modelId="{08292877-94D0-465A-B3DD-F1AD50D5806A}" type="presParOf" srcId="{F6239126-02A5-4729-AA98-442CCBA3C634}" destId="{98CCC2C6-FA12-43FB-9A2A-59DBD50BDCE5}" srcOrd="2" destOrd="0" presId="urn:microsoft.com/office/officeart/2005/8/layout/pyramid2"/>
    <dgm:cxn modelId="{C9977526-B847-4A22-A3AE-313865E5D14D}" type="presParOf" srcId="{F6239126-02A5-4729-AA98-442CCBA3C634}" destId="{6B286B43-8A41-42BE-9210-7CF1DCD3900D}" srcOrd="3" destOrd="0" presId="urn:microsoft.com/office/officeart/2005/8/layout/pyramid2"/>
    <dgm:cxn modelId="{9025EB24-67D9-4C5E-AB38-D46918D8F955}" type="presParOf" srcId="{F6239126-02A5-4729-AA98-442CCBA3C634}" destId="{D2832660-0029-460A-B9DF-394A333871B1}" srcOrd="4" destOrd="0" presId="urn:microsoft.com/office/officeart/2005/8/layout/pyramid2"/>
    <dgm:cxn modelId="{681D898F-897A-41DA-8B74-0183CA598B0E}" type="presParOf" srcId="{F6239126-02A5-4729-AA98-442CCBA3C634}" destId="{502B74C3-01E7-4E18-A5D3-6404B5788FB9}" srcOrd="5" destOrd="0" presId="urn:microsoft.com/office/officeart/2005/8/layout/pyramid2"/>
    <dgm:cxn modelId="{2BB554B4-C339-403C-9374-3E835202A86E}" type="presParOf" srcId="{F6239126-02A5-4729-AA98-442CCBA3C634}" destId="{3A5EA877-A3DF-4C2E-BC51-FAFBF42FB5BE}" srcOrd="6" destOrd="0" presId="urn:microsoft.com/office/officeart/2005/8/layout/pyramid2"/>
    <dgm:cxn modelId="{B5046ED2-DBEE-4BB7-BA4A-9AB520465DD7}" type="presParOf" srcId="{F6239126-02A5-4729-AA98-442CCBA3C634}" destId="{00B4A569-C5BC-4C53-ACEB-9CA4F5757123}" srcOrd="7" destOrd="0" presId="urn:microsoft.com/office/officeart/2005/8/layout/pyramid2"/>
    <dgm:cxn modelId="{A9A07A5A-2A2C-498C-A098-8B511B8A1D87}" type="presParOf" srcId="{F6239126-02A5-4729-AA98-442CCBA3C634}" destId="{DFB55846-314C-4E71-ACBC-47D74E8C5DAF}" srcOrd="8" destOrd="0" presId="urn:microsoft.com/office/officeart/2005/8/layout/pyramid2"/>
    <dgm:cxn modelId="{D8F39481-97D1-4D29-9809-6953FE2E57A7}" type="presParOf" srcId="{F6239126-02A5-4729-AA98-442CCBA3C634}" destId="{FCCB6E8C-56CA-41AB-9878-677DEC8AF8D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55D63E-A4EE-4328-94EF-77A758B27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1E9839-E9A5-4E0F-BDD5-0AA59EFCF0B3}">
      <dgm:prSet/>
      <dgm:spPr/>
      <dgm:t>
        <a:bodyPr/>
        <a:lstStyle/>
        <a:p>
          <a:pPr rtl="0"/>
          <a:r>
            <a:rPr lang="en-US" dirty="0" smtClean="0"/>
            <a:t>Identify relevant planning processes</a:t>
          </a:r>
          <a:endParaRPr lang="en-US" dirty="0"/>
        </a:p>
      </dgm:t>
    </dgm:pt>
    <dgm:pt modelId="{07101144-BFA0-47EE-ACFC-5CFE60FCDB3D}" type="parTrans" cxnId="{DC687A42-E1EF-4D5A-B737-955C2DE77F99}">
      <dgm:prSet/>
      <dgm:spPr/>
      <dgm:t>
        <a:bodyPr/>
        <a:lstStyle/>
        <a:p>
          <a:endParaRPr lang="en-US"/>
        </a:p>
      </dgm:t>
    </dgm:pt>
    <dgm:pt modelId="{BF0CAFE9-AA5D-43AE-A4F1-A788AB1531A0}" type="sibTrans" cxnId="{DC687A42-E1EF-4D5A-B737-955C2DE77F99}">
      <dgm:prSet/>
      <dgm:spPr/>
      <dgm:t>
        <a:bodyPr/>
        <a:lstStyle/>
        <a:p>
          <a:endParaRPr lang="en-US"/>
        </a:p>
      </dgm:t>
    </dgm:pt>
    <dgm:pt modelId="{BBEFEF7A-4DF3-4A18-9835-A7F9F5E84F84}">
      <dgm:prSet/>
      <dgm:spPr/>
      <dgm:t>
        <a:bodyPr/>
        <a:lstStyle/>
        <a:p>
          <a:pPr rtl="0"/>
          <a:r>
            <a:rPr lang="en-US" dirty="0" smtClean="0"/>
            <a:t>Understand how each currently addresses freight and why</a:t>
          </a:r>
          <a:endParaRPr lang="en-US" dirty="0"/>
        </a:p>
      </dgm:t>
    </dgm:pt>
    <dgm:pt modelId="{E615C116-52A7-4C3A-87CE-4988C5CD1013}" type="parTrans" cxnId="{14F64FD4-3A69-486F-99D0-CA53BF2DEC39}">
      <dgm:prSet/>
      <dgm:spPr/>
      <dgm:t>
        <a:bodyPr/>
        <a:lstStyle/>
        <a:p>
          <a:endParaRPr lang="en-US"/>
        </a:p>
      </dgm:t>
    </dgm:pt>
    <dgm:pt modelId="{142BA9EE-548C-4846-801A-22848B7817F5}" type="sibTrans" cxnId="{14F64FD4-3A69-486F-99D0-CA53BF2DEC39}">
      <dgm:prSet/>
      <dgm:spPr/>
      <dgm:t>
        <a:bodyPr/>
        <a:lstStyle/>
        <a:p>
          <a:endParaRPr lang="en-US"/>
        </a:p>
      </dgm:t>
    </dgm:pt>
    <dgm:pt modelId="{CEAF25CA-1E81-48DF-85A2-C9E630C31F79}">
      <dgm:prSet/>
      <dgm:spPr/>
      <dgm:t>
        <a:bodyPr/>
        <a:lstStyle/>
        <a:p>
          <a:pPr rtl="0"/>
          <a:r>
            <a:rPr lang="en-US" dirty="0" smtClean="0"/>
            <a:t>Explore opportunities to make freight more explicit part of processes</a:t>
          </a:r>
          <a:endParaRPr lang="en-US" dirty="0"/>
        </a:p>
      </dgm:t>
    </dgm:pt>
    <dgm:pt modelId="{621184D1-49DA-4FE3-AF93-0112F9CF4902}" type="parTrans" cxnId="{30703FC1-F855-45AA-BD14-608A375BBDF8}">
      <dgm:prSet/>
      <dgm:spPr/>
      <dgm:t>
        <a:bodyPr/>
        <a:lstStyle/>
        <a:p>
          <a:endParaRPr lang="en-US"/>
        </a:p>
      </dgm:t>
    </dgm:pt>
    <dgm:pt modelId="{0F79B8F6-105D-4ED6-B294-72B678A2A504}" type="sibTrans" cxnId="{30703FC1-F855-45AA-BD14-608A375BBDF8}">
      <dgm:prSet/>
      <dgm:spPr/>
      <dgm:t>
        <a:bodyPr/>
        <a:lstStyle/>
        <a:p>
          <a:endParaRPr lang="en-US"/>
        </a:p>
      </dgm:t>
    </dgm:pt>
    <dgm:pt modelId="{96F9EDD1-7609-456C-A523-C560978618CD}" type="pres">
      <dgm:prSet presAssocID="{4C55D63E-A4EE-4328-94EF-77A758B27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B1683-FCDD-4B64-880A-F4F2148EE07D}" type="pres">
      <dgm:prSet presAssocID="{101E9839-E9A5-4E0F-BDD5-0AA59EFCF0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6FECF-2FC7-472A-B8A0-BD6CFD3D0208}" type="pres">
      <dgm:prSet presAssocID="{BF0CAFE9-AA5D-43AE-A4F1-A788AB1531A0}" presName="spacer" presStyleCnt="0"/>
      <dgm:spPr/>
    </dgm:pt>
    <dgm:pt modelId="{D6F6986E-8132-4625-9C76-ADBDD17ED4B3}" type="pres">
      <dgm:prSet presAssocID="{BBEFEF7A-4DF3-4A18-9835-A7F9F5E84F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D25E4-FD55-4E9B-82BD-4F7FBB8693B6}" type="pres">
      <dgm:prSet presAssocID="{142BA9EE-548C-4846-801A-22848B7817F5}" presName="spacer" presStyleCnt="0"/>
      <dgm:spPr/>
    </dgm:pt>
    <dgm:pt modelId="{B222372E-504C-46FD-8EBA-07325ED89D2F}" type="pres">
      <dgm:prSet presAssocID="{CEAF25CA-1E81-48DF-85A2-C9E630C31F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42B4D-CECC-4F10-BEAD-45938AE8A53F}" type="presOf" srcId="{CEAF25CA-1E81-48DF-85A2-C9E630C31F79}" destId="{B222372E-504C-46FD-8EBA-07325ED89D2F}" srcOrd="0" destOrd="0" presId="urn:microsoft.com/office/officeart/2005/8/layout/vList2"/>
    <dgm:cxn modelId="{749464D2-BBB5-4AFE-B74C-E0CA4A838BCF}" type="presOf" srcId="{BBEFEF7A-4DF3-4A18-9835-A7F9F5E84F84}" destId="{D6F6986E-8132-4625-9C76-ADBDD17ED4B3}" srcOrd="0" destOrd="0" presId="urn:microsoft.com/office/officeart/2005/8/layout/vList2"/>
    <dgm:cxn modelId="{14F64FD4-3A69-486F-99D0-CA53BF2DEC39}" srcId="{4C55D63E-A4EE-4328-94EF-77A758B27270}" destId="{BBEFEF7A-4DF3-4A18-9835-A7F9F5E84F84}" srcOrd="1" destOrd="0" parTransId="{E615C116-52A7-4C3A-87CE-4988C5CD1013}" sibTransId="{142BA9EE-548C-4846-801A-22848B7817F5}"/>
    <dgm:cxn modelId="{2201CDF0-0208-426F-88C2-E174182C90A3}" type="presOf" srcId="{101E9839-E9A5-4E0F-BDD5-0AA59EFCF0B3}" destId="{654B1683-FCDD-4B64-880A-F4F2148EE07D}" srcOrd="0" destOrd="0" presId="urn:microsoft.com/office/officeart/2005/8/layout/vList2"/>
    <dgm:cxn modelId="{98913568-D781-46D1-8F53-82BE0B6B3CBB}" type="presOf" srcId="{4C55D63E-A4EE-4328-94EF-77A758B27270}" destId="{96F9EDD1-7609-456C-A523-C560978618CD}" srcOrd="0" destOrd="0" presId="urn:microsoft.com/office/officeart/2005/8/layout/vList2"/>
    <dgm:cxn modelId="{DC687A42-E1EF-4D5A-B737-955C2DE77F99}" srcId="{4C55D63E-A4EE-4328-94EF-77A758B27270}" destId="{101E9839-E9A5-4E0F-BDD5-0AA59EFCF0B3}" srcOrd="0" destOrd="0" parTransId="{07101144-BFA0-47EE-ACFC-5CFE60FCDB3D}" sibTransId="{BF0CAFE9-AA5D-43AE-A4F1-A788AB1531A0}"/>
    <dgm:cxn modelId="{30703FC1-F855-45AA-BD14-608A375BBDF8}" srcId="{4C55D63E-A4EE-4328-94EF-77A758B27270}" destId="{CEAF25CA-1E81-48DF-85A2-C9E630C31F79}" srcOrd="2" destOrd="0" parTransId="{621184D1-49DA-4FE3-AF93-0112F9CF4902}" sibTransId="{0F79B8F6-105D-4ED6-B294-72B678A2A504}"/>
    <dgm:cxn modelId="{9673C40C-A6D5-4B07-86A1-BADA53FDD153}" type="presParOf" srcId="{96F9EDD1-7609-456C-A523-C560978618CD}" destId="{654B1683-FCDD-4B64-880A-F4F2148EE07D}" srcOrd="0" destOrd="0" presId="urn:microsoft.com/office/officeart/2005/8/layout/vList2"/>
    <dgm:cxn modelId="{9CBBCF92-5CC1-4986-8D2A-657C726A880E}" type="presParOf" srcId="{96F9EDD1-7609-456C-A523-C560978618CD}" destId="{8806FECF-2FC7-472A-B8A0-BD6CFD3D0208}" srcOrd="1" destOrd="0" presId="urn:microsoft.com/office/officeart/2005/8/layout/vList2"/>
    <dgm:cxn modelId="{E34A53C5-5074-4653-B945-B041D61FE064}" type="presParOf" srcId="{96F9EDD1-7609-456C-A523-C560978618CD}" destId="{D6F6986E-8132-4625-9C76-ADBDD17ED4B3}" srcOrd="2" destOrd="0" presId="urn:microsoft.com/office/officeart/2005/8/layout/vList2"/>
    <dgm:cxn modelId="{A8F25FE4-8459-43B3-8696-63ECD80BC382}" type="presParOf" srcId="{96F9EDD1-7609-456C-A523-C560978618CD}" destId="{2ECD25E4-FD55-4E9B-82BD-4F7FBB8693B6}" srcOrd="3" destOrd="0" presId="urn:microsoft.com/office/officeart/2005/8/layout/vList2"/>
    <dgm:cxn modelId="{F1F2E1A8-4B40-44B6-A7A0-D8C2A6543C98}" type="presParOf" srcId="{96F9EDD1-7609-456C-A523-C560978618CD}" destId="{B222372E-504C-46FD-8EBA-07325ED89D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C2DAA5-68C7-44FA-AC52-121A3489F6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C69868-417D-4ABA-A73F-75BB1E40D43F}">
      <dgm:prSet/>
      <dgm:spPr/>
      <dgm:t>
        <a:bodyPr/>
        <a:lstStyle/>
        <a:p>
          <a:pPr rtl="0"/>
          <a:r>
            <a:rPr lang="en-US" dirty="0" smtClean="0"/>
            <a:t>Identifying needs</a:t>
          </a:r>
          <a:endParaRPr lang="en-US" dirty="0"/>
        </a:p>
      </dgm:t>
    </dgm:pt>
    <dgm:pt modelId="{EE27B839-4695-4E77-866E-252719761405}" type="parTrans" cxnId="{CA27190E-055B-4AC4-BF0B-83C9D215F046}">
      <dgm:prSet/>
      <dgm:spPr/>
      <dgm:t>
        <a:bodyPr/>
        <a:lstStyle/>
        <a:p>
          <a:endParaRPr lang="en-US"/>
        </a:p>
      </dgm:t>
    </dgm:pt>
    <dgm:pt modelId="{E654309C-AE47-4316-BA66-FACC689BB2A3}" type="sibTrans" cxnId="{CA27190E-055B-4AC4-BF0B-83C9D215F046}">
      <dgm:prSet/>
      <dgm:spPr/>
      <dgm:t>
        <a:bodyPr/>
        <a:lstStyle/>
        <a:p>
          <a:endParaRPr lang="en-US"/>
        </a:p>
      </dgm:t>
    </dgm:pt>
    <dgm:pt modelId="{DDF53B88-DFBF-48F1-8B8D-B67DA75090EC}">
      <dgm:prSet/>
      <dgm:spPr/>
      <dgm:t>
        <a:bodyPr/>
        <a:lstStyle/>
        <a:p>
          <a:pPr rtl="0"/>
          <a:r>
            <a:rPr lang="en-US" dirty="0" smtClean="0"/>
            <a:t>Articulating problems and potential solutions</a:t>
          </a:r>
          <a:endParaRPr lang="en-US" dirty="0"/>
        </a:p>
      </dgm:t>
    </dgm:pt>
    <dgm:pt modelId="{8144B286-6912-4BA4-8DAF-FA6B32CA6D90}" type="parTrans" cxnId="{3C6F33B8-C574-46FE-B9B5-E7EFC4C56751}">
      <dgm:prSet/>
      <dgm:spPr/>
      <dgm:t>
        <a:bodyPr/>
        <a:lstStyle/>
        <a:p>
          <a:endParaRPr lang="en-US"/>
        </a:p>
      </dgm:t>
    </dgm:pt>
    <dgm:pt modelId="{C6A69A0D-424E-4025-A636-88EC40B485C9}" type="sibTrans" cxnId="{3C6F33B8-C574-46FE-B9B5-E7EFC4C56751}">
      <dgm:prSet/>
      <dgm:spPr/>
      <dgm:t>
        <a:bodyPr/>
        <a:lstStyle/>
        <a:p>
          <a:endParaRPr lang="en-US"/>
        </a:p>
      </dgm:t>
    </dgm:pt>
    <dgm:pt modelId="{B8F66661-A20F-4C44-B439-1373688D489E}">
      <dgm:prSet/>
      <dgm:spPr/>
      <dgm:t>
        <a:bodyPr/>
        <a:lstStyle/>
        <a:p>
          <a:pPr rtl="0"/>
          <a:r>
            <a:rPr lang="en-US" dirty="0" smtClean="0"/>
            <a:t>Setting priorities</a:t>
          </a:r>
          <a:endParaRPr lang="en-US" dirty="0"/>
        </a:p>
      </dgm:t>
    </dgm:pt>
    <dgm:pt modelId="{996F455B-7DAD-4537-8D02-FBD904141D7A}" type="parTrans" cxnId="{9254B497-87DB-4E04-94D5-9793C70D818E}">
      <dgm:prSet/>
      <dgm:spPr/>
      <dgm:t>
        <a:bodyPr/>
        <a:lstStyle/>
        <a:p>
          <a:endParaRPr lang="en-US"/>
        </a:p>
      </dgm:t>
    </dgm:pt>
    <dgm:pt modelId="{8653C6C9-5BC3-4D4E-AD14-3D8E02DBCA2F}" type="sibTrans" cxnId="{9254B497-87DB-4E04-94D5-9793C70D818E}">
      <dgm:prSet/>
      <dgm:spPr/>
      <dgm:t>
        <a:bodyPr/>
        <a:lstStyle/>
        <a:p>
          <a:endParaRPr lang="en-US"/>
        </a:p>
      </dgm:t>
    </dgm:pt>
    <dgm:pt modelId="{3344F8A3-79F1-43B8-8807-408B83053943}">
      <dgm:prSet/>
      <dgm:spPr/>
      <dgm:t>
        <a:bodyPr/>
        <a:lstStyle/>
        <a:p>
          <a:pPr rtl="0"/>
          <a:r>
            <a:rPr lang="en-US" dirty="0" smtClean="0"/>
            <a:t>Selecting and programming projects</a:t>
          </a:r>
          <a:endParaRPr lang="en-US" dirty="0"/>
        </a:p>
      </dgm:t>
    </dgm:pt>
    <dgm:pt modelId="{1A924A2E-6DA0-439A-8AFA-4FAD574DDCC5}" type="parTrans" cxnId="{5B934352-6496-40F8-B142-F16263235DD3}">
      <dgm:prSet/>
      <dgm:spPr/>
      <dgm:t>
        <a:bodyPr/>
        <a:lstStyle/>
        <a:p>
          <a:endParaRPr lang="en-US"/>
        </a:p>
      </dgm:t>
    </dgm:pt>
    <dgm:pt modelId="{56E20A76-1086-4A26-9E08-1816C00F09C2}" type="sibTrans" cxnId="{5B934352-6496-40F8-B142-F16263235DD3}">
      <dgm:prSet/>
      <dgm:spPr/>
      <dgm:t>
        <a:bodyPr/>
        <a:lstStyle/>
        <a:p>
          <a:endParaRPr lang="en-US"/>
        </a:p>
      </dgm:t>
    </dgm:pt>
    <dgm:pt modelId="{406B4166-6707-4776-884C-BDC435B70B76}">
      <dgm:prSet/>
      <dgm:spPr/>
      <dgm:t>
        <a:bodyPr/>
        <a:lstStyle/>
        <a:p>
          <a:pPr rtl="0"/>
          <a:r>
            <a:rPr lang="en-US" dirty="0" smtClean="0"/>
            <a:t>Implementing projects</a:t>
          </a:r>
          <a:endParaRPr lang="en-US" dirty="0"/>
        </a:p>
      </dgm:t>
    </dgm:pt>
    <dgm:pt modelId="{9667DB4A-B706-4F7E-9021-87316987DEB5}" type="parTrans" cxnId="{E29C3227-8E81-4F31-B85F-AC7973B480AA}">
      <dgm:prSet/>
      <dgm:spPr/>
      <dgm:t>
        <a:bodyPr/>
        <a:lstStyle/>
        <a:p>
          <a:endParaRPr lang="en-US"/>
        </a:p>
      </dgm:t>
    </dgm:pt>
    <dgm:pt modelId="{F1DCE7F4-C215-4A67-8BBD-A5BD1273FDF4}" type="sibTrans" cxnId="{E29C3227-8E81-4F31-B85F-AC7973B480AA}">
      <dgm:prSet/>
      <dgm:spPr/>
      <dgm:t>
        <a:bodyPr/>
        <a:lstStyle/>
        <a:p>
          <a:endParaRPr lang="en-US"/>
        </a:p>
      </dgm:t>
    </dgm:pt>
    <dgm:pt modelId="{021F353D-6C04-4D51-8523-B47C986499A5}" type="pres">
      <dgm:prSet presAssocID="{FAC2DAA5-68C7-44FA-AC52-121A3489F6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FF8F7-4DC5-49F9-9CCD-437090E2ECF0}" type="pres">
      <dgm:prSet presAssocID="{FAC2DAA5-68C7-44FA-AC52-121A3489F6DA}" presName="arrow" presStyleLbl="bgShp" presStyleIdx="0" presStyleCnt="1"/>
      <dgm:spPr/>
    </dgm:pt>
    <dgm:pt modelId="{F758A94F-6465-4596-A3D9-12BF3785C182}" type="pres">
      <dgm:prSet presAssocID="{FAC2DAA5-68C7-44FA-AC52-121A3489F6DA}" presName="linearProcess" presStyleCnt="0"/>
      <dgm:spPr/>
    </dgm:pt>
    <dgm:pt modelId="{8FC3C559-1EBE-4C4A-9873-7EC8E8A4DC63}" type="pres">
      <dgm:prSet presAssocID="{E1C69868-417D-4ABA-A73F-75BB1E40D43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F50FC-06F4-4514-BC31-0EEF6C28DDCA}" type="pres">
      <dgm:prSet presAssocID="{E654309C-AE47-4316-BA66-FACC689BB2A3}" presName="sibTrans" presStyleCnt="0"/>
      <dgm:spPr/>
    </dgm:pt>
    <dgm:pt modelId="{A96D33FB-BD04-4AD5-BA6F-589552F50C2B}" type="pres">
      <dgm:prSet presAssocID="{DDF53B88-DFBF-48F1-8B8D-B67DA75090E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21448-0BEE-4E7E-B7A2-4C4068B8C908}" type="pres">
      <dgm:prSet presAssocID="{C6A69A0D-424E-4025-A636-88EC40B485C9}" presName="sibTrans" presStyleCnt="0"/>
      <dgm:spPr/>
    </dgm:pt>
    <dgm:pt modelId="{17B4F41B-1A21-400D-A7EB-45B23A2C2DBA}" type="pres">
      <dgm:prSet presAssocID="{B8F66661-A20F-4C44-B439-1373688D489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FC332-37CB-4BBA-A5F6-3D6C7B29EADD}" type="pres">
      <dgm:prSet presAssocID="{8653C6C9-5BC3-4D4E-AD14-3D8E02DBCA2F}" presName="sibTrans" presStyleCnt="0"/>
      <dgm:spPr/>
    </dgm:pt>
    <dgm:pt modelId="{7BC0D462-53DF-4545-91EE-F2073554F806}" type="pres">
      <dgm:prSet presAssocID="{3344F8A3-79F1-43B8-8807-408B8305394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E0E72-D177-4E3E-8AFB-29102535019E}" type="pres">
      <dgm:prSet presAssocID="{56E20A76-1086-4A26-9E08-1816C00F09C2}" presName="sibTrans" presStyleCnt="0"/>
      <dgm:spPr/>
    </dgm:pt>
    <dgm:pt modelId="{2B1081DE-8A80-49E8-9341-850F91D06F38}" type="pres">
      <dgm:prSet presAssocID="{406B4166-6707-4776-884C-BDC435B70B7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83656-9E3D-4AFE-AF66-861BB5AAB61B}" type="presOf" srcId="{406B4166-6707-4776-884C-BDC435B70B76}" destId="{2B1081DE-8A80-49E8-9341-850F91D06F38}" srcOrd="0" destOrd="0" presId="urn:microsoft.com/office/officeart/2005/8/layout/hProcess9"/>
    <dgm:cxn modelId="{381C77FB-2ECA-451D-9F4B-D674281387AF}" type="presOf" srcId="{FAC2DAA5-68C7-44FA-AC52-121A3489F6DA}" destId="{021F353D-6C04-4D51-8523-B47C986499A5}" srcOrd="0" destOrd="0" presId="urn:microsoft.com/office/officeart/2005/8/layout/hProcess9"/>
    <dgm:cxn modelId="{CA27190E-055B-4AC4-BF0B-83C9D215F046}" srcId="{FAC2DAA5-68C7-44FA-AC52-121A3489F6DA}" destId="{E1C69868-417D-4ABA-A73F-75BB1E40D43F}" srcOrd="0" destOrd="0" parTransId="{EE27B839-4695-4E77-866E-252719761405}" sibTransId="{E654309C-AE47-4316-BA66-FACC689BB2A3}"/>
    <dgm:cxn modelId="{9254B497-87DB-4E04-94D5-9793C70D818E}" srcId="{FAC2DAA5-68C7-44FA-AC52-121A3489F6DA}" destId="{B8F66661-A20F-4C44-B439-1373688D489E}" srcOrd="2" destOrd="0" parTransId="{996F455B-7DAD-4537-8D02-FBD904141D7A}" sibTransId="{8653C6C9-5BC3-4D4E-AD14-3D8E02DBCA2F}"/>
    <dgm:cxn modelId="{38B96B1E-8548-4AC0-8A10-A824B11C6B0F}" type="presOf" srcId="{E1C69868-417D-4ABA-A73F-75BB1E40D43F}" destId="{8FC3C559-1EBE-4C4A-9873-7EC8E8A4DC63}" srcOrd="0" destOrd="0" presId="urn:microsoft.com/office/officeart/2005/8/layout/hProcess9"/>
    <dgm:cxn modelId="{3C6F33B8-C574-46FE-B9B5-E7EFC4C56751}" srcId="{FAC2DAA5-68C7-44FA-AC52-121A3489F6DA}" destId="{DDF53B88-DFBF-48F1-8B8D-B67DA75090EC}" srcOrd="1" destOrd="0" parTransId="{8144B286-6912-4BA4-8DAF-FA6B32CA6D90}" sibTransId="{C6A69A0D-424E-4025-A636-88EC40B485C9}"/>
    <dgm:cxn modelId="{E29C3227-8E81-4F31-B85F-AC7973B480AA}" srcId="{FAC2DAA5-68C7-44FA-AC52-121A3489F6DA}" destId="{406B4166-6707-4776-884C-BDC435B70B76}" srcOrd="4" destOrd="0" parTransId="{9667DB4A-B706-4F7E-9021-87316987DEB5}" sibTransId="{F1DCE7F4-C215-4A67-8BBD-A5BD1273FDF4}"/>
    <dgm:cxn modelId="{66968261-B3F0-46D5-9A3E-EAE68A6CFE8E}" type="presOf" srcId="{B8F66661-A20F-4C44-B439-1373688D489E}" destId="{17B4F41B-1A21-400D-A7EB-45B23A2C2DBA}" srcOrd="0" destOrd="0" presId="urn:microsoft.com/office/officeart/2005/8/layout/hProcess9"/>
    <dgm:cxn modelId="{5B934352-6496-40F8-B142-F16263235DD3}" srcId="{FAC2DAA5-68C7-44FA-AC52-121A3489F6DA}" destId="{3344F8A3-79F1-43B8-8807-408B83053943}" srcOrd="3" destOrd="0" parTransId="{1A924A2E-6DA0-439A-8AFA-4FAD574DDCC5}" sibTransId="{56E20A76-1086-4A26-9E08-1816C00F09C2}"/>
    <dgm:cxn modelId="{8BCB3D92-9547-432A-8631-BB8C585AC929}" type="presOf" srcId="{DDF53B88-DFBF-48F1-8B8D-B67DA75090EC}" destId="{A96D33FB-BD04-4AD5-BA6F-589552F50C2B}" srcOrd="0" destOrd="0" presId="urn:microsoft.com/office/officeart/2005/8/layout/hProcess9"/>
    <dgm:cxn modelId="{4044B736-CC1A-4EE0-BDB1-3F02C0E7A45D}" type="presOf" srcId="{3344F8A3-79F1-43B8-8807-408B83053943}" destId="{7BC0D462-53DF-4545-91EE-F2073554F806}" srcOrd="0" destOrd="0" presId="urn:microsoft.com/office/officeart/2005/8/layout/hProcess9"/>
    <dgm:cxn modelId="{C7E76214-53D7-4B33-BE0A-F5ABF55B500E}" type="presParOf" srcId="{021F353D-6C04-4D51-8523-B47C986499A5}" destId="{C21FF8F7-4DC5-49F9-9CCD-437090E2ECF0}" srcOrd="0" destOrd="0" presId="urn:microsoft.com/office/officeart/2005/8/layout/hProcess9"/>
    <dgm:cxn modelId="{D643506E-0521-4B46-9164-D2E98FF36AF8}" type="presParOf" srcId="{021F353D-6C04-4D51-8523-B47C986499A5}" destId="{F758A94F-6465-4596-A3D9-12BF3785C182}" srcOrd="1" destOrd="0" presId="urn:microsoft.com/office/officeart/2005/8/layout/hProcess9"/>
    <dgm:cxn modelId="{A129AA12-68B2-4293-8AC5-F0F9B16CB0B2}" type="presParOf" srcId="{F758A94F-6465-4596-A3D9-12BF3785C182}" destId="{8FC3C559-1EBE-4C4A-9873-7EC8E8A4DC63}" srcOrd="0" destOrd="0" presId="urn:microsoft.com/office/officeart/2005/8/layout/hProcess9"/>
    <dgm:cxn modelId="{337BE249-71CD-41AE-9198-F3B50FFED383}" type="presParOf" srcId="{F758A94F-6465-4596-A3D9-12BF3785C182}" destId="{ACAF50FC-06F4-4514-BC31-0EEF6C28DDCA}" srcOrd="1" destOrd="0" presId="urn:microsoft.com/office/officeart/2005/8/layout/hProcess9"/>
    <dgm:cxn modelId="{81E0936A-4F50-49DE-A193-FE98048DE2C2}" type="presParOf" srcId="{F758A94F-6465-4596-A3D9-12BF3785C182}" destId="{A96D33FB-BD04-4AD5-BA6F-589552F50C2B}" srcOrd="2" destOrd="0" presId="urn:microsoft.com/office/officeart/2005/8/layout/hProcess9"/>
    <dgm:cxn modelId="{7A75F4A9-5A58-4415-B8C3-311704293BD9}" type="presParOf" srcId="{F758A94F-6465-4596-A3D9-12BF3785C182}" destId="{6C121448-0BEE-4E7E-B7A2-4C4068B8C908}" srcOrd="3" destOrd="0" presId="urn:microsoft.com/office/officeart/2005/8/layout/hProcess9"/>
    <dgm:cxn modelId="{0F08BD5F-257A-4172-8A68-51FBD46C5C6C}" type="presParOf" srcId="{F758A94F-6465-4596-A3D9-12BF3785C182}" destId="{17B4F41B-1A21-400D-A7EB-45B23A2C2DBA}" srcOrd="4" destOrd="0" presId="urn:microsoft.com/office/officeart/2005/8/layout/hProcess9"/>
    <dgm:cxn modelId="{00CFEE05-2D46-480A-888F-418A338D2C4D}" type="presParOf" srcId="{F758A94F-6465-4596-A3D9-12BF3785C182}" destId="{D5BFC332-37CB-4BBA-A5F6-3D6C7B29EADD}" srcOrd="5" destOrd="0" presId="urn:microsoft.com/office/officeart/2005/8/layout/hProcess9"/>
    <dgm:cxn modelId="{56B7BDE2-12CF-45C9-8E9E-A5A5821EFF9E}" type="presParOf" srcId="{F758A94F-6465-4596-A3D9-12BF3785C182}" destId="{7BC0D462-53DF-4545-91EE-F2073554F806}" srcOrd="6" destOrd="0" presId="urn:microsoft.com/office/officeart/2005/8/layout/hProcess9"/>
    <dgm:cxn modelId="{6B32AC3E-FBBA-48EF-B981-3E43CCD0D576}" type="presParOf" srcId="{F758A94F-6465-4596-A3D9-12BF3785C182}" destId="{534E0E72-D177-4E3E-8AFB-29102535019E}" srcOrd="7" destOrd="0" presId="urn:microsoft.com/office/officeart/2005/8/layout/hProcess9"/>
    <dgm:cxn modelId="{505C7BA8-7DEC-40A0-98BD-83F05FF26957}" type="presParOf" srcId="{F758A94F-6465-4596-A3D9-12BF3785C182}" destId="{2B1081DE-8A80-49E8-9341-850F91D06F3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1826F-8B8F-4521-87A8-4C93BD7FE8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284F1E-2146-4620-99CE-2F4887D62CE5}">
      <dgm:prSet/>
      <dgm:spPr/>
      <dgm:t>
        <a:bodyPr/>
        <a:lstStyle/>
        <a:p>
          <a:pPr rtl="0"/>
          <a:r>
            <a:rPr lang="en-US" b="1" i="1" dirty="0" err="1" smtClean="0"/>
            <a:t>MnDOT</a:t>
          </a:r>
          <a:r>
            <a:rPr lang="en-US" b="1" i="1" dirty="0" smtClean="0"/>
            <a:t> Central Office &amp; Metro District</a:t>
          </a:r>
          <a:endParaRPr lang="en-US" dirty="0"/>
        </a:p>
      </dgm:t>
    </dgm:pt>
    <dgm:pt modelId="{5963BE3E-DDD8-4E1E-8A41-9CDCD1A2C9D8}" type="parTrans" cxnId="{AD737D02-F906-49DC-AF5B-B3DBCC763E17}">
      <dgm:prSet/>
      <dgm:spPr/>
      <dgm:t>
        <a:bodyPr/>
        <a:lstStyle/>
        <a:p>
          <a:endParaRPr lang="en-US"/>
        </a:p>
      </dgm:t>
    </dgm:pt>
    <dgm:pt modelId="{F365F9D8-58AE-4A6B-86E3-5150FE2C531C}" type="sibTrans" cxnId="{AD737D02-F906-49DC-AF5B-B3DBCC763E17}">
      <dgm:prSet/>
      <dgm:spPr/>
      <dgm:t>
        <a:bodyPr/>
        <a:lstStyle/>
        <a:p>
          <a:endParaRPr lang="en-US"/>
        </a:p>
      </dgm:t>
    </dgm:pt>
    <dgm:pt modelId="{EE67D418-5443-49B4-9F5D-C859DC8469E6}">
      <dgm:prSet/>
      <dgm:spPr/>
      <dgm:t>
        <a:bodyPr/>
        <a:lstStyle/>
        <a:p>
          <a:pPr rtl="0"/>
          <a:r>
            <a:rPr lang="en-US" dirty="0" smtClean="0"/>
            <a:t>Freight Planning</a:t>
          </a:r>
          <a:endParaRPr lang="en-US" dirty="0"/>
        </a:p>
      </dgm:t>
    </dgm:pt>
    <dgm:pt modelId="{C0A025D4-2114-4DEB-AE68-F579B7F122C8}" type="parTrans" cxnId="{AA981CFA-16BC-4D6E-AA88-6EBBACDC43B1}">
      <dgm:prSet/>
      <dgm:spPr/>
      <dgm:t>
        <a:bodyPr/>
        <a:lstStyle/>
        <a:p>
          <a:endParaRPr lang="en-US"/>
        </a:p>
      </dgm:t>
    </dgm:pt>
    <dgm:pt modelId="{5F6D07DF-DFD2-4694-A0A5-84B0B8B580EB}" type="sibTrans" cxnId="{AA981CFA-16BC-4D6E-AA88-6EBBACDC43B1}">
      <dgm:prSet/>
      <dgm:spPr/>
      <dgm:t>
        <a:bodyPr/>
        <a:lstStyle/>
        <a:p>
          <a:endParaRPr lang="en-US"/>
        </a:p>
      </dgm:t>
    </dgm:pt>
    <dgm:pt modelId="{6104B1AB-14D9-44C0-8D8E-9AED616C76CD}">
      <dgm:prSet/>
      <dgm:spPr/>
      <dgm:t>
        <a:bodyPr/>
        <a:lstStyle/>
        <a:p>
          <a:pPr rtl="0"/>
          <a:r>
            <a:rPr lang="en-US" dirty="0" smtClean="0"/>
            <a:t>Freight Criteria</a:t>
          </a:r>
          <a:endParaRPr lang="en-US" dirty="0"/>
        </a:p>
      </dgm:t>
    </dgm:pt>
    <dgm:pt modelId="{3760ACEE-6249-4593-BE8A-8F411589D8B9}" type="parTrans" cxnId="{430DA34A-7F76-4B8F-8C89-0C8D65694B51}">
      <dgm:prSet/>
      <dgm:spPr/>
      <dgm:t>
        <a:bodyPr/>
        <a:lstStyle/>
        <a:p>
          <a:endParaRPr lang="en-US"/>
        </a:p>
      </dgm:t>
    </dgm:pt>
    <dgm:pt modelId="{0D83AD3F-0301-4385-BD12-BBF2E4E925A3}" type="sibTrans" cxnId="{430DA34A-7F76-4B8F-8C89-0C8D65694B51}">
      <dgm:prSet/>
      <dgm:spPr/>
      <dgm:t>
        <a:bodyPr/>
        <a:lstStyle/>
        <a:p>
          <a:endParaRPr lang="en-US"/>
        </a:p>
      </dgm:t>
    </dgm:pt>
    <dgm:pt modelId="{9AD353CA-7A7D-4461-96E2-ED5B05778B04}">
      <dgm:prSet/>
      <dgm:spPr/>
      <dgm:t>
        <a:bodyPr/>
        <a:lstStyle/>
        <a:p>
          <a:pPr rtl="0"/>
          <a:r>
            <a:rPr lang="en-US" dirty="0" smtClean="0"/>
            <a:t>MFAC</a:t>
          </a:r>
          <a:endParaRPr lang="en-US" dirty="0"/>
        </a:p>
      </dgm:t>
    </dgm:pt>
    <dgm:pt modelId="{74A2C7E4-B8CD-4B68-8F7F-6ACDED760320}" type="parTrans" cxnId="{6F39A205-B64C-4A0B-8917-334F478059D3}">
      <dgm:prSet/>
      <dgm:spPr/>
      <dgm:t>
        <a:bodyPr/>
        <a:lstStyle/>
        <a:p>
          <a:endParaRPr lang="en-US"/>
        </a:p>
      </dgm:t>
    </dgm:pt>
    <dgm:pt modelId="{08347E67-6F6D-491F-9CB7-662FA2D06704}" type="sibTrans" cxnId="{6F39A205-B64C-4A0B-8917-334F478059D3}">
      <dgm:prSet/>
      <dgm:spPr/>
      <dgm:t>
        <a:bodyPr/>
        <a:lstStyle/>
        <a:p>
          <a:endParaRPr lang="en-US"/>
        </a:p>
      </dgm:t>
    </dgm:pt>
    <dgm:pt modelId="{138334A6-1E9B-415A-A5D4-6480C78B5C50}" type="pres">
      <dgm:prSet presAssocID="{0871826F-8B8F-4521-87A8-4C93BD7FE8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269FB-95C4-4C7B-BCA5-47B2D46A6D42}" type="pres">
      <dgm:prSet presAssocID="{83284F1E-2146-4620-99CE-2F4887D62CE5}" presName="linNode" presStyleCnt="0"/>
      <dgm:spPr/>
    </dgm:pt>
    <dgm:pt modelId="{BCBE1C0C-44AD-4055-981F-89A2E193C6FB}" type="pres">
      <dgm:prSet presAssocID="{83284F1E-2146-4620-99CE-2F4887D62CE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635EB-2C89-4379-8CF1-D97E22EAC679}" type="pres">
      <dgm:prSet presAssocID="{83284F1E-2146-4620-99CE-2F4887D62CE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D2942-D2A7-4C85-ADC5-CB9997085F4D}" type="presOf" srcId="{EE67D418-5443-49B4-9F5D-C859DC8469E6}" destId="{570635EB-2C89-4379-8CF1-D97E22EAC679}" srcOrd="0" destOrd="0" presId="urn:microsoft.com/office/officeart/2005/8/layout/vList5"/>
    <dgm:cxn modelId="{7EA7D785-0A3C-4B0D-B894-3F001405975F}" type="presOf" srcId="{0871826F-8B8F-4521-87A8-4C93BD7FE8AE}" destId="{138334A6-1E9B-415A-A5D4-6480C78B5C50}" srcOrd="0" destOrd="0" presId="urn:microsoft.com/office/officeart/2005/8/layout/vList5"/>
    <dgm:cxn modelId="{430DA34A-7F76-4B8F-8C89-0C8D65694B51}" srcId="{83284F1E-2146-4620-99CE-2F4887D62CE5}" destId="{6104B1AB-14D9-44C0-8D8E-9AED616C76CD}" srcOrd="1" destOrd="0" parTransId="{3760ACEE-6249-4593-BE8A-8F411589D8B9}" sibTransId="{0D83AD3F-0301-4385-BD12-BBF2E4E925A3}"/>
    <dgm:cxn modelId="{8B9AA4DA-3169-43ED-B6A9-5C578B0E9AFC}" type="presOf" srcId="{83284F1E-2146-4620-99CE-2F4887D62CE5}" destId="{BCBE1C0C-44AD-4055-981F-89A2E193C6FB}" srcOrd="0" destOrd="0" presId="urn:microsoft.com/office/officeart/2005/8/layout/vList5"/>
    <dgm:cxn modelId="{4F9F0EDC-D5AD-4520-93A5-F3EACA616431}" type="presOf" srcId="{9AD353CA-7A7D-4461-96E2-ED5B05778B04}" destId="{570635EB-2C89-4379-8CF1-D97E22EAC679}" srcOrd="0" destOrd="2" presId="urn:microsoft.com/office/officeart/2005/8/layout/vList5"/>
    <dgm:cxn modelId="{6BDFC0F1-3982-4C98-8EE2-D34BE5BC4056}" type="presOf" srcId="{6104B1AB-14D9-44C0-8D8E-9AED616C76CD}" destId="{570635EB-2C89-4379-8CF1-D97E22EAC679}" srcOrd="0" destOrd="1" presId="urn:microsoft.com/office/officeart/2005/8/layout/vList5"/>
    <dgm:cxn modelId="{AD737D02-F906-49DC-AF5B-B3DBCC763E17}" srcId="{0871826F-8B8F-4521-87A8-4C93BD7FE8AE}" destId="{83284F1E-2146-4620-99CE-2F4887D62CE5}" srcOrd="0" destOrd="0" parTransId="{5963BE3E-DDD8-4E1E-8A41-9CDCD1A2C9D8}" sibTransId="{F365F9D8-58AE-4A6B-86E3-5150FE2C531C}"/>
    <dgm:cxn modelId="{AA981CFA-16BC-4D6E-AA88-6EBBACDC43B1}" srcId="{83284F1E-2146-4620-99CE-2F4887D62CE5}" destId="{EE67D418-5443-49B4-9F5D-C859DC8469E6}" srcOrd="0" destOrd="0" parTransId="{C0A025D4-2114-4DEB-AE68-F579B7F122C8}" sibTransId="{5F6D07DF-DFD2-4694-A0A5-84B0B8B580EB}"/>
    <dgm:cxn modelId="{6F39A205-B64C-4A0B-8917-334F478059D3}" srcId="{83284F1E-2146-4620-99CE-2F4887D62CE5}" destId="{9AD353CA-7A7D-4461-96E2-ED5B05778B04}" srcOrd="2" destOrd="0" parTransId="{74A2C7E4-B8CD-4B68-8F7F-6ACDED760320}" sibTransId="{08347E67-6F6D-491F-9CB7-662FA2D06704}"/>
    <dgm:cxn modelId="{0A406C17-05FC-45CE-98C7-E942D9E2CEFD}" type="presParOf" srcId="{138334A6-1E9B-415A-A5D4-6480C78B5C50}" destId="{98D269FB-95C4-4C7B-BCA5-47B2D46A6D42}" srcOrd="0" destOrd="0" presId="urn:microsoft.com/office/officeart/2005/8/layout/vList5"/>
    <dgm:cxn modelId="{504A33D4-7010-4D24-B48D-CCB6E1D63098}" type="presParOf" srcId="{98D269FB-95C4-4C7B-BCA5-47B2D46A6D42}" destId="{BCBE1C0C-44AD-4055-981F-89A2E193C6FB}" srcOrd="0" destOrd="0" presId="urn:microsoft.com/office/officeart/2005/8/layout/vList5"/>
    <dgm:cxn modelId="{615DDE4F-56B9-4FF0-A8A8-F2C1882C6D09}" type="presParOf" srcId="{98D269FB-95C4-4C7B-BCA5-47B2D46A6D42}" destId="{570635EB-2C89-4379-8CF1-D97E22EAC6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CAD954-FBAD-4532-AB3A-D950D5B576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E9B31-CC01-4248-B80C-3D067AC996E7}">
      <dgm:prSet custT="1"/>
      <dgm:spPr/>
      <dgm:t>
        <a:bodyPr/>
        <a:lstStyle/>
        <a:p>
          <a:pPr rtl="0"/>
          <a:r>
            <a:rPr lang="en-US" sz="4400" b="1" i="1" dirty="0" smtClean="0"/>
            <a:t>Met Council and Counties/Cities </a:t>
          </a:r>
          <a:endParaRPr lang="en-US" sz="4400" dirty="0"/>
        </a:p>
      </dgm:t>
    </dgm:pt>
    <dgm:pt modelId="{CB4C4420-9D0A-4E2B-8C14-D5E7ECDAE0E4}" type="parTrans" cxnId="{391533B3-3B8F-4080-B1A4-BBF1D3B1C1EF}">
      <dgm:prSet/>
      <dgm:spPr/>
      <dgm:t>
        <a:bodyPr/>
        <a:lstStyle/>
        <a:p>
          <a:endParaRPr lang="en-US"/>
        </a:p>
      </dgm:t>
    </dgm:pt>
    <dgm:pt modelId="{06CC9469-1DB7-48E8-92D3-583A5CEFF117}" type="sibTrans" cxnId="{391533B3-3B8F-4080-B1A4-BBF1D3B1C1EF}">
      <dgm:prSet/>
      <dgm:spPr/>
      <dgm:t>
        <a:bodyPr/>
        <a:lstStyle/>
        <a:p>
          <a:endParaRPr lang="en-US"/>
        </a:p>
      </dgm:t>
    </dgm:pt>
    <dgm:pt modelId="{EB569654-33ED-4725-BFF4-38FF5330C399}">
      <dgm:prSet custT="1"/>
      <dgm:spPr/>
      <dgm:t>
        <a:bodyPr/>
        <a:lstStyle/>
        <a:p>
          <a:pPr rtl="0"/>
          <a:r>
            <a:rPr lang="en-US" sz="4000" dirty="0" smtClean="0"/>
            <a:t>Freight Component</a:t>
          </a:r>
          <a:endParaRPr lang="en-US" sz="4000" dirty="0"/>
        </a:p>
      </dgm:t>
    </dgm:pt>
    <dgm:pt modelId="{5EA6D631-3882-43A5-AF33-C318349FDC79}" type="parTrans" cxnId="{F99C6B5F-F201-44BF-82D9-59BEE881C318}">
      <dgm:prSet/>
      <dgm:spPr/>
      <dgm:t>
        <a:bodyPr/>
        <a:lstStyle/>
        <a:p>
          <a:endParaRPr lang="en-US"/>
        </a:p>
      </dgm:t>
    </dgm:pt>
    <dgm:pt modelId="{248CB128-85E4-468E-853E-A722F5A156B6}" type="sibTrans" cxnId="{F99C6B5F-F201-44BF-82D9-59BEE881C318}">
      <dgm:prSet/>
      <dgm:spPr/>
      <dgm:t>
        <a:bodyPr/>
        <a:lstStyle/>
        <a:p>
          <a:endParaRPr lang="en-US"/>
        </a:p>
      </dgm:t>
    </dgm:pt>
    <dgm:pt modelId="{821A431A-BDA4-49D4-9359-46BFE854FE04}">
      <dgm:prSet custT="1"/>
      <dgm:spPr/>
      <dgm:t>
        <a:bodyPr/>
        <a:lstStyle/>
        <a:p>
          <a:pPr rtl="0"/>
          <a:r>
            <a:rPr lang="en-US" sz="4000" dirty="0" smtClean="0"/>
            <a:t>Freight Criteria</a:t>
          </a:r>
          <a:endParaRPr lang="en-US" sz="4000" dirty="0"/>
        </a:p>
      </dgm:t>
    </dgm:pt>
    <dgm:pt modelId="{6550BB09-221C-4E42-9E3E-736E59D0B138}" type="parTrans" cxnId="{70205F6E-7BCB-434D-993E-8080E54523B5}">
      <dgm:prSet/>
      <dgm:spPr/>
      <dgm:t>
        <a:bodyPr/>
        <a:lstStyle/>
        <a:p>
          <a:endParaRPr lang="en-US"/>
        </a:p>
      </dgm:t>
    </dgm:pt>
    <dgm:pt modelId="{BCB2DAEB-738C-4D32-9303-0F794A84E05C}" type="sibTrans" cxnId="{70205F6E-7BCB-434D-993E-8080E54523B5}">
      <dgm:prSet/>
      <dgm:spPr/>
      <dgm:t>
        <a:bodyPr/>
        <a:lstStyle/>
        <a:p>
          <a:endParaRPr lang="en-US"/>
        </a:p>
      </dgm:t>
    </dgm:pt>
    <dgm:pt modelId="{61DF73D5-0114-4E4A-9ADE-9D805EC0361D}">
      <dgm:prSet custT="1"/>
      <dgm:spPr/>
      <dgm:t>
        <a:bodyPr/>
        <a:lstStyle/>
        <a:p>
          <a:pPr rtl="0"/>
          <a:endParaRPr lang="en-US" sz="4000" dirty="0"/>
        </a:p>
      </dgm:t>
    </dgm:pt>
    <dgm:pt modelId="{DBF348AD-B79A-4867-807B-F16529F608A0}" type="parTrans" cxnId="{4629C832-933C-4E1D-B3B1-D04387EAD5FA}">
      <dgm:prSet/>
      <dgm:spPr/>
      <dgm:t>
        <a:bodyPr/>
        <a:lstStyle/>
        <a:p>
          <a:endParaRPr lang="en-US"/>
        </a:p>
      </dgm:t>
    </dgm:pt>
    <dgm:pt modelId="{D1185EFE-68A3-4ADC-B2CF-B0FE7417F21D}" type="sibTrans" cxnId="{4629C832-933C-4E1D-B3B1-D04387EAD5FA}">
      <dgm:prSet/>
      <dgm:spPr/>
      <dgm:t>
        <a:bodyPr/>
        <a:lstStyle/>
        <a:p>
          <a:endParaRPr lang="en-US"/>
        </a:p>
      </dgm:t>
    </dgm:pt>
    <dgm:pt modelId="{58A187E5-C637-4E5A-82A9-AEB43C171FB5}" type="pres">
      <dgm:prSet presAssocID="{1CCAD954-FBAD-4532-AB3A-D950D5B576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512F-F369-4AC5-987B-57A1D11F9EDB}" type="pres">
      <dgm:prSet presAssocID="{B28E9B31-CC01-4248-B80C-3D067AC996E7}" presName="linNode" presStyleCnt="0"/>
      <dgm:spPr/>
    </dgm:pt>
    <dgm:pt modelId="{060D7116-D969-46AA-AEBC-DBE65D5D0E25}" type="pres">
      <dgm:prSet presAssocID="{B28E9B31-CC01-4248-B80C-3D067AC996E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1BB5D-674D-449A-8A5A-5CE29C8BCBBE}" type="pres">
      <dgm:prSet presAssocID="{B28E9B31-CC01-4248-B80C-3D067AC996E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05F6E-7BCB-434D-993E-8080E54523B5}" srcId="{B28E9B31-CC01-4248-B80C-3D067AC996E7}" destId="{821A431A-BDA4-49D4-9359-46BFE854FE04}" srcOrd="2" destOrd="0" parTransId="{6550BB09-221C-4E42-9E3E-736E59D0B138}" sibTransId="{BCB2DAEB-738C-4D32-9303-0F794A84E05C}"/>
    <dgm:cxn modelId="{C18FFCF9-AA66-4825-AF69-40F1D274E7FE}" type="presOf" srcId="{B28E9B31-CC01-4248-B80C-3D067AC996E7}" destId="{060D7116-D969-46AA-AEBC-DBE65D5D0E25}" srcOrd="0" destOrd="0" presId="urn:microsoft.com/office/officeart/2005/8/layout/vList5"/>
    <dgm:cxn modelId="{6DD203E0-1E21-41B0-9104-A9318136DEA6}" type="presOf" srcId="{EB569654-33ED-4725-BFF4-38FF5330C399}" destId="{9AB1BB5D-674D-449A-8A5A-5CE29C8BCBBE}" srcOrd="0" destOrd="0" presId="urn:microsoft.com/office/officeart/2005/8/layout/vList5"/>
    <dgm:cxn modelId="{98DC30C6-ACC7-4ECC-AB77-97AD00D94B8C}" type="presOf" srcId="{61DF73D5-0114-4E4A-9ADE-9D805EC0361D}" destId="{9AB1BB5D-674D-449A-8A5A-5CE29C8BCBBE}" srcOrd="0" destOrd="1" presId="urn:microsoft.com/office/officeart/2005/8/layout/vList5"/>
    <dgm:cxn modelId="{FAB73C3A-9C78-446D-9979-2D30A4916201}" type="presOf" srcId="{821A431A-BDA4-49D4-9359-46BFE854FE04}" destId="{9AB1BB5D-674D-449A-8A5A-5CE29C8BCBBE}" srcOrd="0" destOrd="2" presId="urn:microsoft.com/office/officeart/2005/8/layout/vList5"/>
    <dgm:cxn modelId="{F99C6B5F-F201-44BF-82D9-59BEE881C318}" srcId="{B28E9B31-CC01-4248-B80C-3D067AC996E7}" destId="{EB569654-33ED-4725-BFF4-38FF5330C399}" srcOrd="0" destOrd="0" parTransId="{5EA6D631-3882-43A5-AF33-C318349FDC79}" sibTransId="{248CB128-85E4-468E-853E-A722F5A156B6}"/>
    <dgm:cxn modelId="{4629C832-933C-4E1D-B3B1-D04387EAD5FA}" srcId="{B28E9B31-CC01-4248-B80C-3D067AC996E7}" destId="{61DF73D5-0114-4E4A-9ADE-9D805EC0361D}" srcOrd="1" destOrd="0" parTransId="{DBF348AD-B79A-4867-807B-F16529F608A0}" sibTransId="{D1185EFE-68A3-4ADC-B2CF-B0FE7417F21D}"/>
    <dgm:cxn modelId="{391533B3-3B8F-4080-B1A4-BBF1D3B1C1EF}" srcId="{1CCAD954-FBAD-4532-AB3A-D950D5B576C5}" destId="{B28E9B31-CC01-4248-B80C-3D067AC996E7}" srcOrd="0" destOrd="0" parTransId="{CB4C4420-9D0A-4E2B-8C14-D5E7ECDAE0E4}" sibTransId="{06CC9469-1DB7-48E8-92D3-583A5CEFF117}"/>
    <dgm:cxn modelId="{F7AE4B01-9EEB-428D-9BA6-84CF39F7C58F}" type="presOf" srcId="{1CCAD954-FBAD-4532-AB3A-D950D5B576C5}" destId="{58A187E5-C637-4E5A-82A9-AEB43C171FB5}" srcOrd="0" destOrd="0" presId="urn:microsoft.com/office/officeart/2005/8/layout/vList5"/>
    <dgm:cxn modelId="{3B366414-E19F-4CA1-AAD1-CFA940986F5A}" type="presParOf" srcId="{58A187E5-C637-4E5A-82A9-AEB43C171FB5}" destId="{CBDB512F-F369-4AC5-987B-57A1D11F9EDB}" srcOrd="0" destOrd="0" presId="urn:microsoft.com/office/officeart/2005/8/layout/vList5"/>
    <dgm:cxn modelId="{08909BFE-D45B-4746-940B-488311CE2BE7}" type="presParOf" srcId="{CBDB512F-F369-4AC5-987B-57A1D11F9EDB}" destId="{060D7116-D969-46AA-AEBC-DBE65D5D0E25}" srcOrd="0" destOrd="0" presId="urn:microsoft.com/office/officeart/2005/8/layout/vList5"/>
    <dgm:cxn modelId="{59D83D80-2F62-43DF-9CA6-255AE5B6F995}" type="presParOf" srcId="{CBDB512F-F369-4AC5-987B-57A1D11F9EDB}" destId="{9AB1BB5D-674D-449A-8A5A-5CE29C8BCB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6D4361-BBDF-4AB1-8D15-988816974A7A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Designated as the MPO</a:t>
          </a:r>
          <a:endParaRPr lang="en-US" sz="2800" kern="1200" dirty="0"/>
        </a:p>
      </dsp:txBody>
      <dsp:txXfrm rot="10800000">
        <a:off x="1692784" y="1710"/>
        <a:ext cx="5472684" cy="1257304"/>
      </dsp:txXfrm>
    </dsp:sp>
    <dsp:sp modelId="{FBA16A2E-6AB3-4097-AF20-7E0C6C27FC6C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A714D-8820-47D2-809F-729BCEF8CD30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Transportation Advisory Board local official, modal input</a:t>
          </a:r>
          <a:endParaRPr lang="en-US" sz="2800" kern="1200" dirty="0"/>
        </a:p>
      </dsp:txBody>
      <dsp:txXfrm rot="10800000">
        <a:off x="1692784" y="1634329"/>
        <a:ext cx="5472684" cy="1257304"/>
      </dsp:txXfrm>
    </dsp:sp>
    <dsp:sp modelId="{8B7FE5C6-6187-4605-AC4B-A4AF4D4E4E37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BEF5A-CB34-4F88-A133-B98896E4D157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Freight member of Technical Advisory Board (TAB) </a:t>
          </a:r>
          <a:endParaRPr lang="en-US" sz="2800" kern="1200" dirty="0"/>
        </a:p>
      </dsp:txBody>
      <dsp:txXfrm rot="10800000">
        <a:off x="1692784" y="3266948"/>
        <a:ext cx="5472684" cy="1257304"/>
      </dsp:txXfrm>
    </dsp:sp>
    <dsp:sp modelId="{EFF52479-0146-4368-8B67-003A1BDFC6DB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DB8A6-EB49-416F-B2F3-1333A6C09480}">
      <dsp:nvSpPr>
        <dsp:cNvPr id="0" name=""/>
        <dsp:cNvSpPr/>
      </dsp:nvSpPr>
      <dsp:spPr>
        <a:xfrm>
          <a:off x="0" y="16334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Long Range Plan </a:t>
          </a:r>
          <a:endParaRPr lang="en-US" sz="3100" kern="1200" dirty="0"/>
        </a:p>
      </dsp:txBody>
      <dsp:txXfrm>
        <a:off x="0" y="16334"/>
        <a:ext cx="8229600" cy="743535"/>
      </dsp:txXfrm>
    </dsp:sp>
    <dsp:sp modelId="{98865BF3-EF0A-4E5D-88EB-540FB64CD0BD}">
      <dsp:nvSpPr>
        <dsp:cNvPr id="0" name=""/>
        <dsp:cNvSpPr/>
      </dsp:nvSpPr>
      <dsp:spPr>
        <a:xfrm>
          <a:off x="0" y="849149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Freight Considerations in Project Selection</a:t>
          </a:r>
          <a:endParaRPr lang="en-US" sz="3100" kern="1200" dirty="0"/>
        </a:p>
      </dsp:txBody>
      <dsp:txXfrm>
        <a:off x="0" y="849149"/>
        <a:ext cx="8229600" cy="743535"/>
      </dsp:txXfrm>
    </dsp:sp>
    <dsp:sp modelId="{EA092FF1-C355-414E-9D87-6316C3657091}">
      <dsp:nvSpPr>
        <dsp:cNvPr id="0" name=""/>
        <dsp:cNvSpPr/>
      </dsp:nvSpPr>
      <dsp:spPr>
        <a:xfrm>
          <a:off x="0" y="1681964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Participate in MN Freight Advisory Committee</a:t>
          </a:r>
          <a:endParaRPr lang="en-US" sz="3100" kern="1200" dirty="0"/>
        </a:p>
      </dsp:txBody>
      <dsp:txXfrm>
        <a:off x="0" y="1681964"/>
        <a:ext cx="8229600" cy="743535"/>
      </dsp:txXfrm>
    </dsp:sp>
    <dsp:sp modelId="{7A696348-FA98-46BF-BE8A-DAE3AA820BF7}">
      <dsp:nvSpPr>
        <dsp:cNvPr id="0" name=""/>
        <dsp:cNvSpPr/>
      </dsp:nvSpPr>
      <dsp:spPr>
        <a:xfrm>
          <a:off x="0" y="2514779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Special Freight Studies</a:t>
          </a:r>
          <a:endParaRPr lang="en-US" sz="3100" kern="1200" dirty="0"/>
        </a:p>
      </dsp:txBody>
      <dsp:txXfrm>
        <a:off x="0" y="2514779"/>
        <a:ext cx="8229600" cy="743535"/>
      </dsp:txXfrm>
    </dsp:sp>
    <dsp:sp modelId="{B37E207D-131A-49E4-9750-7A34F209E204}">
      <dsp:nvSpPr>
        <dsp:cNvPr id="0" name=""/>
        <dsp:cNvSpPr/>
      </dsp:nvSpPr>
      <dsp:spPr>
        <a:xfrm>
          <a:off x="0" y="3258314"/>
          <a:ext cx="82296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Barge Fleeting (1970’s)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Metro Intermodal Rail Transfer Study (MIRTS-1990’s</a:t>
          </a:r>
          <a:r>
            <a:rPr lang="en-US" sz="2400" kern="1200" dirty="0" smtClean="0"/>
            <a:t>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Air Cargo Regional Distribution Center (2000’s)</a:t>
          </a:r>
          <a:endParaRPr lang="en-US" sz="2400" kern="1200" dirty="0"/>
        </a:p>
      </dsp:txBody>
      <dsp:txXfrm>
        <a:off x="0" y="3258314"/>
        <a:ext cx="8229600" cy="12513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40A164-142A-482F-ACF3-ACFCF7E34FD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699F5-9838-461C-A566-1E084669095F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Freight buried among many factors</a:t>
          </a:r>
          <a:endParaRPr lang="en-US" sz="1600" kern="1200" dirty="0"/>
        </a:p>
      </dsp:txBody>
      <dsp:txXfrm>
        <a:off x="3775352" y="453038"/>
        <a:ext cx="2941875" cy="643535"/>
      </dsp:txXfrm>
    </dsp:sp>
    <dsp:sp modelId="{98CCC2C6-FA12-43FB-9A2A-59DBD50BDCE5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TIP and STIP typically consider many projects</a:t>
          </a:r>
          <a:endParaRPr lang="en-US" sz="1600" kern="1200" dirty="0"/>
        </a:p>
      </dsp:txBody>
      <dsp:txXfrm>
        <a:off x="3775352" y="1177015"/>
        <a:ext cx="2941875" cy="643535"/>
      </dsp:txXfrm>
    </dsp:sp>
    <dsp:sp modelId="{D2832660-0029-460A-B9DF-394A333871B1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Council has not seen freight as a big priority</a:t>
          </a:r>
          <a:endParaRPr lang="en-US" sz="1600" kern="1200" dirty="0"/>
        </a:p>
      </dsp:txBody>
      <dsp:txXfrm>
        <a:off x="3775352" y="1900992"/>
        <a:ext cx="2941875" cy="643535"/>
      </dsp:txXfrm>
    </dsp:sp>
    <dsp:sp modelId="{3A5EA877-A3DF-4C2E-BC51-FAFBF42FB5BE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Explore common interests with </a:t>
          </a:r>
          <a:r>
            <a:rPr lang="en-US" sz="1600" kern="1200" dirty="0" err="1" smtClean="0"/>
            <a:t>MnDOT</a:t>
          </a:r>
          <a:endParaRPr lang="en-US" sz="1600" kern="1200" dirty="0"/>
        </a:p>
      </dsp:txBody>
      <dsp:txXfrm>
        <a:off x="3775352" y="2624970"/>
        <a:ext cx="2941875" cy="643535"/>
      </dsp:txXfrm>
    </dsp:sp>
    <dsp:sp modelId="{DFB55846-314C-4E71-ACBC-47D74E8C5DAF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opportunities to give visibility</a:t>
          </a:r>
          <a:endParaRPr lang="en-US" sz="1600" kern="1200" dirty="0"/>
        </a:p>
      </dsp:txBody>
      <dsp:txXfrm>
        <a:off x="3775352" y="3348947"/>
        <a:ext cx="2941875" cy="6435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B1683-FCDD-4B64-880A-F4F2148EE07D}">
      <dsp:nvSpPr>
        <dsp:cNvPr id="0" name=""/>
        <dsp:cNvSpPr/>
      </dsp:nvSpPr>
      <dsp:spPr>
        <a:xfrm>
          <a:off x="0" y="14143"/>
          <a:ext cx="8229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Identify relevant planning processes</a:t>
          </a:r>
          <a:endParaRPr lang="en-US" sz="3600" kern="1200" dirty="0"/>
        </a:p>
      </dsp:txBody>
      <dsp:txXfrm>
        <a:off x="0" y="14143"/>
        <a:ext cx="8229600" cy="1430105"/>
      </dsp:txXfrm>
    </dsp:sp>
    <dsp:sp modelId="{D6F6986E-8132-4625-9C76-ADBDD17ED4B3}">
      <dsp:nvSpPr>
        <dsp:cNvPr id="0" name=""/>
        <dsp:cNvSpPr/>
      </dsp:nvSpPr>
      <dsp:spPr>
        <a:xfrm>
          <a:off x="0" y="1547928"/>
          <a:ext cx="8229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Understand how each currently addresses freight and why</a:t>
          </a:r>
          <a:endParaRPr lang="en-US" sz="3600" kern="1200" dirty="0"/>
        </a:p>
      </dsp:txBody>
      <dsp:txXfrm>
        <a:off x="0" y="1547928"/>
        <a:ext cx="8229600" cy="1430105"/>
      </dsp:txXfrm>
    </dsp:sp>
    <dsp:sp modelId="{B222372E-504C-46FD-8EBA-07325ED89D2F}">
      <dsp:nvSpPr>
        <dsp:cNvPr id="0" name=""/>
        <dsp:cNvSpPr/>
      </dsp:nvSpPr>
      <dsp:spPr>
        <a:xfrm>
          <a:off x="0" y="3081714"/>
          <a:ext cx="8229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Explore opportunities to make freight more explicit part of processes</a:t>
          </a:r>
          <a:endParaRPr lang="en-US" sz="3600" kern="1200" dirty="0"/>
        </a:p>
      </dsp:txBody>
      <dsp:txXfrm>
        <a:off x="0" y="3081714"/>
        <a:ext cx="8229600" cy="14301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FF8F7-4DC5-49F9-9CCD-437090E2ECF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3C559-1EBE-4C4A-9873-7EC8E8A4DC63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Identifying needs</a:t>
          </a:r>
          <a:endParaRPr lang="en-US" sz="1700" kern="1200" dirty="0"/>
        </a:p>
      </dsp:txBody>
      <dsp:txXfrm>
        <a:off x="3616" y="1357788"/>
        <a:ext cx="1581224" cy="1810385"/>
      </dsp:txXfrm>
    </dsp:sp>
    <dsp:sp modelId="{A96D33FB-BD04-4AD5-BA6F-589552F50C2B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Articulating problems and potential solutions</a:t>
          </a:r>
          <a:endParaRPr lang="en-US" sz="1700" kern="1200" dirty="0"/>
        </a:p>
      </dsp:txBody>
      <dsp:txXfrm>
        <a:off x="1663902" y="1357788"/>
        <a:ext cx="1581224" cy="1810385"/>
      </dsp:txXfrm>
    </dsp:sp>
    <dsp:sp modelId="{17B4F41B-1A21-400D-A7EB-45B23A2C2DBA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Setting priorities</a:t>
          </a:r>
          <a:endParaRPr lang="en-US" sz="1700" kern="1200" dirty="0"/>
        </a:p>
      </dsp:txBody>
      <dsp:txXfrm>
        <a:off x="3324187" y="1357788"/>
        <a:ext cx="1581224" cy="1810385"/>
      </dsp:txXfrm>
    </dsp:sp>
    <dsp:sp modelId="{7BC0D462-53DF-4545-91EE-F2073554F806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Selecting and programming projects</a:t>
          </a:r>
          <a:endParaRPr lang="en-US" sz="1700" kern="1200" dirty="0"/>
        </a:p>
      </dsp:txBody>
      <dsp:txXfrm>
        <a:off x="4984473" y="1357788"/>
        <a:ext cx="1581224" cy="1810385"/>
      </dsp:txXfrm>
    </dsp:sp>
    <dsp:sp modelId="{2B1081DE-8A80-49E8-9341-850F91D06F38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Implementing projects</a:t>
          </a:r>
          <a:endParaRPr lang="en-US" sz="1700" kern="1200" dirty="0"/>
        </a:p>
      </dsp:txBody>
      <dsp:txXfrm>
        <a:off x="6644759" y="1357788"/>
        <a:ext cx="1581224" cy="18103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635EB-2C89-4379-8CF1-D97E22EAC679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l" defTabSz="2311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kern="1200" dirty="0" smtClean="0"/>
            <a:t>Freight Planning</a:t>
          </a:r>
          <a:endParaRPr lang="en-US" sz="5200" kern="1200" dirty="0"/>
        </a:p>
        <a:p>
          <a:pPr marL="285750" lvl="1" indent="-285750" algn="l" defTabSz="2311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kern="1200" dirty="0" smtClean="0"/>
            <a:t>Freight Criteria</a:t>
          </a:r>
          <a:endParaRPr lang="en-US" sz="5200" kern="1200" dirty="0"/>
        </a:p>
        <a:p>
          <a:pPr marL="285750" lvl="1" indent="-285750" algn="l" defTabSz="2311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kern="1200" dirty="0" smtClean="0"/>
            <a:t>MFAC</a:t>
          </a:r>
          <a:endParaRPr lang="en-US" sz="5200" kern="1200" dirty="0"/>
        </a:p>
      </dsp:txBody>
      <dsp:txXfrm rot="5400000">
        <a:off x="3785742" y="-370490"/>
        <a:ext cx="3620770" cy="5266944"/>
      </dsp:txXfrm>
    </dsp:sp>
    <dsp:sp modelId="{BCBE1C0C-44AD-4055-981F-89A2E193C6FB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i="1" kern="1200" dirty="0" err="1" smtClean="0"/>
            <a:t>MnDOT</a:t>
          </a:r>
          <a:r>
            <a:rPr lang="en-US" sz="5200" b="1" i="1" kern="1200" dirty="0" smtClean="0"/>
            <a:t> Central Office &amp; Metro District</a:t>
          </a:r>
          <a:endParaRPr lang="en-US" sz="5200" kern="1200" dirty="0"/>
        </a:p>
      </dsp:txBody>
      <dsp:txXfrm>
        <a:off x="0" y="0"/>
        <a:ext cx="2962656" cy="45259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1BB5D-674D-449A-8A5A-5CE29C8BCBBE}">
      <dsp:nvSpPr>
        <dsp:cNvPr id="0" name=""/>
        <dsp:cNvSpPr/>
      </dsp:nvSpPr>
      <dsp:spPr>
        <a:xfrm rot="5400000">
          <a:off x="3787510" y="-370490"/>
          <a:ext cx="36172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Freight Component</a:t>
          </a:r>
          <a:endParaRPr lang="en-US" sz="4000" kern="1200" dirty="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Freight Criteria</a:t>
          </a:r>
          <a:endParaRPr lang="en-US" sz="4000" kern="1200" dirty="0"/>
        </a:p>
      </dsp:txBody>
      <dsp:txXfrm rot="5400000">
        <a:off x="3787510" y="-370490"/>
        <a:ext cx="3617234" cy="5266944"/>
      </dsp:txXfrm>
    </dsp:sp>
    <dsp:sp modelId="{060D7116-D969-46AA-AEBC-DBE65D5D0E25}">
      <dsp:nvSpPr>
        <dsp:cNvPr id="0" name=""/>
        <dsp:cNvSpPr/>
      </dsp:nvSpPr>
      <dsp:spPr>
        <a:xfrm>
          <a:off x="0" y="2209"/>
          <a:ext cx="2962656" cy="4521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1" kern="1200" dirty="0" smtClean="0"/>
            <a:t>Met Council and Counties/Cities </a:t>
          </a:r>
          <a:endParaRPr lang="en-US" sz="4400" kern="1200" dirty="0"/>
        </a:p>
      </dsp:txBody>
      <dsp:txXfrm>
        <a:off x="0" y="2209"/>
        <a:ext cx="2962656" cy="452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3A07-9590-4DB6-90FE-4B331AE4CEF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F3A34-35F1-478C-9FBE-0C4564197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1EF04-121B-4AC8-B529-56FD32DF98D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6276D-0B3D-4E42-8B02-3BBCB2966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E45F-04CB-4E77-83AA-C3ED80F904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16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276D-0B3D-4E42-8B02-3BBCB29667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09F3-E22B-412E-A218-8486D5B255E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47E3-FD51-4213-97BC-4BBF3BCF2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png@01CCBBFF.AF7903E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1"/>
            <a:ext cx="7696200" cy="2286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sz="3200" dirty="0">
                <a:solidFill>
                  <a:schemeClr val="accent4"/>
                </a:solidFill>
                <a:effectLst/>
              </a:rPr>
              <a:t/>
            </a:r>
            <a:br>
              <a:rPr lang="en-US" sz="3200" dirty="0">
                <a:solidFill>
                  <a:schemeClr val="accent4"/>
                </a:solidFill>
                <a:effectLst/>
              </a:rPr>
            </a:br>
            <a:r>
              <a:rPr 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>A </a:t>
            </a:r>
            <a:r>
              <a:rPr lang="en-US" sz="2600" dirty="0">
                <a:solidFill>
                  <a:schemeClr val="accent4"/>
                </a:solidFill>
                <a:effectLst/>
              </a:rPr>
              <a:t>Case </a:t>
            </a:r>
            <a:r>
              <a:rPr lang="en-US" sz="2600" dirty="0" smtClean="0">
                <a:solidFill>
                  <a:schemeClr val="accent4"/>
                </a:solidFill>
                <a:effectLst/>
              </a:rPr>
              <a:t>Study of</a:t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>Promoting Metropolitan Freight Collaboration: </a:t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>The Twin </a:t>
            </a:r>
            <a:r>
              <a:rPr lang="en-US" sz="2600" dirty="0">
                <a:solidFill>
                  <a:schemeClr val="accent4"/>
                </a:solidFill>
                <a:effectLst/>
              </a:rPr>
              <a:t>Cities </a:t>
            </a:r>
            <a:r>
              <a:rPr lang="en-US" sz="2600" dirty="0" smtClean="0">
                <a:solidFill>
                  <a:schemeClr val="accent4"/>
                </a:solidFill>
                <a:effectLst/>
              </a:rPr>
              <a:t>Experience</a:t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6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2600" dirty="0" smtClean="0">
                <a:solidFill>
                  <a:schemeClr val="accent4"/>
                </a:solidFill>
                <a:effectLst/>
              </a:rPr>
            </a:br>
            <a:r>
              <a:rPr lang="en-US" sz="2800" b="1" i="1" dirty="0" smtClean="0">
                <a:solidFill>
                  <a:schemeClr val="accent4"/>
                </a:solidFill>
                <a:effectLst/>
              </a:rPr>
              <a:t>Opportunities to Strengthen </a:t>
            </a:r>
            <a:r>
              <a:rPr lang="en-US" sz="2800" b="1" i="1" dirty="0" smtClean="0">
                <a:solidFill>
                  <a:schemeClr val="accent4"/>
                </a:solidFill>
              </a:rPr>
              <a:t>Freight </a:t>
            </a:r>
            <a:r>
              <a:rPr lang="en-US" sz="2800" b="1" i="1" dirty="0">
                <a:solidFill>
                  <a:schemeClr val="accent4"/>
                </a:solidFill>
              </a:rPr>
              <a:t>in </a:t>
            </a:r>
            <a:r>
              <a:rPr lang="en-US" sz="2800" b="1" i="1" dirty="0" smtClean="0">
                <a:solidFill>
                  <a:schemeClr val="accent4"/>
                </a:solidFill>
              </a:rPr>
              <a:t>Planning</a:t>
            </a:r>
            <a:r>
              <a:rPr lang="en-US" sz="38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800" dirty="0" smtClean="0">
                <a:solidFill>
                  <a:schemeClr val="accent4"/>
                </a:solidFill>
                <a:effectLst/>
              </a:rPr>
            </a:br>
            <a:r>
              <a:rPr lang="en-US" sz="38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3800" dirty="0" smtClean="0">
                <a:solidFill>
                  <a:schemeClr val="accent4"/>
                </a:solidFill>
                <a:effectLst/>
              </a:rPr>
            </a:br>
            <a:r>
              <a:rPr lang="en-US" sz="1800" i="1" dirty="0" smtClean="0">
                <a:solidFill>
                  <a:schemeClr val="accent4"/>
                </a:solidFill>
                <a:effectLst/>
              </a:rPr>
              <a:t>Minnesota Department of Transportation </a:t>
            </a:r>
            <a:br>
              <a:rPr lang="en-US" sz="1800" i="1" dirty="0" smtClean="0">
                <a:solidFill>
                  <a:schemeClr val="accent4"/>
                </a:solidFill>
                <a:effectLst/>
              </a:rPr>
            </a:br>
            <a:r>
              <a:rPr lang="en-US" sz="1800" i="1" dirty="0" smtClean="0">
                <a:solidFill>
                  <a:schemeClr val="accent4"/>
                </a:solidFill>
                <a:effectLst/>
              </a:rPr>
              <a:t>Metropolitan Council </a:t>
            </a:r>
            <a:br>
              <a:rPr lang="en-US" sz="1800" i="1" dirty="0" smtClean="0">
                <a:solidFill>
                  <a:schemeClr val="accent4"/>
                </a:solidFill>
                <a:effectLst/>
              </a:rPr>
            </a:br>
            <a:r>
              <a:rPr lang="en-US" sz="1800" i="1" dirty="0" smtClean="0">
                <a:solidFill>
                  <a:schemeClr val="accent4"/>
                </a:solidFill>
                <a:effectLst/>
              </a:rPr>
              <a:t>U.S. Department of Transportation - Volpe Center</a:t>
            </a:r>
            <a:endParaRPr lang="en-US" sz="1800" i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7848600" cy="11430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 smtClean="0"/>
              <a:t>Federal Highway Administration </a:t>
            </a:r>
          </a:p>
          <a:p>
            <a:pPr algn="l"/>
            <a:r>
              <a:rPr lang="en-US" dirty="0" smtClean="0"/>
              <a:t>Office of Freight Management and Operations </a:t>
            </a:r>
          </a:p>
          <a:p>
            <a:pPr algn="l"/>
            <a:r>
              <a:rPr lang="en-US" dirty="0" smtClean="0"/>
              <a:t>Talking Freight Seminar Series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March 20, 2013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50471"/>
            <a:ext cx="2057400" cy="564529"/>
          </a:xfrm>
          <a:prstGeom prst="rect">
            <a:avLst/>
          </a:prstGeom>
          <a:noFill/>
        </p:spPr>
      </p:pic>
      <p:pic>
        <p:nvPicPr>
          <p:cNvPr id="8" name="Picture 7" descr="MetcLogo4C-360x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5017559"/>
            <a:ext cx="1066800" cy="785283"/>
          </a:xfrm>
          <a:prstGeom prst="rect">
            <a:avLst/>
          </a:prstGeom>
        </p:spPr>
      </p:pic>
      <p:pic>
        <p:nvPicPr>
          <p:cNvPr id="9" name="Picture 8" descr="mndot-colo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953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1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Freight Opportunity Areas &amp;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35060"/>
              </p:ext>
            </p:extLst>
          </p:nvPr>
        </p:nvGraphicFramePr>
        <p:xfrm>
          <a:off x="533400" y="1600200"/>
          <a:ext cx="8153401" cy="449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695"/>
                <a:gridCol w="1453369"/>
                <a:gridCol w="1453369"/>
                <a:gridCol w="1380701"/>
                <a:gridCol w="1380701"/>
                <a:gridCol w="1322566"/>
              </a:tblGrid>
              <a:tr h="1057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Opportunity Areas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A.  Identifying Needs 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B.  Clarifying problems </a:t>
                      </a:r>
                    </a:p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 potential solutions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C.  Setting Priorities 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D.  Selecting and programming projects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E.  Implementing projects 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3376">
                <a:tc rowSpan="4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Defining freight needs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Defining “freight” projects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Developing criteria for prioritization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Modifying project selection criteria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Improving project delivery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7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Identifying, evaluating, and sharing data sources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Conducting outreach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Assessing the efficiency of the freight system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Performing education/ outreach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Raising the profile of freight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Performing data collection and analysis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Collecting data and performing analysis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Cross-promoting economic development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Increasing funding for freight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Developing performance measures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to </a:t>
            </a:r>
            <a:br>
              <a:rPr lang="en-US" dirty="0" smtClean="0"/>
            </a:br>
            <a:r>
              <a:rPr lang="en-US" dirty="0" smtClean="0"/>
              <a:t>Strengthen Freight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89207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to </a:t>
            </a:r>
            <a:br>
              <a:rPr lang="en-US" dirty="0" smtClean="0"/>
            </a:br>
            <a:r>
              <a:rPr lang="en-US" dirty="0" smtClean="0"/>
              <a:t>Strengthen Freight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7472326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Metropolitan Council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Created by the Legislature in 1967 to:</a:t>
            </a:r>
          </a:p>
          <a:p>
            <a:r>
              <a:rPr lang="en-US" sz="2400" dirty="0" smtClean="0"/>
              <a:t>Plan for the orderly, economical growth of </a:t>
            </a:r>
            <a:br>
              <a:rPr lang="en-US" sz="2400" dirty="0" smtClean="0"/>
            </a:br>
            <a:r>
              <a:rPr lang="en-US" sz="2400" dirty="0" smtClean="0"/>
              <a:t>seven-county area</a:t>
            </a:r>
          </a:p>
          <a:p>
            <a:r>
              <a:rPr lang="en-US" sz="2400" dirty="0" smtClean="0"/>
              <a:t>Coordinate services that any one city or county could not effectively provide </a:t>
            </a:r>
            <a:endParaRPr lang="en-US" sz="2400" dirty="0"/>
          </a:p>
        </p:txBody>
      </p:sp>
      <p:pic>
        <p:nvPicPr>
          <p:cNvPr id="6" name="Picture 4" descr="lu05"/>
          <p:cNvPicPr>
            <a:picLocks noChangeAspect="1" noChangeArrowheads="1"/>
          </p:cNvPicPr>
          <p:nvPr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 bwMode="auto">
          <a:xfrm>
            <a:off x="5334000" y="2209800"/>
            <a:ext cx="3352779" cy="341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05"/>
          <p:cNvPicPr>
            <a:picLocks noChangeAspect="1" noChangeArrowheads="1"/>
          </p:cNvPicPr>
          <p:nvPr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 bwMode="auto">
          <a:xfrm>
            <a:off x="5334000" y="2209800"/>
            <a:ext cx="3352779" cy="34102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Metropolitan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410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Metropolitan Development Guide for the seven-county area includes:</a:t>
            </a:r>
          </a:p>
          <a:p>
            <a:r>
              <a:rPr lang="en-US" sz="2400" dirty="0" smtClean="0"/>
              <a:t>2030 Regional Development Framework</a:t>
            </a:r>
          </a:p>
          <a:p>
            <a:r>
              <a:rPr lang="en-US" sz="2400" dirty="0" smtClean="0"/>
              <a:t>System plans- </a:t>
            </a:r>
            <a:br>
              <a:rPr lang="en-US" sz="2400" dirty="0" smtClean="0"/>
            </a:br>
            <a:r>
              <a:rPr lang="en-US" sz="2400" dirty="0" smtClean="0"/>
              <a:t>	transportation, airports, </a:t>
            </a:r>
            <a:br>
              <a:rPr lang="en-US" sz="2400" dirty="0" smtClean="0"/>
            </a:br>
            <a:r>
              <a:rPr lang="en-US" sz="2400" dirty="0" smtClean="0"/>
              <a:t>	parks, sewers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Metropolitan Council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3724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Metro Freight Planning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75441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planning process?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0479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us on the same page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39135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1.png@01CCBBFF.AF7903E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8486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Areas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59254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339</Words>
  <Application>Microsoft Office PowerPoint</Application>
  <PresentationFormat>On-screen Show (4:3)</PresentationFormat>
  <Paragraphs>94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A Case Study of Promoting Metropolitan Freight Collaboration:  The Twin Cities Experience  Opportunities to Strengthen Freight in Planning  Minnesota Department of Transportation  Metropolitan Council  U.S. Department of Transportation - Volpe Center</vt:lpstr>
      <vt:lpstr>Context: Metropolitan Council</vt:lpstr>
      <vt:lpstr>Context: Metropolitan Council</vt:lpstr>
      <vt:lpstr>Context: Metropolitan Council</vt:lpstr>
      <vt:lpstr>Traditional Metro Freight Planning </vt:lpstr>
      <vt:lpstr>Why focus on planning process?</vt:lpstr>
      <vt:lpstr>Getting us on the same page</vt:lpstr>
      <vt:lpstr>Slide 8</vt:lpstr>
      <vt:lpstr>Opportunity Areas</vt:lpstr>
      <vt:lpstr>Freight Opportunity Areas &amp; Actions</vt:lpstr>
      <vt:lpstr>Opportunities to  Strengthen Freight Planning</vt:lpstr>
      <vt:lpstr>Opportunities to  Strengthen Freight Planning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Wiken</dc:creator>
  <cp:lastModifiedBy>Kozlakmc</cp:lastModifiedBy>
  <cp:revision>16</cp:revision>
  <dcterms:created xsi:type="dcterms:W3CDTF">2013-03-14T20:12:27Z</dcterms:created>
  <dcterms:modified xsi:type="dcterms:W3CDTF">2013-03-18T23:36:14Z</dcterms:modified>
</cp:coreProperties>
</file>