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81" r:id="rId2"/>
    <p:sldId id="258" r:id="rId3"/>
    <p:sldId id="259" r:id="rId4"/>
    <p:sldId id="260" r:id="rId5"/>
    <p:sldId id="263" r:id="rId6"/>
    <p:sldId id="272" r:id="rId7"/>
    <p:sldId id="275" r:id="rId8"/>
    <p:sldId id="273" r:id="rId9"/>
    <p:sldId id="274" r:id="rId10"/>
    <p:sldId id="279" r:id="rId11"/>
    <p:sldId id="276" r:id="rId12"/>
    <p:sldId id="277" r:id="rId13"/>
    <p:sldId id="278" r:id="rId14"/>
    <p:sldId id="282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48442" autoAdjust="0"/>
  </p:normalViewPr>
  <p:slideViewPr>
    <p:cSldViewPr>
      <p:cViewPr>
        <p:scale>
          <a:sx n="130" d="100"/>
          <a:sy n="130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onlinepubs.trb.org/onlinepubs/ncfrp/ncfrp_rpt_010.pdf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onlinepubs.trb.org/onlinepubs/ncfrp/ncfrp_rpt_010.pdf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2C1C9-DBF5-472C-8C49-5C7A799AC14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A1AFB-F372-40EF-8C46-6A3509B56CC7}">
      <dgm:prSet/>
      <dgm:spPr/>
      <dgm:t>
        <a:bodyPr/>
        <a:lstStyle/>
        <a:p>
          <a:pPr rtl="0"/>
          <a:r>
            <a:rPr lang="en-US" dirty="0" smtClean="0"/>
            <a:t>Demand &gt; Supply                  	</a:t>
          </a:r>
          <a:endParaRPr lang="en-US" dirty="0"/>
        </a:p>
      </dgm:t>
    </dgm:pt>
    <dgm:pt modelId="{801434D7-36AE-4AD7-845E-13FEC0A37570}" type="parTrans" cxnId="{699BD2A2-3E25-4AB5-AF31-BD125E7221CE}">
      <dgm:prSet/>
      <dgm:spPr/>
      <dgm:t>
        <a:bodyPr/>
        <a:lstStyle/>
        <a:p>
          <a:endParaRPr lang="en-US"/>
        </a:p>
      </dgm:t>
    </dgm:pt>
    <dgm:pt modelId="{89B75F59-0963-488E-957B-1586A411169E}" type="sibTrans" cxnId="{699BD2A2-3E25-4AB5-AF31-BD125E7221CE}">
      <dgm:prSet/>
      <dgm:spPr/>
      <dgm:t>
        <a:bodyPr/>
        <a:lstStyle/>
        <a:p>
          <a:endParaRPr lang="en-US"/>
        </a:p>
      </dgm:t>
    </dgm:pt>
    <dgm:pt modelId="{909F33F8-5290-4233-BD21-70BD19C6C8CD}">
      <dgm:prSet/>
      <dgm:spPr/>
      <dgm:t>
        <a:bodyPr/>
        <a:lstStyle/>
        <a:p>
          <a:pPr rtl="0"/>
          <a:r>
            <a:rPr lang="en-US" smtClean="0"/>
            <a:t>Measures &amp; indicators point to</a:t>
          </a:r>
          <a:endParaRPr lang="en-US"/>
        </a:p>
      </dgm:t>
    </dgm:pt>
    <dgm:pt modelId="{5701A106-C2DE-422B-A818-08EB3067AA63}" type="parTrans" cxnId="{CBEC0BC5-6959-4592-8495-BF96B132C5BD}">
      <dgm:prSet/>
      <dgm:spPr/>
      <dgm:t>
        <a:bodyPr/>
        <a:lstStyle/>
        <a:p>
          <a:endParaRPr lang="en-US"/>
        </a:p>
      </dgm:t>
    </dgm:pt>
    <dgm:pt modelId="{893922FC-84F1-4D00-9A1C-EF1DB51FE0B3}" type="sibTrans" cxnId="{CBEC0BC5-6959-4592-8495-BF96B132C5BD}">
      <dgm:prSet/>
      <dgm:spPr/>
      <dgm:t>
        <a:bodyPr/>
        <a:lstStyle/>
        <a:p>
          <a:endParaRPr lang="en-US"/>
        </a:p>
      </dgm:t>
    </dgm:pt>
    <dgm:pt modelId="{6CB3E90B-3753-4280-8393-15A83832B497}">
      <dgm:prSet/>
      <dgm:spPr/>
      <dgm:t>
        <a:bodyPr/>
        <a:lstStyle/>
        <a:p>
          <a:pPr rtl="0"/>
          <a:r>
            <a:rPr lang="en-US" dirty="0" smtClean="0"/>
            <a:t>Place &amp; extent of problems</a:t>
          </a:r>
          <a:endParaRPr lang="en-US" dirty="0"/>
        </a:p>
      </dgm:t>
    </dgm:pt>
    <dgm:pt modelId="{D3A71212-B637-4D0E-8E89-871090BACC8D}" type="parTrans" cxnId="{3E09DEDB-6CCD-4DD1-A414-B39495605F7E}">
      <dgm:prSet/>
      <dgm:spPr/>
      <dgm:t>
        <a:bodyPr/>
        <a:lstStyle/>
        <a:p>
          <a:endParaRPr lang="en-US"/>
        </a:p>
      </dgm:t>
    </dgm:pt>
    <dgm:pt modelId="{CDD031C7-673B-47BF-8E01-C05084E948E9}" type="sibTrans" cxnId="{3E09DEDB-6CCD-4DD1-A414-B39495605F7E}">
      <dgm:prSet/>
      <dgm:spPr/>
      <dgm:t>
        <a:bodyPr/>
        <a:lstStyle/>
        <a:p>
          <a:endParaRPr lang="en-US"/>
        </a:p>
      </dgm:t>
    </dgm:pt>
    <dgm:pt modelId="{307B47F6-78A7-4551-86BC-A3BEB611EA90}">
      <dgm:prSet/>
      <dgm:spPr/>
      <dgm:t>
        <a:bodyPr/>
        <a:lstStyle/>
        <a:p>
          <a:pPr rtl="0"/>
          <a:r>
            <a:rPr lang="en-US" dirty="0" smtClean="0"/>
            <a:t>Solutions grounded in root causes</a:t>
          </a:r>
          <a:endParaRPr lang="en-US" dirty="0"/>
        </a:p>
      </dgm:t>
    </dgm:pt>
    <dgm:pt modelId="{FCEFAE45-706A-4647-95F8-E6377B1522A7}" type="parTrans" cxnId="{8BDA5EF6-6F42-4A72-8047-9B3DFFE5F8C7}">
      <dgm:prSet/>
      <dgm:spPr/>
      <dgm:t>
        <a:bodyPr/>
        <a:lstStyle/>
        <a:p>
          <a:endParaRPr lang="en-US"/>
        </a:p>
      </dgm:t>
    </dgm:pt>
    <dgm:pt modelId="{8AEAFA8F-F3E2-4604-9947-F36251EFECCE}" type="sibTrans" cxnId="{8BDA5EF6-6F42-4A72-8047-9B3DFFE5F8C7}">
      <dgm:prSet/>
      <dgm:spPr/>
      <dgm:t>
        <a:bodyPr/>
        <a:lstStyle/>
        <a:p>
          <a:endParaRPr lang="en-US"/>
        </a:p>
      </dgm:t>
    </dgm:pt>
    <dgm:pt modelId="{90479730-0F6D-422A-9327-6F82130BDA9E}">
      <dgm:prSet/>
      <dgm:spPr/>
      <dgm:t>
        <a:bodyPr/>
        <a:lstStyle/>
        <a:p>
          <a:pPr rtl="0"/>
          <a:r>
            <a:rPr lang="en-US" smtClean="0"/>
            <a:t>Framework helps </a:t>
          </a:r>
          <a:endParaRPr lang="en-US"/>
        </a:p>
      </dgm:t>
    </dgm:pt>
    <dgm:pt modelId="{BAB83EC4-B4DF-4738-AA71-A409E68A5A62}" type="parTrans" cxnId="{EF863F50-1E86-48B7-8EAD-BB9EF0D91E37}">
      <dgm:prSet/>
      <dgm:spPr/>
      <dgm:t>
        <a:bodyPr/>
        <a:lstStyle/>
        <a:p>
          <a:endParaRPr lang="en-US"/>
        </a:p>
      </dgm:t>
    </dgm:pt>
    <dgm:pt modelId="{7772858E-72CB-4CA3-B7CC-EBE6785A6C62}" type="sibTrans" cxnId="{EF863F50-1E86-48B7-8EAD-BB9EF0D91E37}">
      <dgm:prSet/>
      <dgm:spPr/>
      <dgm:t>
        <a:bodyPr/>
        <a:lstStyle/>
        <a:p>
          <a:endParaRPr lang="en-US"/>
        </a:p>
      </dgm:t>
    </dgm:pt>
    <dgm:pt modelId="{BA6416A5-FD91-40DC-A22B-BAC426462B2C}">
      <dgm:prSet/>
      <dgm:spPr/>
      <dgm:t>
        <a:bodyPr/>
        <a:lstStyle/>
        <a:p>
          <a:pPr rtl="0"/>
          <a:r>
            <a:rPr lang="en-US" smtClean="0"/>
            <a:t>Balance competing goals</a:t>
          </a:r>
          <a:endParaRPr lang="en-US"/>
        </a:p>
      </dgm:t>
    </dgm:pt>
    <dgm:pt modelId="{9F50BF93-BC86-4494-8AC0-34EEE79549F0}" type="parTrans" cxnId="{B427FBDF-4E0F-4826-9A77-4BDCD6EFB32D}">
      <dgm:prSet/>
      <dgm:spPr/>
      <dgm:t>
        <a:bodyPr/>
        <a:lstStyle/>
        <a:p>
          <a:endParaRPr lang="en-US"/>
        </a:p>
      </dgm:t>
    </dgm:pt>
    <dgm:pt modelId="{6BDE1453-8720-451E-8D26-A947903EA563}" type="sibTrans" cxnId="{B427FBDF-4E0F-4826-9A77-4BDCD6EFB32D}">
      <dgm:prSet/>
      <dgm:spPr/>
      <dgm:t>
        <a:bodyPr/>
        <a:lstStyle/>
        <a:p>
          <a:endParaRPr lang="en-US"/>
        </a:p>
      </dgm:t>
    </dgm:pt>
    <dgm:pt modelId="{C32DBC43-0AB3-4CF3-89CC-958D61741F7A}">
      <dgm:prSet/>
      <dgm:spPr/>
      <dgm:t>
        <a:bodyPr/>
        <a:lstStyle/>
        <a:p>
          <a:pPr rtl="0"/>
          <a:r>
            <a:rPr lang="en-US" smtClean="0"/>
            <a:t>Set priorities</a:t>
          </a:r>
          <a:endParaRPr lang="en-US"/>
        </a:p>
      </dgm:t>
    </dgm:pt>
    <dgm:pt modelId="{C859D9D9-A66A-4ED6-A4C1-479C862D888D}" type="parTrans" cxnId="{066F8288-1988-4085-8B06-3324F85A3989}">
      <dgm:prSet/>
      <dgm:spPr/>
      <dgm:t>
        <a:bodyPr/>
        <a:lstStyle/>
        <a:p>
          <a:endParaRPr lang="en-US"/>
        </a:p>
      </dgm:t>
    </dgm:pt>
    <dgm:pt modelId="{477ADEB1-05CA-4D78-803C-0C68C4BAF629}" type="sibTrans" cxnId="{066F8288-1988-4085-8B06-3324F85A3989}">
      <dgm:prSet/>
      <dgm:spPr/>
      <dgm:t>
        <a:bodyPr/>
        <a:lstStyle/>
        <a:p>
          <a:endParaRPr lang="en-US"/>
        </a:p>
      </dgm:t>
    </dgm:pt>
    <dgm:pt modelId="{D7136F91-423C-4758-952D-2AE4CBC57A07}" type="pres">
      <dgm:prSet presAssocID="{6262C1C9-DBF5-472C-8C49-5C7A799AC1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D8F50-299C-4A07-A867-984957F8FEEF}" type="pres">
      <dgm:prSet presAssocID="{B2CA1AFB-F372-40EF-8C46-6A3509B56CC7}" presName="circle1" presStyleLbl="node1" presStyleIdx="0" presStyleCnt="3"/>
      <dgm:spPr/>
    </dgm:pt>
    <dgm:pt modelId="{A0E94405-F29A-4B6A-98E7-06311990513A}" type="pres">
      <dgm:prSet presAssocID="{B2CA1AFB-F372-40EF-8C46-6A3509B56CC7}" presName="space" presStyleCnt="0"/>
      <dgm:spPr/>
    </dgm:pt>
    <dgm:pt modelId="{5A35F386-9642-45B5-A677-6E6C5A759469}" type="pres">
      <dgm:prSet presAssocID="{B2CA1AFB-F372-40EF-8C46-6A3509B56CC7}" presName="rect1" presStyleLbl="alignAcc1" presStyleIdx="0" presStyleCnt="3"/>
      <dgm:spPr/>
      <dgm:t>
        <a:bodyPr/>
        <a:lstStyle/>
        <a:p>
          <a:endParaRPr lang="en-US"/>
        </a:p>
      </dgm:t>
    </dgm:pt>
    <dgm:pt modelId="{FE46D42C-90A1-4CB5-B127-24AA644B31A7}" type="pres">
      <dgm:prSet presAssocID="{909F33F8-5290-4233-BD21-70BD19C6C8CD}" presName="vertSpace2" presStyleLbl="node1" presStyleIdx="0" presStyleCnt="3"/>
      <dgm:spPr/>
    </dgm:pt>
    <dgm:pt modelId="{030B6DFC-1A6D-4254-BE9B-DF72D4477706}" type="pres">
      <dgm:prSet presAssocID="{909F33F8-5290-4233-BD21-70BD19C6C8CD}" presName="circle2" presStyleLbl="node1" presStyleIdx="1" presStyleCnt="3"/>
      <dgm:spPr/>
    </dgm:pt>
    <dgm:pt modelId="{C69DDC32-DD06-46AD-8C3F-698A917A62F4}" type="pres">
      <dgm:prSet presAssocID="{909F33F8-5290-4233-BD21-70BD19C6C8CD}" presName="rect2" presStyleLbl="alignAcc1" presStyleIdx="1" presStyleCnt="3"/>
      <dgm:spPr/>
      <dgm:t>
        <a:bodyPr/>
        <a:lstStyle/>
        <a:p>
          <a:endParaRPr lang="en-US"/>
        </a:p>
      </dgm:t>
    </dgm:pt>
    <dgm:pt modelId="{EF6183C7-8BA8-4A65-858C-CF33DB554E5C}" type="pres">
      <dgm:prSet presAssocID="{90479730-0F6D-422A-9327-6F82130BDA9E}" presName="vertSpace3" presStyleLbl="node1" presStyleIdx="1" presStyleCnt="3"/>
      <dgm:spPr/>
    </dgm:pt>
    <dgm:pt modelId="{95AAB65D-CFEC-4662-A0A5-1CA8CA3822DF}" type="pres">
      <dgm:prSet presAssocID="{90479730-0F6D-422A-9327-6F82130BDA9E}" presName="circle3" presStyleLbl="node1" presStyleIdx="2" presStyleCnt="3"/>
      <dgm:spPr/>
    </dgm:pt>
    <dgm:pt modelId="{3B77C7E4-9074-4A30-8D8E-67314CD0ECDB}" type="pres">
      <dgm:prSet presAssocID="{90479730-0F6D-422A-9327-6F82130BDA9E}" presName="rect3" presStyleLbl="alignAcc1" presStyleIdx="2" presStyleCnt="3"/>
      <dgm:spPr/>
      <dgm:t>
        <a:bodyPr/>
        <a:lstStyle/>
        <a:p>
          <a:endParaRPr lang="en-US"/>
        </a:p>
      </dgm:t>
    </dgm:pt>
    <dgm:pt modelId="{464AC0C4-F57F-41F3-9D42-3D74D2E2EA94}" type="pres">
      <dgm:prSet presAssocID="{B2CA1AFB-F372-40EF-8C46-6A3509B56CC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FC3E2-F173-4BC9-AC24-210AA60A3CFF}" type="pres">
      <dgm:prSet presAssocID="{B2CA1AFB-F372-40EF-8C46-6A3509B56CC7}" presName="rect1ChTx" presStyleLbl="alignAcc1" presStyleIdx="2" presStyleCnt="3">
        <dgm:presLayoutVars>
          <dgm:bulletEnabled val="1"/>
        </dgm:presLayoutVars>
      </dgm:prSet>
      <dgm:spPr/>
    </dgm:pt>
    <dgm:pt modelId="{521843EF-2F19-4599-8C15-100E38A2AECE}" type="pres">
      <dgm:prSet presAssocID="{909F33F8-5290-4233-BD21-70BD19C6C8C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9389-9086-45A4-A583-00A798C001A4}" type="pres">
      <dgm:prSet presAssocID="{909F33F8-5290-4233-BD21-70BD19C6C8C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5D19A-D98E-45C9-A816-DCEBF34FDD9E}" type="pres">
      <dgm:prSet presAssocID="{90479730-0F6D-422A-9327-6F82130BDA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E327E-831E-4C81-BFF9-70D9C1C80E6C}" type="pres">
      <dgm:prSet presAssocID="{90479730-0F6D-422A-9327-6F82130BDA9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080A1-D0DB-4298-B69D-C7096E102415}" type="presOf" srcId="{307B47F6-78A7-4551-86BC-A3BEB611EA90}" destId="{92CF9389-9086-45A4-A583-00A798C001A4}" srcOrd="0" destOrd="1" presId="urn:microsoft.com/office/officeart/2005/8/layout/target3"/>
    <dgm:cxn modelId="{699BD2A2-3E25-4AB5-AF31-BD125E7221CE}" srcId="{6262C1C9-DBF5-472C-8C49-5C7A799AC14F}" destId="{B2CA1AFB-F372-40EF-8C46-6A3509B56CC7}" srcOrd="0" destOrd="0" parTransId="{801434D7-36AE-4AD7-845E-13FEC0A37570}" sibTransId="{89B75F59-0963-488E-957B-1586A411169E}"/>
    <dgm:cxn modelId="{F733E1FB-BDF9-4A13-B78D-C05035743D2A}" type="presOf" srcId="{B2CA1AFB-F372-40EF-8C46-6A3509B56CC7}" destId="{5A35F386-9642-45B5-A677-6E6C5A759469}" srcOrd="0" destOrd="0" presId="urn:microsoft.com/office/officeart/2005/8/layout/target3"/>
    <dgm:cxn modelId="{C69C7ACB-29C8-4060-8FFC-97438172F3A3}" type="presOf" srcId="{6CB3E90B-3753-4280-8393-15A83832B497}" destId="{92CF9389-9086-45A4-A583-00A798C001A4}" srcOrd="0" destOrd="0" presId="urn:microsoft.com/office/officeart/2005/8/layout/target3"/>
    <dgm:cxn modelId="{8743521B-FC33-4A7B-8294-EAEF6C8FF73C}" type="presOf" srcId="{909F33F8-5290-4233-BD21-70BD19C6C8CD}" destId="{521843EF-2F19-4599-8C15-100E38A2AECE}" srcOrd="1" destOrd="0" presId="urn:microsoft.com/office/officeart/2005/8/layout/target3"/>
    <dgm:cxn modelId="{EF863F50-1E86-48B7-8EAD-BB9EF0D91E37}" srcId="{6262C1C9-DBF5-472C-8C49-5C7A799AC14F}" destId="{90479730-0F6D-422A-9327-6F82130BDA9E}" srcOrd="2" destOrd="0" parTransId="{BAB83EC4-B4DF-4738-AA71-A409E68A5A62}" sibTransId="{7772858E-72CB-4CA3-B7CC-EBE6785A6C62}"/>
    <dgm:cxn modelId="{22C10FBA-0F3E-4C14-BC24-6FE08FF874AB}" type="presOf" srcId="{BA6416A5-FD91-40DC-A22B-BAC426462B2C}" destId="{5B7E327E-831E-4C81-BFF9-70D9C1C80E6C}" srcOrd="0" destOrd="0" presId="urn:microsoft.com/office/officeart/2005/8/layout/target3"/>
    <dgm:cxn modelId="{CAA00853-4145-4C77-B6C8-DA9889D17ABB}" type="presOf" srcId="{90479730-0F6D-422A-9327-6F82130BDA9E}" destId="{6B35D19A-D98E-45C9-A816-DCEBF34FDD9E}" srcOrd="1" destOrd="0" presId="urn:microsoft.com/office/officeart/2005/8/layout/target3"/>
    <dgm:cxn modelId="{CBEC0BC5-6959-4592-8495-BF96B132C5BD}" srcId="{6262C1C9-DBF5-472C-8C49-5C7A799AC14F}" destId="{909F33F8-5290-4233-BD21-70BD19C6C8CD}" srcOrd="1" destOrd="0" parTransId="{5701A106-C2DE-422B-A818-08EB3067AA63}" sibTransId="{893922FC-84F1-4D00-9A1C-EF1DB51FE0B3}"/>
    <dgm:cxn modelId="{B427FBDF-4E0F-4826-9A77-4BDCD6EFB32D}" srcId="{90479730-0F6D-422A-9327-6F82130BDA9E}" destId="{BA6416A5-FD91-40DC-A22B-BAC426462B2C}" srcOrd="0" destOrd="0" parTransId="{9F50BF93-BC86-4494-8AC0-34EEE79549F0}" sibTransId="{6BDE1453-8720-451E-8D26-A947903EA563}"/>
    <dgm:cxn modelId="{B3833C4D-8A34-490D-8836-F3D509EB0504}" type="presOf" srcId="{90479730-0F6D-422A-9327-6F82130BDA9E}" destId="{3B77C7E4-9074-4A30-8D8E-67314CD0ECDB}" srcOrd="0" destOrd="0" presId="urn:microsoft.com/office/officeart/2005/8/layout/target3"/>
    <dgm:cxn modelId="{3E09DEDB-6CCD-4DD1-A414-B39495605F7E}" srcId="{909F33F8-5290-4233-BD21-70BD19C6C8CD}" destId="{6CB3E90B-3753-4280-8393-15A83832B497}" srcOrd="0" destOrd="0" parTransId="{D3A71212-B637-4D0E-8E89-871090BACC8D}" sibTransId="{CDD031C7-673B-47BF-8E01-C05084E948E9}"/>
    <dgm:cxn modelId="{8EEF0826-5C2B-4F28-B20B-F2B3464785BC}" type="presOf" srcId="{C32DBC43-0AB3-4CF3-89CC-958D61741F7A}" destId="{5B7E327E-831E-4C81-BFF9-70D9C1C80E6C}" srcOrd="0" destOrd="1" presId="urn:microsoft.com/office/officeart/2005/8/layout/target3"/>
    <dgm:cxn modelId="{1FABB64E-FB72-45F3-B404-03E0E777F03C}" type="presOf" srcId="{B2CA1AFB-F372-40EF-8C46-6A3509B56CC7}" destId="{464AC0C4-F57F-41F3-9D42-3D74D2E2EA94}" srcOrd="1" destOrd="0" presId="urn:microsoft.com/office/officeart/2005/8/layout/target3"/>
    <dgm:cxn modelId="{9884B331-CC5A-4EEC-9223-4B05D38DE1C0}" type="presOf" srcId="{6262C1C9-DBF5-472C-8C49-5C7A799AC14F}" destId="{D7136F91-423C-4758-952D-2AE4CBC57A07}" srcOrd="0" destOrd="0" presId="urn:microsoft.com/office/officeart/2005/8/layout/target3"/>
    <dgm:cxn modelId="{066F8288-1988-4085-8B06-3324F85A3989}" srcId="{90479730-0F6D-422A-9327-6F82130BDA9E}" destId="{C32DBC43-0AB3-4CF3-89CC-958D61741F7A}" srcOrd="1" destOrd="0" parTransId="{C859D9D9-A66A-4ED6-A4C1-479C862D888D}" sibTransId="{477ADEB1-05CA-4D78-803C-0C68C4BAF629}"/>
    <dgm:cxn modelId="{CB91AF35-0830-4F50-88C4-470F3C32A85D}" type="presOf" srcId="{909F33F8-5290-4233-BD21-70BD19C6C8CD}" destId="{C69DDC32-DD06-46AD-8C3F-698A917A62F4}" srcOrd="0" destOrd="0" presId="urn:microsoft.com/office/officeart/2005/8/layout/target3"/>
    <dgm:cxn modelId="{8BDA5EF6-6F42-4A72-8047-9B3DFFE5F8C7}" srcId="{909F33F8-5290-4233-BD21-70BD19C6C8CD}" destId="{307B47F6-78A7-4551-86BC-A3BEB611EA90}" srcOrd="1" destOrd="0" parTransId="{FCEFAE45-706A-4647-95F8-E6377B1522A7}" sibTransId="{8AEAFA8F-F3E2-4604-9947-F36251EFECCE}"/>
    <dgm:cxn modelId="{29D0A84D-0ADD-4A63-BF6A-4AFAC8494C28}" type="presParOf" srcId="{D7136F91-423C-4758-952D-2AE4CBC57A07}" destId="{30FD8F50-299C-4A07-A867-984957F8FEEF}" srcOrd="0" destOrd="0" presId="urn:microsoft.com/office/officeart/2005/8/layout/target3"/>
    <dgm:cxn modelId="{677AF5AE-5236-45C2-BEBC-57DD9A63CA5F}" type="presParOf" srcId="{D7136F91-423C-4758-952D-2AE4CBC57A07}" destId="{A0E94405-F29A-4B6A-98E7-06311990513A}" srcOrd="1" destOrd="0" presId="urn:microsoft.com/office/officeart/2005/8/layout/target3"/>
    <dgm:cxn modelId="{C2FD3021-BE87-478E-A0CE-33C6531074F0}" type="presParOf" srcId="{D7136F91-423C-4758-952D-2AE4CBC57A07}" destId="{5A35F386-9642-45B5-A677-6E6C5A759469}" srcOrd="2" destOrd="0" presId="urn:microsoft.com/office/officeart/2005/8/layout/target3"/>
    <dgm:cxn modelId="{F054CDA8-E2B0-489A-8D4C-EDDC6EADAD59}" type="presParOf" srcId="{D7136F91-423C-4758-952D-2AE4CBC57A07}" destId="{FE46D42C-90A1-4CB5-B127-24AA644B31A7}" srcOrd="3" destOrd="0" presId="urn:microsoft.com/office/officeart/2005/8/layout/target3"/>
    <dgm:cxn modelId="{32C90914-BE0B-4F00-AD01-A19C38B99C53}" type="presParOf" srcId="{D7136F91-423C-4758-952D-2AE4CBC57A07}" destId="{030B6DFC-1A6D-4254-BE9B-DF72D4477706}" srcOrd="4" destOrd="0" presId="urn:microsoft.com/office/officeart/2005/8/layout/target3"/>
    <dgm:cxn modelId="{28897C04-BAD2-4065-8CB1-1514B5B93EE3}" type="presParOf" srcId="{D7136F91-423C-4758-952D-2AE4CBC57A07}" destId="{C69DDC32-DD06-46AD-8C3F-698A917A62F4}" srcOrd="5" destOrd="0" presId="urn:microsoft.com/office/officeart/2005/8/layout/target3"/>
    <dgm:cxn modelId="{1DA62E22-EFFC-489A-AA2F-D15751E6D8D9}" type="presParOf" srcId="{D7136F91-423C-4758-952D-2AE4CBC57A07}" destId="{EF6183C7-8BA8-4A65-858C-CF33DB554E5C}" srcOrd="6" destOrd="0" presId="urn:microsoft.com/office/officeart/2005/8/layout/target3"/>
    <dgm:cxn modelId="{E9B9EC1C-97F9-4A1D-8A67-735ABCA0F0CA}" type="presParOf" srcId="{D7136F91-423C-4758-952D-2AE4CBC57A07}" destId="{95AAB65D-CFEC-4662-A0A5-1CA8CA3822DF}" srcOrd="7" destOrd="0" presId="urn:microsoft.com/office/officeart/2005/8/layout/target3"/>
    <dgm:cxn modelId="{1A5601E7-3BC0-47B2-B3D7-406D3BD8A87E}" type="presParOf" srcId="{D7136F91-423C-4758-952D-2AE4CBC57A07}" destId="{3B77C7E4-9074-4A30-8D8E-67314CD0ECDB}" srcOrd="8" destOrd="0" presId="urn:microsoft.com/office/officeart/2005/8/layout/target3"/>
    <dgm:cxn modelId="{F42529BD-FC5A-405A-83F5-D75696EFAC46}" type="presParOf" srcId="{D7136F91-423C-4758-952D-2AE4CBC57A07}" destId="{464AC0C4-F57F-41F3-9D42-3D74D2E2EA94}" srcOrd="9" destOrd="0" presId="urn:microsoft.com/office/officeart/2005/8/layout/target3"/>
    <dgm:cxn modelId="{D1E39BAF-7031-4847-9B5C-8D8D043B2C72}" type="presParOf" srcId="{D7136F91-423C-4758-952D-2AE4CBC57A07}" destId="{F7DFC3E2-F173-4BC9-AC24-210AA60A3CFF}" srcOrd="10" destOrd="0" presId="urn:microsoft.com/office/officeart/2005/8/layout/target3"/>
    <dgm:cxn modelId="{98A980D0-C5DA-470A-B7DA-B98A75062485}" type="presParOf" srcId="{D7136F91-423C-4758-952D-2AE4CBC57A07}" destId="{521843EF-2F19-4599-8C15-100E38A2AECE}" srcOrd="11" destOrd="0" presId="urn:microsoft.com/office/officeart/2005/8/layout/target3"/>
    <dgm:cxn modelId="{3D176F31-8BA6-478C-8CD7-FB4982CFF6C6}" type="presParOf" srcId="{D7136F91-423C-4758-952D-2AE4CBC57A07}" destId="{92CF9389-9086-45A4-A583-00A798C001A4}" srcOrd="12" destOrd="0" presId="urn:microsoft.com/office/officeart/2005/8/layout/target3"/>
    <dgm:cxn modelId="{3BBEA5FE-B93C-4072-AD15-08FE7765335C}" type="presParOf" srcId="{D7136F91-423C-4758-952D-2AE4CBC57A07}" destId="{6B35D19A-D98E-45C9-A816-DCEBF34FDD9E}" srcOrd="13" destOrd="0" presId="urn:microsoft.com/office/officeart/2005/8/layout/target3"/>
    <dgm:cxn modelId="{3B5C4F9F-AC23-406C-9DF8-46D03298FD4E}" type="presParOf" srcId="{D7136F91-423C-4758-952D-2AE4CBC57A07}" destId="{5B7E327E-831E-4C81-BFF9-70D9C1C80E6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90A68-2CA1-4432-AAA0-8B93B19E11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6F65A5-319E-4427-B6F0-218E57C378FD}">
      <dgm:prSet/>
      <dgm:spPr/>
      <dgm:t>
        <a:bodyPr/>
        <a:lstStyle/>
        <a:p>
          <a:pPr algn="ctr" rtl="0"/>
          <a:r>
            <a:rPr lang="en-US" i="1" dirty="0" smtClean="0"/>
            <a:t>Framework for Twin Cities Freight</a:t>
          </a:r>
          <a:endParaRPr lang="en-US" dirty="0"/>
        </a:p>
      </dgm:t>
    </dgm:pt>
    <dgm:pt modelId="{AB084CBF-C582-4612-B191-621A721A46B2}" type="parTrans" cxnId="{65E5F443-81A0-484A-A7E9-B92FD79325E9}">
      <dgm:prSet/>
      <dgm:spPr/>
      <dgm:t>
        <a:bodyPr/>
        <a:lstStyle/>
        <a:p>
          <a:endParaRPr lang="en-US"/>
        </a:p>
      </dgm:t>
    </dgm:pt>
    <dgm:pt modelId="{0D26908A-BCCD-4782-A614-EA32ACBDD059}" type="sibTrans" cxnId="{65E5F443-81A0-484A-A7E9-B92FD79325E9}">
      <dgm:prSet/>
      <dgm:spPr/>
      <dgm:t>
        <a:bodyPr/>
        <a:lstStyle/>
        <a:p>
          <a:endParaRPr lang="en-US"/>
        </a:p>
      </dgm:t>
    </dgm:pt>
    <dgm:pt modelId="{764F6AB8-D399-4645-AA6E-CB9F6A202A01}">
      <dgm:prSet/>
      <dgm:spPr/>
      <dgm:t>
        <a:bodyPr/>
        <a:lstStyle/>
        <a:p>
          <a:pPr algn="l" rtl="0"/>
          <a:r>
            <a:rPr lang="en-US" smtClean="0"/>
            <a:t>Used existing state &amp; MPO policy documents</a:t>
          </a:r>
          <a:endParaRPr lang="en-US"/>
        </a:p>
      </dgm:t>
    </dgm:pt>
    <dgm:pt modelId="{6C5117EB-8373-4A45-B3AF-5ACCBD001D6F}" type="parTrans" cxnId="{C00D9CE6-4E81-4B09-9AB9-ECAA216ED417}">
      <dgm:prSet/>
      <dgm:spPr/>
      <dgm:t>
        <a:bodyPr/>
        <a:lstStyle/>
        <a:p>
          <a:endParaRPr lang="en-US"/>
        </a:p>
      </dgm:t>
    </dgm:pt>
    <dgm:pt modelId="{104E8D43-FC05-41F4-9061-A20F38060862}" type="sibTrans" cxnId="{C00D9CE6-4E81-4B09-9AB9-ECAA216ED417}">
      <dgm:prSet/>
      <dgm:spPr/>
      <dgm:t>
        <a:bodyPr/>
        <a:lstStyle/>
        <a:p>
          <a:endParaRPr lang="en-US"/>
        </a:p>
      </dgm:t>
    </dgm:pt>
    <dgm:pt modelId="{D7452166-234F-4E0C-9003-A462ACA5B835}">
      <dgm:prSet/>
      <dgm:spPr/>
      <dgm:t>
        <a:bodyPr/>
        <a:lstStyle/>
        <a:p>
          <a:pPr algn="l" rtl="0"/>
          <a:r>
            <a:rPr lang="en-US" dirty="0" smtClean="0"/>
            <a:t>Referenced </a:t>
          </a:r>
          <a:r>
            <a:rPr lang="en-US" dirty="0" smtClean="0">
              <a:hlinkClick xmlns:r="http://schemas.openxmlformats.org/officeDocument/2006/relationships" r:id="rId1"/>
            </a:rPr>
            <a:t>NCFRP #10 </a:t>
          </a:r>
          <a:r>
            <a:rPr lang="en-US" dirty="0" smtClean="0"/>
            <a:t>   </a:t>
          </a:r>
          <a:endParaRPr lang="en-US" dirty="0"/>
        </a:p>
      </dgm:t>
    </dgm:pt>
    <dgm:pt modelId="{3BA8CF03-1466-49C4-AFA4-848D1C8DB4D3}" type="parTrans" cxnId="{E7378BA6-340C-4FF4-A389-A96778FB81B5}">
      <dgm:prSet/>
      <dgm:spPr/>
      <dgm:t>
        <a:bodyPr/>
        <a:lstStyle/>
        <a:p>
          <a:endParaRPr lang="en-US"/>
        </a:p>
      </dgm:t>
    </dgm:pt>
    <dgm:pt modelId="{9508D6E1-E797-48E8-A3CC-F41A0F2ECCED}" type="sibTrans" cxnId="{E7378BA6-340C-4FF4-A389-A96778FB81B5}">
      <dgm:prSet/>
      <dgm:spPr/>
      <dgm:t>
        <a:bodyPr/>
        <a:lstStyle/>
        <a:p>
          <a:endParaRPr lang="en-US"/>
        </a:p>
      </dgm:t>
    </dgm:pt>
    <dgm:pt modelId="{3E290498-E6F6-40A0-B583-4DC3D262BE2E}">
      <dgm:prSet/>
      <dgm:spPr/>
      <dgm:t>
        <a:bodyPr/>
        <a:lstStyle/>
        <a:p>
          <a:pPr algn="l" rtl="0"/>
          <a:r>
            <a:rPr lang="en-US" dirty="0" smtClean="0"/>
            <a:t>Researched 5 goals:</a:t>
          </a:r>
          <a:endParaRPr lang="en-US" dirty="0"/>
        </a:p>
      </dgm:t>
    </dgm:pt>
    <dgm:pt modelId="{7D2D05A8-B1F8-4B34-AEE2-617A742539A9}" type="parTrans" cxnId="{03EE406C-5BD5-43A8-83ED-BB96B21B4A1B}">
      <dgm:prSet/>
      <dgm:spPr/>
      <dgm:t>
        <a:bodyPr/>
        <a:lstStyle/>
        <a:p>
          <a:endParaRPr lang="en-US"/>
        </a:p>
      </dgm:t>
    </dgm:pt>
    <dgm:pt modelId="{66FD53C3-BDEE-424E-8543-DA89F7CEFA98}" type="sibTrans" cxnId="{03EE406C-5BD5-43A8-83ED-BB96B21B4A1B}">
      <dgm:prSet/>
      <dgm:spPr/>
      <dgm:t>
        <a:bodyPr/>
        <a:lstStyle/>
        <a:p>
          <a:endParaRPr lang="en-US"/>
        </a:p>
      </dgm:t>
    </dgm:pt>
    <dgm:pt modelId="{044E0B55-2D1F-4B0D-B856-F0FD1B17886B}">
      <dgm:prSet/>
      <dgm:spPr/>
      <dgm:t>
        <a:bodyPr/>
        <a:lstStyle/>
        <a:p>
          <a:pPr algn="l" rtl="0"/>
          <a:r>
            <a:rPr lang="en-US" dirty="0" smtClean="0"/>
            <a:t>Safety/security</a:t>
          </a:r>
          <a:endParaRPr lang="en-US" dirty="0"/>
        </a:p>
      </dgm:t>
    </dgm:pt>
    <dgm:pt modelId="{03DB601A-83E1-47D2-9F96-7A8D2F0220D5}" type="parTrans" cxnId="{0F7D3425-0268-471E-BD75-569B1488AC9C}">
      <dgm:prSet/>
      <dgm:spPr/>
      <dgm:t>
        <a:bodyPr/>
        <a:lstStyle/>
        <a:p>
          <a:endParaRPr lang="en-US"/>
        </a:p>
      </dgm:t>
    </dgm:pt>
    <dgm:pt modelId="{D796C501-37D2-48A9-B14C-280B2F0B6D82}" type="sibTrans" cxnId="{0F7D3425-0268-471E-BD75-569B1488AC9C}">
      <dgm:prSet/>
      <dgm:spPr/>
      <dgm:t>
        <a:bodyPr/>
        <a:lstStyle/>
        <a:p>
          <a:endParaRPr lang="en-US"/>
        </a:p>
      </dgm:t>
    </dgm:pt>
    <dgm:pt modelId="{B12CAA1D-489D-4594-88E9-CA301792EB92}">
      <dgm:prSet/>
      <dgm:spPr/>
      <dgm:t>
        <a:bodyPr/>
        <a:lstStyle/>
        <a:p>
          <a:pPr algn="l" rtl="0"/>
          <a:r>
            <a:rPr lang="en-US" smtClean="0"/>
            <a:t>Infrastructure preservation</a:t>
          </a:r>
          <a:endParaRPr lang="en-US"/>
        </a:p>
      </dgm:t>
    </dgm:pt>
    <dgm:pt modelId="{E3AD43F7-1609-4049-AD60-073CCFE71A05}" type="parTrans" cxnId="{67366FB4-5D8D-4BEF-A13D-BFD15E55407F}">
      <dgm:prSet/>
      <dgm:spPr/>
      <dgm:t>
        <a:bodyPr/>
        <a:lstStyle/>
        <a:p>
          <a:endParaRPr lang="en-US"/>
        </a:p>
      </dgm:t>
    </dgm:pt>
    <dgm:pt modelId="{90194731-9CFA-4890-AFC3-9321B5FA8524}" type="sibTrans" cxnId="{67366FB4-5D8D-4BEF-A13D-BFD15E55407F}">
      <dgm:prSet/>
      <dgm:spPr/>
      <dgm:t>
        <a:bodyPr/>
        <a:lstStyle/>
        <a:p>
          <a:endParaRPr lang="en-US"/>
        </a:p>
      </dgm:t>
    </dgm:pt>
    <dgm:pt modelId="{9C24A6F9-A07B-4ECE-B808-EA6C743882CF}">
      <dgm:prSet/>
      <dgm:spPr/>
      <dgm:t>
        <a:bodyPr/>
        <a:lstStyle/>
        <a:p>
          <a:pPr algn="l" rtl="0"/>
          <a:r>
            <a:rPr lang="en-US" smtClean="0"/>
            <a:t>Mobility</a:t>
          </a:r>
          <a:endParaRPr lang="en-US"/>
        </a:p>
      </dgm:t>
    </dgm:pt>
    <dgm:pt modelId="{D59CBE78-652E-4B3E-AD36-5F5423CBD4F0}" type="parTrans" cxnId="{269E188C-A7E4-41B9-9204-2FC1EF693218}">
      <dgm:prSet/>
      <dgm:spPr/>
      <dgm:t>
        <a:bodyPr/>
        <a:lstStyle/>
        <a:p>
          <a:endParaRPr lang="en-US"/>
        </a:p>
      </dgm:t>
    </dgm:pt>
    <dgm:pt modelId="{08F7E6AC-0694-43C3-A945-4772EF8FBE86}" type="sibTrans" cxnId="{269E188C-A7E4-41B9-9204-2FC1EF693218}">
      <dgm:prSet/>
      <dgm:spPr/>
      <dgm:t>
        <a:bodyPr/>
        <a:lstStyle/>
        <a:p>
          <a:endParaRPr lang="en-US"/>
        </a:p>
      </dgm:t>
    </dgm:pt>
    <dgm:pt modelId="{6C45A8DF-4DBA-4A90-9526-658955E67FD3}">
      <dgm:prSet/>
      <dgm:spPr/>
      <dgm:t>
        <a:bodyPr/>
        <a:lstStyle/>
        <a:p>
          <a:pPr algn="l" rtl="0"/>
          <a:r>
            <a:rPr lang="en-US" smtClean="0"/>
            <a:t>Accessibility to key centers</a:t>
          </a:r>
          <a:endParaRPr lang="en-US"/>
        </a:p>
      </dgm:t>
    </dgm:pt>
    <dgm:pt modelId="{B2FCBFC0-8A0F-4138-B9A5-317E04C232F6}" type="parTrans" cxnId="{085CE418-7241-46F5-9952-7A760007B355}">
      <dgm:prSet/>
      <dgm:spPr/>
      <dgm:t>
        <a:bodyPr/>
        <a:lstStyle/>
        <a:p>
          <a:endParaRPr lang="en-US"/>
        </a:p>
      </dgm:t>
    </dgm:pt>
    <dgm:pt modelId="{604FB6AF-0141-4871-BBC1-2C167F054994}" type="sibTrans" cxnId="{085CE418-7241-46F5-9952-7A760007B355}">
      <dgm:prSet/>
      <dgm:spPr/>
      <dgm:t>
        <a:bodyPr/>
        <a:lstStyle/>
        <a:p>
          <a:endParaRPr lang="en-US"/>
        </a:p>
      </dgm:t>
    </dgm:pt>
    <dgm:pt modelId="{692DDE03-9FEB-4C01-A67A-063F218C3A24}">
      <dgm:prSet/>
      <dgm:spPr/>
      <dgm:t>
        <a:bodyPr/>
        <a:lstStyle/>
        <a:p>
          <a:pPr algn="l" rtl="0"/>
          <a:r>
            <a:rPr lang="en-US" smtClean="0"/>
            <a:t>Community &amp; environmental sustainability</a:t>
          </a:r>
          <a:endParaRPr lang="en-US"/>
        </a:p>
      </dgm:t>
    </dgm:pt>
    <dgm:pt modelId="{3B43D058-74A5-4DDD-999D-DAF3A0A19EE0}" type="parTrans" cxnId="{35F2E39E-E8F2-49BC-9885-D5FC7BC82388}">
      <dgm:prSet/>
      <dgm:spPr/>
      <dgm:t>
        <a:bodyPr/>
        <a:lstStyle/>
        <a:p>
          <a:endParaRPr lang="en-US"/>
        </a:p>
      </dgm:t>
    </dgm:pt>
    <dgm:pt modelId="{C931835F-808C-424F-A875-3009416ED902}" type="sibTrans" cxnId="{35F2E39E-E8F2-49BC-9885-D5FC7BC82388}">
      <dgm:prSet/>
      <dgm:spPr/>
      <dgm:t>
        <a:bodyPr/>
        <a:lstStyle/>
        <a:p>
          <a:endParaRPr lang="en-US"/>
        </a:p>
      </dgm:t>
    </dgm:pt>
    <dgm:pt modelId="{0EB85D91-308D-40D8-ACAC-4A0CE94518B6}" type="pres">
      <dgm:prSet presAssocID="{94490A68-2CA1-4432-AAA0-8B93B19E11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C4964-B721-4D31-9C5E-AC9D0942F855}" type="pres">
      <dgm:prSet presAssocID="{A96F65A5-319E-4427-B6F0-218E57C378FD}" presName="node" presStyleLbl="node1" presStyleIdx="0" presStyleCnt="1" custAng="0" custLinFactNeighborX="19106" custLinFactNeighborY="-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CE418-7241-46F5-9952-7A760007B355}" srcId="{3E290498-E6F6-40A0-B583-4DC3D262BE2E}" destId="{6C45A8DF-4DBA-4A90-9526-658955E67FD3}" srcOrd="3" destOrd="0" parTransId="{B2FCBFC0-8A0F-4138-B9A5-317E04C232F6}" sibTransId="{604FB6AF-0141-4871-BBC1-2C167F054994}"/>
    <dgm:cxn modelId="{2AB3F6F6-6096-43FC-BB67-436E12DECFDA}" type="presOf" srcId="{A96F65A5-319E-4427-B6F0-218E57C378FD}" destId="{AD4C4964-B721-4D31-9C5E-AC9D0942F855}" srcOrd="0" destOrd="0" presId="urn:microsoft.com/office/officeart/2005/8/layout/process1"/>
    <dgm:cxn modelId="{03EE406C-5BD5-43A8-83ED-BB96B21B4A1B}" srcId="{A96F65A5-319E-4427-B6F0-218E57C378FD}" destId="{3E290498-E6F6-40A0-B583-4DC3D262BE2E}" srcOrd="2" destOrd="0" parTransId="{7D2D05A8-B1F8-4B34-AEE2-617A742539A9}" sibTransId="{66FD53C3-BDEE-424E-8543-DA89F7CEFA98}"/>
    <dgm:cxn modelId="{0F7D3425-0268-471E-BD75-569B1488AC9C}" srcId="{3E290498-E6F6-40A0-B583-4DC3D262BE2E}" destId="{044E0B55-2D1F-4B0D-B856-F0FD1B17886B}" srcOrd="0" destOrd="0" parTransId="{03DB601A-83E1-47D2-9F96-7A8D2F0220D5}" sibTransId="{D796C501-37D2-48A9-B14C-280B2F0B6D82}"/>
    <dgm:cxn modelId="{B0F69FF2-15C1-4494-91D9-8B2302D87260}" type="presOf" srcId="{764F6AB8-D399-4645-AA6E-CB9F6A202A01}" destId="{AD4C4964-B721-4D31-9C5E-AC9D0942F855}" srcOrd="0" destOrd="1" presId="urn:microsoft.com/office/officeart/2005/8/layout/process1"/>
    <dgm:cxn modelId="{1CC00E95-132C-40FA-A46D-D1CBEB761063}" type="presOf" srcId="{9C24A6F9-A07B-4ECE-B808-EA6C743882CF}" destId="{AD4C4964-B721-4D31-9C5E-AC9D0942F855}" srcOrd="0" destOrd="6" presId="urn:microsoft.com/office/officeart/2005/8/layout/process1"/>
    <dgm:cxn modelId="{8AA516FB-82AC-4A97-98F4-26051DBCDECC}" type="presOf" srcId="{3E290498-E6F6-40A0-B583-4DC3D262BE2E}" destId="{AD4C4964-B721-4D31-9C5E-AC9D0942F855}" srcOrd="0" destOrd="3" presId="urn:microsoft.com/office/officeart/2005/8/layout/process1"/>
    <dgm:cxn modelId="{FD1CFC75-6541-4705-A0A4-7BEFE662D3E1}" type="presOf" srcId="{B12CAA1D-489D-4594-88E9-CA301792EB92}" destId="{AD4C4964-B721-4D31-9C5E-AC9D0942F855}" srcOrd="0" destOrd="5" presId="urn:microsoft.com/office/officeart/2005/8/layout/process1"/>
    <dgm:cxn modelId="{E7378BA6-340C-4FF4-A389-A96778FB81B5}" srcId="{A96F65A5-319E-4427-B6F0-218E57C378FD}" destId="{D7452166-234F-4E0C-9003-A462ACA5B835}" srcOrd="1" destOrd="0" parTransId="{3BA8CF03-1466-49C4-AFA4-848D1C8DB4D3}" sibTransId="{9508D6E1-E797-48E8-A3CC-F41A0F2ECCED}"/>
    <dgm:cxn modelId="{534A76C6-130F-4EE6-BE55-2C4CA20C6728}" type="presOf" srcId="{692DDE03-9FEB-4C01-A67A-063F218C3A24}" destId="{AD4C4964-B721-4D31-9C5E-AC9D0942F855}" srcOrd="0" destOrd="8" presId="urn:microsoft.com/office/officeart/2005/8/layout/process1"/>
    <dgm:cxn modelId="{DDF933A8-8F3F-4F44-AF5D-3AB3808CFABE}" type="presOf" srcId="{D7452166-234F-4E0C-9003-A462ACA5B835}" destId="{AD4C4964-B721-4D31-9C5E-AC9D0942F855}" srcOrd="0" destOrd="2" presId="urn:microsoft.com/office/officeart/2005/8/layout/process1"/>
    <dgm:cxn modelId="{C00D9CE6-4E81-4B09-9AB9-ECAA216ED417}" srcId="{A96F65A5-319E-4427-B6F0-218E57C378FD}" destId="{764F6AB8-D399-4645-AA6E-CB9F6A202A01}" srcOrd="0" destOrd="0" parTransId="{6C5117EB-8373-4A45-B3AF-5ACCBD001D6F}" sibTransId="{104E8D43-FC05-41F4-9061-A20F38060862}"/>
    <dgm:cxn modelId="{D6F47485-0965-4D63-B6F4-B946E0F41111}" type="presOf" srcId="{044E0B55-2D1F-4B0D-B856-F0FD1B17886B}" destId="{AD4C4964-B721-4D31-9C5E-AC9D0942F855}" srcOrd="0" destOrd="4" presId="urn:microsoft.com/office/officeart/2005/8/layout/process1"/>
    <dgm:cxn modelId="{65E5F443-81A0-484A-A7E9-B92FD79325E9}" srcId="{94490A68-2CA1-4432-AAA0-8B93B19E1138}" destId="{A96F65A5-319E-4427-B6F0-218E57C378FD}" srcOrd="0" destOrd="0" parTransId="{AB084CBF-C582-4612-B191-621A721A46B2}" sibTransId="{0D26908A-BCCD-4782-A614-EA32ACBDD059}"/>
    <dgm:cxn modelId="{269E188C-A7E4-41B9-9204-2FC1EF693218}" srcId="{3E290498-E6F6-40A0-B583-4DC3D262BE2E}" destId="{9C24A6F9-A07B-4ECE-B808-EA6C743882CF}" srcOrd="2" destOrd="0" parTransId="{D59CBE78-652E-4B3E-AD36-5F5423CBD4F0}" sibTransId="{08F7E6AC-0694-43C3-A945-4772EF8FBE86}"/>
    <dgm:cxn modelId="{35F2E39E-E8F2-49BC-9885-D5FC7BC82388}" srcId="{3E290498-E6F6-40A0-B583-4DC3D262BE2E}" destId="{692DDE03-9FEB-4C01-A67A-063F218C3A24}" srcOrd="4" destOrd="0" parTransId="{3B43D058-74A5-4DDD-999D-DAF3A0A19EE0}" sibTransId="{C931835F-808C-424F-A875-3009416ED902}"/>
    <dgm:cxn modelId="{2519E6DB-4403-4800-9A1C-B800719F9332}" type="presOf" srcId="{94490A68-2CA1-4432-AAA0-8B93B19E1138}" destId="{0EB85D91-308D-40D8-ACAC-4A0CE94518B6}" srcOrd="0" destOrd="0" presId="urn:microsoft.com/office/officeart/2005/8/layout/process1"/>
    <dgm:cxn modelId="{67366FB4-5D8D-4BEF-A13D-BFD15E55407F}" srcId="{3E290498-E6F6-40A0-B583-4DC3D262BE2E}" destId="{B12CAA1D-489D-4594-88E9-CA301792EB92}" srcOrd="1" destOrd="0" parTransId="{E3AD43F7-1609-4049-AD60-073CCFE71A05}" sibTransId="{90194731-9CFA-4890-AFC3-9321B5FA8524}"/>
    <dgm:cxn modelId="{9E5B2A25-B40C-4653-9B7A-68A06DCC1D6B}" type="presOf" srcId="{6C45A8DF-4DBA-4A90-9526-658955E67FD3}" destId="{AD4C4964-B721-4D31-9C5E-AC9D0942F855}" srcOrd="0" destOrd="7" presId="urn:microsoft.com/office/officeart/2005/8/layout/process1"/>
    <dgm:cxn modelId="{5707D8A8-DEE6-4ACE-BA07-35D10D23F868}" type="presParOf" srcId="{0EB85D91-308D-40D8-ACAC-4A0CE94518B6}" destId="{AD4C4964-B721-4D31-9C5E-AC9D0942F85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10FD8B-42FA-44C5-8E9A-6E40BD2190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4A1BAB-262D-4482-9840-99CCE7467CC1}">
      <dgm:prSet/>
      <dgm:spPr/>
      <dgm:t>
        <a:bodyPr/>
        <a:lstStyle/>
        <a:p>
          <a:pPr rtl="0"/>
          <a:r>
            <a:rPr lang="en-US" smtClean="0"/>
            <a:t>Successful=</a:t>
          </a:r>
          <a:endParaRPr lang="en-US"/>
        </a:p>
      </dgm:t>
    </dgm:pt>
    <dgm:pt modelId="{7C832326-F261-4C82-9217-2D229C5371B1}" type="parTrans" cxnId="{D0D34D59-B5DC-458D-BD53-4ADB787A2712}">
      <dgm:prSet/>
      <dgm:spPr/>
      <dgm:t>
        <a:bodyPr/>
        <a:lstStyle/>
        <a:p>
          <a:endParaRPr lang="en-US"/>
        </a:p>
      </dgm:t>
    </dgm:pt>
    <dgm:pt modelId="{54928433-E054-4DA9-A0D1-D3736E583E50}" type="sibTrans" cxnId="{D0D34D59-B5DC-458D-BD53-4ADB787A2712}">
      <dgm:prSet/>
      <dgm:spPr/>
      <dgm:t>
        <a:bodyPr/>
        <a:lstStyle/>
        <a:p>
          <a:endParaRPr lang="en-US"/>
        </a:p>
      </dgm:t>
    </dgm:pt>
    <dgm:pt modelId="{1281C032-5B27-4F6C-A04A-52FFB0A2577C}">
      <dgm:prSet custT="1"/>
      <dgm:spPr/>
      <dgm:t>
        <a:bodyPr/>
        <a:lstStyle/>
        <a:p>
          <a:pPr rtl="0"/>
          <a:r>
            <a:rPr lang="en-US" sz="2400" dirty="0" smtClean="0"/>
            <a:t>Relevant to policy objectives</a:t>
          </a:r>
          <a:endParaRPr lang="en-US" sz="2400" dirty="0"/>
        </a:p>
      </dgm:t>
    </dgm:pt>
    <dgm:pt modelId="{9C52F5C3-63AD-4426-84D9-ED857269DF95}" type="parTrans" cxnId="{628FD72A-350D-49CF-A521-C15FC4DE8E30}">
      <dgm:prSet/>
      <dgm:spPr/>
      <dgm:t>
        <a:bodyPr/>
        <a:lstStyle/>
        <a:p>
          <a:endParaRPr lang="en-US"/>
        </a:p>
      </dgm:t>
    </dgm:pt>
    <dgm:pt modelId="{3F671736-36B2-40FE-9683-483DBE543F30}" type="sibTrans" cxnId="{628FD72A-350D-49CF-A521-C15FC4DE8E30}">
      <dgm:prSet/>
      <dgm:spPr/>
      <dgm:t>
        <a:bodyPr/>
        <a:lstStyle/>
        <a:p>
          <a:endParaRPr lang="en-US"/>
        </a:p>
      </dgm:t>
    </dgm:pt>
    <dgm:pt modelId="{2692D756-F8EA-47F3-97D8-5CECB741A772}">
      <dgm:prSet custT="1"/>
      <dgm:spPr/>
      <dgm:t>
        <a:bodyPr/>
        <a:lstStyle/>
        <a:p>
          <a:pPr rtl="0"/>
          <a:r>
            <a:rPr lang="en-US" sz="2400" dirty="0" smtClean="0"/>
            <a:t>Data exist to support and can be collected</a:t>
          </a:r>
          <a:endParaRPr lang="en-US" sz="2400" dirty="0"/>
        </a:p>
      </dgm:t>
    </dgm:pt>
    <dgm:pt modelId="{20140CEB-6BB0-4473-BA0A-D6DBA920062F}" type="parTrans" cxnId="{E950D7AA-7FC4-49C6-A14E-4FD272041753}">
      <dgm:prSet/>
      <dgm:spPr/>
      <dgm:t>
        <a:bodyPr/>
        <a:lstStyle/>
        <a:p>
          <a:endParaRPr lang="en-US"/>
        </a:p>
      </dgm:t>
    </dgm:pt>
    <dgm:pt modelId="{D1BDFA97-AED9-4D4C-9C01-D10B4D3EAB83}" type="sibTrans" cxnId="{E950D7AA-7FC4-49C6-A14E-4FD272041753}">
      <dgm:prSet/>
      <dgm:spPr/>
      <dgm:t>
        <a:bodyPr/>
        <a:lstStyle/>
        <a:p>
          <a:endParaRPr lang="en-US"/>
        </a:p>
      </dgm:t>
    </dgm:pt>
    <dgm:pt modelId="{74A6BA5D-1756-43E1-BCB1-C84330A74A06}">
      <dgm:prSet custT="1"/>
      <dgm:spPr/>
      <dgm:t>
        <a:bodyPr/>
        <a:lstStyle/>
        <a:p>
          <a:pPr rtl="0"/>
          <a:r>
            <a:rPr lang="en-US" sz="2400" dirty="0" smtClean="0"/>
            <a:t>Level of detail matches action considered</a:t>
          </a:r>
          <a:endParaRPr lang="en-US" sz="2400" dirty="0"/>
        </a:p>
      </dgm:t>
    </dgm:pt>
    <dgm:pt modelId="{A9522205-7B4E-4123-801F-CCE64950592D}" type="parTrans" cxnId="{3F8953C1-E810-473D-B4C2-C96AAA46940E}">
      <dgm:prSet/>
      <dgm:spPr/>
      <dgm:t>
        <a:bodyPr/>
        <a:lstStyle/>
        <a:p>
          <a:endParaRPr lang="en-US"/>
        </a:p>
      </dgm:t>
    </dgm:pt>
    <dgm:pt modelId="{678FE7FF-62DC-4008-9BC9-3305FA976F65}" type="sibTrans" cxnId="{3F8953C1-E810-473D-B4C2-C96AAA46940E}">
      <dgm:prSet/>
      <dgm:spPr/>
      <dgm:t>
        <a:bodyPr/>
        <a:lstStyle/>
        <a:p>
          <a:endParaRPr lang="en-US"/>
        </a:p>
      </dgm:t>
    </dgm:pt>
    <dgm:pt modelId="{E47EDD73-C0AC-4912-B928-81EC3C9F0810}">
      <dgm:prSet/>
      <dgm:spPr/>
      <dgm:t>
        <a:bodyPr/>
        <a:lstStyle/>
        <a:p>
          <a:pPr rtl="0"/>
          <a:r>
            <a:rPr lang="en-US" smtClean="0"/>
            <a:t>Definitions</a:t>
          </a:r>
          <a:endParaRPr lang="en-US"/>
        </a:p>
      </dgm:t>
    </dgm:pt>
    <dgm:pt modelId="{F75C0DD6-467A-44EC-9408-DACE35B6CB7F}" type="parTrans" cxnId="{84E37F47-8EAF-45F3-B8E1-9F9F9A64C358}">
      <dgm:prSet/>
      <dgm:spPr/>
      <dgm:t>
        <a:bodyPr/>
        <a:lstStyle/>
        <a:p>
          <a:endParaRPr lang="en-US"/>
        </a:p>
      </dgm:t>
    </dgm:pt>
    <dgm:pt modelId="{F17CC479-F4B2-478C-A3B7-1723C4790BFE}" type="sibTrans" cxnId="{84E37F47-8EAF-45F3-B8E1-9F9F9A64C358}">
      <dgm:prSet/>
      <dgm:spPr/>
      <dgm:t>
        <a:bodyPr/>
        <a:lstStyle/>
        <a:p>
          <a:endParaRPr lang="en-US"/>
        </a:p>
      </dgm:t>
    </dgm:pt>
    <dgm:pt modelId="{E2BC3BF8-C130-4409-B541-FCB3CB10CCBA}">
      <dgm:prSet custT="1"/>
      <dgm:spPr/>
      <dgm:t>
        <a:bodyPr/>
        <a:lstStyle/>
        <a:p>
          <a:pPr rtl="0"/>
          <a:r>
            <a:rPr lang="en-US" sz="2400" i="1" u="sng" dirty="0" smtClean="0"/>
            <a:t>Indicators</a:t>
          </a:r>
          <a:r>
            <a:rPr lang="en-US" sz="2400" dirty="0" smtClean="0"/>
            <a:t>: trends affecting mode’s performance in terms of a goal + providing early warning signals</a:t>
          </a:r>
          <a:endParaRPr lang="en-US" sz="2400" dirty="0"/>
        </a:p>
      </dgm:t>
    </dgm:pt>
    <dgm:pt modelId="{25F14852-D2BC-4177-9E95-501EFED927C2}" type="parTrans" cxnId="{3798BD1A-14D4-425A-90A5-C2C8D27C3F82}">
      <dgm:prSet/>
      <dgm:spPr/>
      <dgm:t>
        <a:bodyPr/>
        <a:lstStyle/>
        <a:p>
          <a:endParaRPr lang="en-US"/>
        </a:p>
      </dgm:t>
    </dgm:pt>
    <dgm:pt modelId="{2D34A3F5-33DD-4E6E-91A0-DA948E969C67}" type="sibTrans" cxnId="{3798BD1A-14D4-425A-90A5-C2C8D27C3F82}">
      <dgm:prSet/>
      <dgm:spPr/>
      <dgm:t>
        <a:bodyPr/>
        <a:lstStyle/>
        <a:p>
          <a:endParaRPr lang="en-US"/>
        </a:p>
      </dgm:t>
    </dgm:pt>
    <dgm:pt modelId="{3BF424A4-A41E-4B68-819D-FAE3F1101943}">
      <dgm:prSet custT="1"/>
      <dgm:spPr/>
      <dgm:t>
        <a:bodyPr/>
        <a:lstStyle/>
        <a:p>
          <a:pPr rtl="0"/>
          <a:r>
            <a:rPr lang="en-US" sz="2400" i="1" u="sng" dirty="0" smtClean="0"/>
            <a:t>Measures</a:t>
          </a:r>
          <a:r>
            <a:rPr lang="en-US" sz="2400" dirty="0" smtClean="0"/>
            <a:t>: mode’s performance regarding a goal</a:t>
          </a:r>
          <a:endParaRPr lang="en-US" sz="2400" dirty="0"/>
        </a:p>
      </dgm:t>
    </dgm:pt>
    <dgm:pt modelId="{6E2A817C-82DB-4BBD-8352-6D5441420AFC}" type="parTrans" cxnId="{A7668D05-6B3D-4EFC-BB56-5F6279C312BA}">
      <dgm:prSet/>
      <dgm:spPr/>
      <dgm:t>
        <a:bodyPr/>
        <a:lstStyle/>
        <a:p>
          <a:endParaRPr lang="en-US"/>
        </a:p>
      </dgm:t>
    </dgm:pt>
    <dgm:pt modelId="{D9296A2F-C889-43F1-88B9-91C0C053B292}" type="sibTrans" cxnId="{A7668D05-6B3D-4EFC-BB56-5F6279C312BA}">
      <dgm:prSet/>
      <dgm:spPr/>
      <dgm:t>
        <a:bodyPr/>
        <a:lstStyle/>
        <a:p>
          <a:endParaRPr lang="en-US"/>
        </a:p>
      </dgm:t>
    </dgm:pt>
    <dgm:pt modelId="{16D4C0B8-3F5E-40AB-BD52-9FC834E76803}" type="pres">
      <dgm:prSet presAssocID="{CC10FD8B-42FA-44C5-8E9A-6E40BD2190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958AD1-466D-4C49-9338-5645F7581296}" type="pres">
      <dgm:prSet presAssocID="{CF4A1BAB-262D-4482-9840-99CCE7467CC1}" presName="linNode" presStyleCnt="0"/>
      <dgm:spPr/>
    </dgm:pt>
    <dgm:pt modelId="{E9B5E96B-C628-474D-B716-1831BC971EA1}" type="pres">
      <dgm:prSet presAssocID="{CF4A1BAB-262D-4482-9840-99CCE7467C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87A66-79A4-48D0-A1AC-A5FF17F21F21}" type="pres">
      <dgm:prSet presAssocID="{CF4A1BAB-262D-4482-9840-99CCE7467C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C198-99B4-4FF5-9AC5-38199273AA2A}" type="pres">
      <dgm:prSet presAssocID="{54928433-E054-4DA9-A0D1-D3736E583E50}" presName="sp" presStyleCnt="0"/>
      <dgm:spPr/>
    </dgm:pt>
    <dgm:pt modelId="{3E0E6DD9-72E1-48AD-88E3-39A3E908B95D}" type="pres">
      <dgm:prSet presAssocID="{E47EDD73-C0AC-4912-B928-81EC3C9F0810}" presName="linNode" presStyleCnt="0"/>
      <dgm:spPr/>
    </dgm:pt>
    <dgm:pt modelId="{B05EB08C-0D3D-4DC6-BDCA-1D192F0A214B}" type="pres">
      <dgm:prSet presAssocID="{E47EDD73-C0AC-4912-B928-81EC3C9F081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43ED6-F144-4F99-9AA5-AA48F1E64669}" type="pres">
      <dgm:prSet presAssocID="{E47EDD73-C0AC-4912-B928-81EC3C9F081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FD72A-350D-49CF-A521-C15FC4DE8E30}" srcId="{CF4A1BAB-262D-4482-9840-99CCE7467CC1}" destId="{1281C032-5B27-4F6C-A04A-52FFB0A2577C}" srcOrd="0" destOrd="0" parTransId="{9C52F5C3-63AD-4426-84D9-ED857269DF95}" sibTransId="{3F671736-36B2-40FE-9683-483DBE543F30}"/>
    <dgm:cxn modelId="{482ECCF3-794C-4BAE-ADF1-F0E43340261E}" type="presOf" srcId="{E47EDD73-C0AC-4912-B928-81EC3C9F0810}" destId="{B05EB08C-0D3D-4DC6-BDCA-1D192F0A214B}" srcOrd="0" destOrd="0" presId="urn:microsoft.com/office/officeart/2005/8/layout/vList5"/>
    <dgm:cxn modelId="{E950D7AA-7FC4-49C6-A14E-4FD272041753}" srcId="{CF4A1BAB-262D-4482-9840-99CCE7467CC1}" destId="{2692D756-F8EA-47F3-97D8-5CECB741A772}" srcOrd="1" destOrd="0" parTransId="{20140CEB-6BB0-4473-BA0A-D6DBA920062F}" sibTransId="{D1BDFA97-AED9-4D4C-9C01-D10B4D3EAB83}"/>
    <dgm:cxn modelId="{92195988-6FE7-4A19-AE8B-FDBE4D266F37}" type="presOf" srcId="{E2BC3BF8-C130-4409-B541-FCB3CB10CCBA}" destId="{65843ED6-F144-4F99-9AA5-AA48F1E64669}" srcOrd="0" destOrd="0" presId="urn:microsoft.com/office/officeart/2005/8/layout/vList5"/>
    <dgm:cxn modelId="{D9DE582F-FC6E-459B-9209-69C55EBBC7EE}" type="presOf" srcId="{3BF424A4-A41E-4B68-819D-FAE3F1101943}" destId="{65843ED6-F144-4F99-9AA5-AA48F1E64669}" srcOrd="0" destOrd="1" presId="urn:microsoft.com/office/officeart/2005/8/layout/vList5"/>
    <dgm:cxn modelId="{D5052FC7-4EF6-451F-B9A6-6F2F7DD6D0BB}" type="presOf" srcId="{CC10FD8B-42FA-44C5-8E9A-6E40BD2190C0}" destId="{16D4C0B8-3F5E-40AB-BD52-9FC834E76803}" srcOrd="0" destOrd="0" presId="urn:microsoft.com/office/officeart/2005/8/layout/vList5"/>
    <dgm:cxn modelId="{84E37F47-8EAF-45F3-B8E1-9F9F9A64C358}" srcId="{CC10FD8B-42FA-44C5-8E9A-6E40BD2190C0}" destId="{E47EDD73-C0AC-4912-B928-81EC3C9F0810}" srcOrd="1" destOrd="0" parTransId="{F75C0DD6-467A-44EC-9408-DACE35B6CB7F}" sibTransId="{F17CC479-F4B2-478C-A3B7-1723C4790BFE}"/>
    <dgm:cxn modelId="{5462ACFC-FB2A-49A0-9B7F-2773B0B0A5DE}" type="presOf" srcId="{74A6BA5D-1756-43E1-BCB1-C84330A74A06}" destId="{98B87A66-79A4-48D0-A1AC-A5FF17F21F21}" srcOrd="0" destOrd="2" presId="urn:microsoft.com/office/officeart/2005/8/layout/vList5"/>
    <dgm:cxn modelId="{055E1037-6EAA-4E9F-9231-3C604279D3D7}" type="presOf" srcId="{2692D756-F8EA-47F3-97D8-5CECB741A772}" destId="{98B87A66-79A4-48D0-A1AC-A5FF17F21F21}" srcOrd="0" destOrd="1" presId="urn:microsoft.com/office/officeart/2005/8/layout/vList5"/>
    <dgm:cxn modelId="{D0D34D59-B5DC-458D-BD53-4ADB787A2712}" srcId="{CC10FD8B-42FA-44C5-8E9A-6E40BD2190C0}" destId="{CF4A1BAB-262D-4482-9840-99CCE7467CC1}" srcOrd="0" destOrd="0" parTransId="{7C832326-F261-4C82-9217-2D229C5371B1}" sibTransId="{54928433-E054-4DA9-A0D1-D3736E583E50}"/>
    <dgm:cxn modelId="{3F8953C1-E810-473D-B4C2-C96AAA46940E}" srcId="{CF4A1BAB-262D-4482-9840-99CCE7467CC1}" destId="{74A6BA5D-1756-43E1-BCB1-C84330A74A06}" srcOrd="2" destOrd="0" parTransId="{A9522205-7B4E-4123-801F-CCE64950592D}" sibTransId="{678FE7FF-62DC-4008-9BC9-3305FA976F65}"/>
    <dgm:cxn modelId="{9111D452-DCD5-4B10-9D8E-597940392BE3}" type="presOf" srcId="{CF4A1BAB-262D-4482-9840-99CCE7467CC1}" destId="{E9B5E96B-C628-474D-B716-1831BC971EA1}" srcOrd="0" destOrd="0" presId="urn:microsoft.com/office/officeart/2005/8/layout/vList5"/>
    <dgm:cxn modelId="{3798BD1A-14D4-425A-90A5-C2C8D27C3F82}" srcId="{E47EDD73-C0AC-4912-B928-81EC3C9F0810}" destId="{E2BC3BF8-C130-4409-B541-FCB3CB10CCBA}" srcOrd="0" destOrd="0" parTransId="{25F14852-D2BC-4177-9E95-501EFED927C2}" sibTransId="{2D34A3F5-33DD-4E6E-91A0-DA948E969C67}"/>
    <dgm:cxn modelId="{371FF979-3A7D-4310-8C76-DB1C2E8F6271}" type="presOf" srcId="{1281C032-5B27-4F6C-A04A-52FFB0A2577C}" destId="{98B87A66-79A4-48D0-A1AC-A5FF17F21F21}" srcOrd="0" destOrd="0" presId="urn:microsoft.com/office/officeart/2005/8/layout/vList5"/>
    <dgm:cxn modelId="{A7668D05-6B3D-4EFC-BB56-5F6279C312BA}" srcId="{E47EDD73-C0AC-4912-B928-81EC3C9F0810}" destId="{3BF424A4-A41E-4B68-819D-FAE3F1101943}" srcOrd="1" destOrd="0" parTransId="{6E2A817C-82DB-4BBD-8352-6D5441420AFC}" sibTransId="{D9296A2F-C889-43F1-88B9-91C0C053B292}"/>
    <dgm:cxn modelId="{0B13DE67-F5AF-400A-81F6-79E3497D5A5B}" type="presParOf" srcId="{16D4C0B8-3F5E-40AB-BD52-9FC834E76803}" destId="{87958AD1-466D-4C49-9338-5645F7581296}" srcOrd="0" destOrd="0" presId="urn:microsoft.com/office/officeart/2005/8/layout/vList5"/>
    <dgm:cxn modelId="{32448684-E5A5-4552-B720-80D0ED0682C8}" type="presParOf" srcId="{87958AD1-466D-4C49-9338-5645F7581296}" destId="{E9B5E96B-C628-474D-B716-1831BC971EA1}" srcOrd="0" destOrd="0" presId="urn:microsoft.com/office/officeart/2005/8/layout/vList5"/>
    <dgm:cxn modelId="{F342ED31-045B-4C7D-AA8E-A03FFFB43D36}" type="presParOf" srcId="{87958AD1-466D-4C49-9338-5645F7581296}" destId="{98B87A66-79A4-48D0-A1AC-A5FF17F21F21}" srcOrd="1" destOrd="0" presId="urn:microsoft.com/office/officeart/2005/8/layout/vList5"/>
    <dgm:cxn modelId="{05595BCE-DC92-4539-8C67-90A276161CD7}" type="presParOf" srcId="{16D4C0B8-3F5E-40AB-BD52-9FC834E76803}" destId="{A28DC198-99B4-4FF5-9AC5-38199273AA2A}" srcOrd="1" destOrd="0" presId="urn:microsoft.com/office/officeart/2005/8/layout/vList5"/>
    <dgm:cxn modelId="{BBF7DE7C-551E-426D-8C88-F6C03ED21F39}" type="presParOf" srcId="{16D4C0B8-3F5E-40AB-BD52-9FC834E76803}" destId="{3E0E6DD9-72E1-48AD-88E3-39A3E908B95D}" srcOrd="2" destOrd="0" presId="urn:microsoft.com/office/officeart/2005/8/layout/vList5"/>
    <dgm:cxn modelId="{9FD555F1-FC99-4B27-8B16-F68D1251EB8B}" type="presParOf" srcId="{3E0E6DD9-72E1-48AD-88E3-39A3E908B95D}" destId="{B05EB08C-0D3D-4DC6-BDCA-1D192F0A214B}" srcOrd="0" destOrd="0" presId="urn:microsoft.com/office/officeart/2005/8/layout/vList5"/>
    <dgm:cxn modelId="{82D61E2D-AE77-43B4-8FF3-BADE4C005D22}" type="presParOf" srcId="{3E0E6DD9-72E1-48AD-88E3-39A3E908B95D}" destId="{65843ED6-F144-4F99-9AA5-AA48F1E646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888F0-0081-4DE9-91F1-2D0DCD64140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8D02C1-1504-4F86-BE4F-37E0EA1841FB}">
      <dgm:prSet/>
      <dgm:spPr/>
      <dgm:t>
        <a:bodyPr/>
        <a:lstStyle/>
        <a:p>
          <a:pPr rtl="0"/>
          <a:r>
            <a:rPr lang="en-US" dirty="0" smtClean="0"/>
            <a:t>Value to Twin Cities Region</a:t>
          </a:r>
          <a:endParaRPr lang="en-US" dirty="0"/>
        </a:p>
      </dgm:t>
    </dgm:pt>
    <dgm:pt modelId="{72641EEC-B320-4DC4-9AFC-B641BB6D7B00}" type="parTrans" cxnId="{19478D73-BE91-4EB4-B42D-FFE8D6877BF3}">
      <dgm:prSet/>
      <dgm:spPr/>
      <dgm:t>
        <a:bodyPr/>
        <a:lstStyle/>
        <a:p>
          <a:endParaRPr lang="en-US"/>
        </a:p>
      </dgm:t>
    </dgm:pt>
    <dgm:pt modelId="{855D2488-FCD1-4C79-B5F8-1CC5B8376E8C}" type="sibTrans" cxnId="{19478D73-BE91-4EB4-B42D-FFE8D6877BF3}">
      <dgm:prSet/>
      <dgm:spPr/>
      <dgm:t>
        <a:bodyPr/>
        <a:lstStyle/>
        <a:p>
          <a:endParaRPr lang="en-US"/>
        </a:p>
      </dgm:t>
    </dgm:pt>
    <dgm:pt modelId="{D8306637-8AE3-4557-A6FA-FA3D19F1E649}">
      <dgm:prSet/>
      <dgm:spPr/>
      <dgm:t>
        <a:bodyPr/>
        <a:lstStyle/>
        <a:p>
          <a:pPr rtl="0"/>
          <a:r>
            <a:rPr lang="en-US" dirty="0" smtClean="0"/>
            <a:t>A starting place for the Metro conversation</a:t>
          </a:r>
          <a:endParaRPr lang="en-US" dirty="0"/>
        </a:p>
      </dgm:t>
    </dgm:pt>
    <dgm:pt modelId="{BEEAB5AF-81D0-4E9E-841A-09A28AD1A483}" type="parTrans" cxnId="{47C315AB-E59B-4A88-AD38-C02792EBBCA4}">
      <dgm:prSet/>
      <dgm:spPr/>
      <dgm:t>
        <a:bodyPr/>
        <a:lstStyle/>
        <a:p>
          <a:endParaRPr lang="en-US"/>
        </a:p>
      </dgm:t>
    </dgm:pt>
    <dgm:pt modelId="{A67A7DDA-43E4-4005-B6FC-9553282011CC}" type="sibTrans" cxnId="{47C315AB-E59B-4A88-AD38-C02792EBBCA4}">
      <dgm:prSet/>
      <dgm:spPr/>
      <dgm:t>
        <a:bodyPr/>
        <a:lstStyle/>
        <a:p>
          <a:endParaRPr lang="en-US"/>
        </a:p>
      </dgm:t>
    </dgm:pt>
    <dgm:pt modelId="{7D033570-B121-4459-8024-82AA1A9E56AC}">
      <dgm:prSet/>
      <dgm:spPr/>
      <dgm:t>
        <a:bodyPr/>
        <a:lstStyle/>
        <a:p>
          <a:pPr rtl="0"/>
          <a:r>
            <a:rPr lang="en-US" dirty="0" smtClean="0"/>
            <a:t>Opportunities that build off existing agreements</a:t>
          </a:r>
          <a:endParaRPr lang="en-US" dirty="0"/>
        </a:p>
      </dgm:t>
    </dgm:pt>
    <dgm:pt modelId="{F7929653-8D0E-4F65-AB08-1DF18FCFE9A1}" type="parTrans" cxnId="{E10BCA52-9C45-433A-9697-E1B2A7D3D41C}">
      <dgm:prSet/>
      <dgm:spPr/>
      <dgm:t>
        <a:bodyPr/>
        <a:lstStyle/>
        <a:p>
          <a:endParaRPr lang="en-US"/>
        </a:p>
      </dgm:t>
    </dgm:pt>
    <dgm:pt modelId="{7C665487-3123-4A95-BAAA-C36FF2D6E7DF}" type="sibTrans" cxnId="{E10BCA52-9C45-433A-9697-E1B2A7D3D41C}">
      <dgm:prSet/>
      <dgm:spPr/>
      <dgm:t>
        <a:bodyPr/>
        <a:lstStyle/>
        <a:p>
          <a:endParaRPr lang="en-US"/>
        </a:p>
      </dgm:t>
    </dgm:pt>
    <dgm:pt modelId="{F3E90C8D-49CC-49B6-A19A-FA5BF1A2CD0C}">
      <dgm:prSet/>
      <dgm:spPr/>
      <dgm:t>
        <a:bodyPr/>
        <a:lstStyle/>
        <a:p>
          <a:pPr rtl="0"/>
          <a:r>
            <a:rPr lang="en-US" dirty="0" smtClean="0"/>
            <a:t>Point out where new data essential to effective use</a:t>
          </a:r>
          <a:endParaRPr lang="en-US" dirty="0"/>
        </a:p>
      </dgm:t>
    </dgm:pt>
    <dgm:pt modelId="{E2389060-F61E-487D-A0B9-244F02103620}" type="parTrans" cxnId="{83784FD5-FCD4-4FD9-9FE5-755047E94F3D}">
      <dgm:prSet/>
      <dgm:spPr/>
      <dgm:t>
        <a:bodyPr/>
        <a:lstStyle/>
        <a:p>
          <a:endParaRPr lang="en-US"/>
        </a:p>
      </dgm:t>
    </dgm:pt>
    <dgm:pt modelId="{2ADA408F-5811-4AC4-A5B8-587A46AB76C8}" type="sibTrans" cxnId="{83784FD5-FCD4-4FD9-9FE5-755047E94F3D}">
      <dgm:prSet/>
      <dgm:spPr/>
      <dgm:t>
        <a:bodyPr/>
        <a:lstStyle/>
        <a:p>
          <a:endParaRPr lang="en-US"/>
        </a:p>
      </dgm:t>
    </dgm:pt>
    <dgm:pt modelId="{A8E3830D-FC5F-422C-8C93-EA1797250A95}" type="pres">
      <dgm:prSet presAssocID="{4ED888F0-0081-4DE9-91F1-2D0DCD6414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39E5D-76EB-44DD-9722-174C35F77D04}" type="pres">
      <dgm:prSet presAssocID="{B98D02C1-1504-4F86-BE4F-37E0EA1841FB}" presName="composite" presStyleCnt="0"/>
      <dgm:spPr/>
    </dgm:pt>
    <dgm:pt modelId="{6772A383-6CB6-4559-8277-B9268B3760DF}" type="pres">
      <dgm:prSet presAssocID="{B98D02C1-1504-4F86-BE4F-37E0EA1841F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97395-29EF-4C2D-A89C-DA92D47B938C}" type="pres">
      <dgm:prSet presAssocID="{B98D02C1-1504-4F86-BE4F-37E0EA1841F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E6539-483F-4ABE-A36F-CB3A6D6F27AD}" type="presOf" srcId="{D8306637-8AE3-4557-A6FA-FA3D19F1E649}" destId="{EF297395-29EF-4C2D-A89C-DA92D47B938C}" srcOrd="0" destOrd="0" presId="urn:microsoft.com/office/officeart/2005/8/layout/chevron2"/>
    <dgm:cxn modelId="{19478D73-BE91-4EB4-B42D-FFE8D6877BF3}" srcId="{4ED888F0-0081-4DE9-91F1-2D0DCD64140A}" destId="{B98D02C1-1504-4F86-BE4F-37E0EA1841FB}" srcOrd="0" destOrd="0" parTransId="{72641EEC-B320-4DC4-9AFC-B641BB6D7B00}" sibTransId="{855D2488-FCD1-4C79-B5F8-1CC5B8376E8C}"/>
    <dgm:cxn modelId="{5AEC8276-C7FA-41BA-AE0B-322615BF8117}" type="presOf" srcId="{F3E90C8D-49CC-49B6-A19A-FA5BF1A2CD0C}" destId="{EF297395-29EF-4C2D-A89C-DA92D47B938C}" srcOrd="0" destOrd="2" presId="urn:microsoft.com/office/officeart/2005/8/layout/chevron2"/>
    <dgm:cxn modelId="{556A9417-D184-4A2C-A083-81ED77866D75}" type="presOf" srcId="{7D033570-B121-4459-8024-82AA1A9E56AC}" destId="{EF297395-29EF-4C2D-A89C-DA92D47B938C}" srcOrd="0" destOrd="1" presId="urn:microsoft.com/office/officeart/2005/8/layout/chevron2"/>
    <dgm:cxn modelId="{47C315AB-E59B-4A88-AD38-C02792EBBCA4}" srcId="{B98D02C1-1504-4F86-BE4F-37E0EA1841FB}" destId="{D8306637-8AE3-4557-A6FA-FA3D19F1E649}" srcOrd="0" destOrd="0" parTransId="{BEEAB5AF-81D0-4E9E-841A-09A28AD1A483}" sibTransId="{A67A7DDA-43E4-4005-B6FC-9553282011CC}"/>
    <dgm:cxn modelId="{A7BDBD55-C940-4CE2-A3D2-0375922EC82B}" type="presOf" srcId="{B98D02C1-1504-4F86-BE4F-37E0EA1841FB}" destId="{6772A383-6CB6-4559-8277-B9268B3760DF}" srcOrd="0" destOrd="0" presId="urn:microsoft.com/office/officeart/2005/8/layout/chevron2"/>
    <dgm:cxn modelId="{83784FD5-FCD4-4FD9-9FE5-755047E94F3D}" srcId="{B98D02C1-1504-4F86-BE4F-37E0EA1841FB}" destId="{F3E90C8D-49CC-49B6-A19A-FA5BF1A2CD0C}" srcOrd="2" destOrd="0" parTransId="{E2389060-F61E-487D-A0B9-244F02103620}" sibTransId="{2ADA408F-5811-4AC4-A5B8-587A46AB76C8}"/>
    <dgm:cxn modelId="{E10BCA52-9C45-433A-9697-E1B2A7D3D41C}" srcId="{B98D02C1-1504-4F86-BE4F-37E0EA1841FB}" destId="{7D033570-B121-4459-8024-82AA1A9E56AC}" srcOrd="1" destOrd="0" parTransId="{F7929653-8D0E-4F65-AB08-1DF18FCFE9A1}" sibTransId="{7C665487-3123-4A95-BAAA-C36FF2D6E7DF}"/>
    <dgm:cxn modelId="{7BBFA878-BA9B-4AB8-B759-974F13D2254D}" type="presOf" srcId="{4ED888F0-0081-4DE9-91F1-2D0DCD64140A}" destId="{A8E3830D-FC5F-422C-8C93-EA1797250A95}" srcOrd="0" destOrd="0" presId="urn:microsoft.com/office/officeart/2005/8/layout/chevron2"/>
    <dgm:cxn modelId="{45D0725F-BB81-4D0E-B2A5-E7A935060E08}" type="presParOf" srcId="{A8E3830D-FC5F-422C-8C93-EA1797250A95}" destId="{CA839E5D-76EB-44DD-9722-174C35F77D04}" srcOrd="0" destOrd="0" presId="urn:microsoft.com/office/officeart/2005/8/layout/chevron2"/>
    <dgm:cxn modelId="{D1F83F11-3F41-4904-9A87-0AA7D8DBC2C4}" type="presParOf" srcId="{CA839E5D-76EB-44DD-9722-174C35F77D04}" destId="{6772A383-6CB6-4559-8277-B9268B3760DF}" srcOrd="0" destOrd="0" presId="urn:microsoft.com/office/officeart/2005/8/layout/chevron2"/>
    <dgm:cxn modelId="{91A73A7D-4A77-4242-B077-61ECB0C2D9CD}" type="presParOf" srcId="{CA839E5D-76EB-44DD-9722-174C35F77D04}" destId="{EF297395-29EF-4C2D-A89C-DA92D47B93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C10A35-0C5B-4EBE-A6C2-37DA1223B07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EFC0F-1D9E-4041-A9B6-394D3144CA28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1"/>
              </a:solidFill>
            </a:rPr>
            <a:t>Use what you have to the fullest</a:t>
          </a:r>
          <a:endParaRPr lang="en-US" sz="2200" dirty="0">
            <a:solidFill>
              <a:schemeClr val="tx1"/>
            </a:solidFill>
          </a:endParaRPr>
        </a:p>
      </dgm:t>
    </dgm:pt>
    <dgm:pt modelId="{03E82A14-EB05-4135-A695-CAA58AD5933E}" type="parTrans" cxnId="{9315C657-BF9A-4C38-900A-1431762F1935}">
      <dgm:prSet/>
      <dgm:spPr/>
      <dgm:t>
        <a:bodyPr/>
        <a:lstStyle/>
        <a:p>
          <a:endParaRPr lang="en-US"/>
        </a:p>
      </dgm:t>
    </dgm:pt>
    <dgm:pt modelId="{E81B83A9-7D5F-4246-A08A-9E143D1AE9F3}" type="sibTrans" cxnId="{9315C657-BF9A-4C38-900A-1431762F1935}">
      <dgm:prSet/>
      <dgm:spPr/>
      <dgm:t>
        <a:bodyPr/>
        <a:lstStyle/>
        <a:p>
          <a:endParaRPr lang="en-US"/>
        </a:p>
      </dgm:t>
    </dgm:pt>
    <dgm:pt modelId="{586E3847-2DF9-4A67-9520-9FB4BF87A771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1"/>
              </a:solidFill>
            </a:rPr>
            <a:t>Anchor in strategic goals for the region</a:t>
          </a:r>
          <a:endParaRPr lang="en-US" sz="2200" dirty="0">
            <a:solidFill>
              <a:schemeClr val="tx1"/>
            </a:solidFill>
          </a:endParaRPr>
        </a:p>
      </dgm:t>
    </dgm:pt>
    <dgm:pt modelId="{7718B026-B1AB-4E9E-BEB4-995A29CEBFCB}" type="parTrans" cxnId="{D21A2DF3-5B1A-4314-B71B-D79066684AA3}">
      <dgm:prSet/>
      <dgm:spPr/>
      <dgm:t>
        <a:bodyPr/>
        <a:lstStyle/>
        <a:p>
          <a:endParaRPr lang="en-US"/>
        </a:p>
      </dgm:t>
    </dgm:pt>
    <dgm:pt modelId="{902FBB98-E046-4ABD-9CE4-DFB62C6CABF9}" type="sibTrans" cxnId="{D21A2DF3-5B1A-4314-B71B-D79066684AA3}">
      <dgm:prSet/>
      <dgm:spPr/>
      <dgm:t>
        <a:bodyPr/>
        <a:lstStyle/>
        <a:p>
          <a:endParaRPr lang="en-US"/>
        </a:p>
      </dgm:t>
    </dgm:pt>
    <dgm:pt modelId="{C7344831-9EC0-4409-9B90-53B7C34123F8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1"/>
              </a:solidFill>
            </a:rPr>
            <a:t>Start where need greatest</a:t>
          </a:r>
          <a:endParaRPr lang="en-US" sz="2200" dirty="0">
            <a:solidFill>
              <a:schemeClr val="tx1"/>
            </a:solidFill>
          </a:endParaRPr>
        </a:p>
      </dgm:t>
    </dgm:pt>
    <dgm:pt modelId="{A921BAE6-1866-4FC7-B2E0-8FC3FDBC96EF}" type="parTrans" cxnId="{22B6E8A2-5E64-4645-81C6-4EBB17915136}">
      <dgm:prSet/>
      <dgm:spPr/>
      <dgm:t>
        <a:bodyPr/>
        <a:lstStyle/>
        <a:p>
          <a:endParaRPr lang="en-US"/>
        </a:p>
      </dgm:t>
    </dgm:pt>
    <dgm:pt modelId="{79C1EB28-7899-42CB-A3E5-757E7E26D224}" type="sibTrans" cxnId="{22B6E8A2-5E64-4645-81C6-4EBB17915136}">
      <dgm:prSet/>
      <dgm:spPr/>
      <dgm:t>
        <a:bodyPr/>
        <a:lstStyle/>
        <a:p>
          <a:endParaRPr lang="en-US"/>
        </a:p>
      </dgm:t>
    </dgm:pt>
    <dgm:pt modelId="{DB31782B-10EB-4212-839E-A894CA43C634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Bring measures down to action level</a:t>
          </a:r>
          <a:endParaRPr lang="en-US" sz="1400" dirty="0">
            <a:solidFill>
              <a:schemeClr val="tx1"/>
            </a:solidFill>
          </a:endParaRPr>
        </a:p>
      </dgm:t>
    </dgm:pt>
    <dgm:pt modelId="{79875F9F-ACAE-4E1A-9786-29ABE4CAED73}" type="parTrans" cxnId="{8658DAD8-3293-4B5D-BAAC-CBF88B59CFF6}">
      <dgm:prSet/>
      <dgm:spPr/>
      <dgm:t>
        <a:bodyPr/>
        <a:lstStyle/>
        <a:p>
          <a:endParaRPr lang="en-US"/>
        </a:p>
      </dgm:t>
    </dgm:pt>
    <dgm:pt modelId="{FD5E3A5F-066C-437E-A48A-BF2C2F127520}" type="sibTrans" cxnId="{8658DAD8-3293-4B5D-BAAC-CBF88B59CFF6}">
      <dgm:prSet/>
      <dgm:spPr/>
      <dgm:t>
        <a:bodyPr/>
        <a:lstStyle/>
        <a:p>
          <a:endParaRPr lang="en-US"/>
        </a:p>
      </dgm:t>
    </dgm:pt>
    <dgm:pt modelId="{B794798B-9EF6-41C5-9940-6076ABF254FE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Predict impact of actions wherever possible</a:t>
          </a:r>
          <a:endParaRPr lang="en-US" sz="1400" dirty="0">
            <a:solidFill>
              <a:schemeClr val="tx1"/>
            </a:solidFill>
          </a:endParaRPr>
        </a:p>
      </dgm:t>
    </dgm:pt>
    <dgm:pt modelId="{63C291E3-4138-48BE-B4EF-C74438A8AE46}" type="parTrans" cxnId="{8E2C458F-0576-4958-97C2-C2847F5BD52E}">
      <dgm:prSet/>
      <dgm:spPr/>
      <dgm:t>
        <a:bodyPr/>
        <a:lstStyle/>
        <a:p>
          <a:endParaRPr lang="en-US"/>
        </a:p>
      </dgm:t>
    </dgm:pt>
    <dgm:pt modelId="{5C7C3472-941D-4C96-B393-F2F37197FB25}" type="sibTrans" cxnId="{8E2C458F-0576-4958-97C2-C2847F5BD52E}">
      <dgm:prSet/>
      <dgm:spPr/>
      <dgm:t>
        <a:bodyPr/>
        <a:lstStyle/>
        <a:p>
          <a:endParaRPr lang="en-US"/>
        </a:p>
      </dgm:t>
    </dgm:pt>
    <dgm:pt modelId="{FC7B5E2B-67DC-476A-A485-0A29EDC5D59A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1"/>
              </a:solidFill>
            </a:rPr>
            <a:t>Bake into long-range planning &amp; priority setting</a:t>
          </a:r>
          <a:endParaRPr lang="en-US" sz="2200" dirty="0">
            <a:solidFill>
              <a:schemeClr val="tx1"/>
            </a:solidFill>
          </a:endParaRPr>
        </a:p>
      </dgm:t>
    </dgm:pt>
    <dgm:pt modelId="{122B204B-567D-45E0-8364-2BC03E16ED98}" type="parTrans" cxnId="{76794E23-9268-4D45-8FA9-E5ABEA65A050}">
      <dgm:prSet/>
      <dgm:spPr/>
      <dgm:t>
        <a:bodyPr/>
        <a:lstStyle/>
        <a:p>
          <a:endParaRPr lang="en-US"/>
        </a:p>
      </dgm:t>
    </dgm:pt>
    <dgm:pt modelId="{ECD46A80-5B1F-4BDE-B998-DDF60944A172}" type="sibTrans" cxnId="{76794E23-9268-4D45-8FA9-E5ABEA65A050}">
      <dgm:prSet/>
      <dgm:spPr/>
      <dgm:t>
        <a:bodyPr/>
        <a:lstStyle/>
        <a:p>
          <a:endParaRPr lang="en-US"/>
        </a:p>
      </dgm:t>
    </dgm:pt>
    <dgm:pt modelId="{E123797A-223A-4E7B-8A98-1E42F1EBD108}" type="pres">
      <dgm:prSet presAssocID="{E3C10A35-0C5B-4EBE-A6C2-37DA1223B0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CD7611-2C23-4D3B-9CDA-C9FBAD58DEBD}" type="pres">
      <dgm:prSet presAssocID="{E3C10A35-0C5B-4EBE-A6C2-37DA1223B074}" presName="fgShape" presStyleLbl="fgShp" presStyleIdx="0" presStyleCnt="1"/>
      <dgm:spPr/>
    </dgm:pt>
    <dgm:pt modelId="{F5BDEB3D-AA49-4CCB-B883-5627C44A9883}" type="pres">
      <dgm:prSet presAssocID="{E3C10A35-0C5B-4EBE-A6C2-37DA1223B074}" presName="linComp" presStyleCnt="0"/>
      <dgm:spPr/>
    </dgm:pt>
    <dgm:pt modelId="{705F359F-FB23-453B-AAB6-8CB94DC9BEDB}" type="pres">
      <dgm:prSet presAssocID="{389EFC0F-1D9E-4041-A9B6-394D3144CA28}" presName="compNode" presStyleCnt="0"/>
      <dgm:spPr/>
    </dgm:pt>
    <dgm:pt modelId="{94CBCC24-EDA7-4777-9206-BD3AF14A2331}" type="pres">
      <dgm:prSet presAssocID="{389EFC0F-1D9E-4041-A9B6-394D3144CA28}" presName="bkgdShape" presStyleLbl="node1" presStyleIdx="0" presStyleCnt="4" custLinFactNeighborX="-22214" custLinFactNeighborY="-13469"/>
      <dgm:spPr/>
      <dgm:t>
        <a:bodyPr/>
        <a:lstStyle/>
        <a:p>
          <a:endParaRPr lang="en-US"/>
        </a:p>
      </dgm:t>
    </dgm:pt>
    <dgm:pt modelId="{62833B7C-FDF0-4033-B7E3-B04F27D96163}" type="pres">
      <dgm:prSet presAssocID="{389EFC0F-1D9E-4041-A9B6-394D3144CA2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215B-4D09-4C6E-968A-B460596C62DE}" type="pres">
      <dgm:prSet presAssocID="{389EFC0F-1D9E-4041-A9B6-394D3144CA28}" presName="invisiNode" presStyleLbl="node1" presStyleIdx="0" presStyleCnt="4"/>
      <dgm:spPr/>
    </dgm:pt>
    <dgm:pt modelId="{FAF4C50B-3152-420E-92A1-CCF3BC72A591}" type="pres">
      <dgm:prSet presAssocID="{389EFC0F-1D9E-4041-A9B6-394D3144CA2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5A871B7-9BFF-444B-84FD-D9C0615E67F8}" type="pres">
      <dgm:prSet presAssocID="{E81B83A9-7D5F-4246-A08A-9E143D1AE9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A9E29F-6F99-4FE2-AC9F-5FA79F18D373}" type="pres">
      <dgm:prSet presAssocID="{586E3847-2DF9-4A67-9520-9FB4BF87A771}" presName="compNode" presStyleCnt="0"/>
      <dgm:spPr/>
    </dgm:pt>
    <dgm:pt modelId="{D84CD496-E4A2-4364-A38F-1CB28A3D5091}" type="pres">
      <dgm:prSet presAssocID="{586E3847-2DF9-4A67-9520-9FB4BF87A771}" presName="bkgdShape" presStyleLbl="node1" presStyleIdx="1" presStyleCnt="4"/>
      <dgm:spPr/>
      <dgm:t>
        <a:bodyPr/>
        <a:lstStyle/>
        <a:p>
          <a:endParaRPr lang="en-US"/>
        </a:p>
      </dgm:t>
    </dgm:pt>
    <dgm:pt modelId="{FBB442B2-944B-40D0-9545-CD7AC49D5B68}" type="pres">
      <dgm:prSet presAssocID="{586E3847-2DF9-4A67-9520-9FB4BF87A77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1FBE1-E6F6-49FA-9350-624B257C7877}" type="pres">
      <dgm:prSet presAssocID="{586E3847-2DF9-4A67-9520-9FB4BF87A771}" presName="invisiNode" presStyleLbl="node1" presStyleIdx="1" presStyleCnt="4"/>
      <dgm:spPr/>
    </dgm:pt>
    <dgm:pt modelId="{B8249663-4305-4321-AA8E-E8CE13292877}" type="pres">
      <dgm:prSet presAssocID="{586E3847-2DF9-4A67-9520-9FB4BF87A77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B9D754-1906-4CE6-AFF6-28113A02CCA1}" type="pres">
      <dgm:prSet presAssocID="{902FBB98-E046-4ABD-9CE4-DFB62C6CAB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7562DC-5637-4140-8805-736D33423F0E}" type="pres">
      <dgm:prSet presAssocID="{C7344831-9EC0-4409-9B90-53B7C34123F8}" presName="compNode" presStyleCnt="0"/>
      <dgm:spPr/>
    </dgm:pt>
    <dgm:pt modelId="{8462DD94-C799-4E72-AE58-C0DD8E5B574D}" type="pres">
      <dgm:prSet presAssocID="{C7344831-9EC0-4409-9B90-53B7C34123F8}" presName="bkgdShape" presStyleLbl="node1" presStyleIdx="2" presStyleCnt="4"/>
      <dgm:spPr/>
      <dgm:t>
        <a:bodyPr/>
        <a:lstStyle/>
        <a:p>
          <a:endParaRPr lang="en-US"/>
        </a:p>
      </dgm:t>
    </dgm:pt>
    <dgm:pt modelId="{CF9C2161-8EEF-4116-8924-90DF9CEACE35}" type="pres">
      <dgm:prSet presAssocID="{C7344831-9EC0-4409-9B90-53B7C34123F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77442-17EF-442F-B967-D983D81DDF4C}" type="pres">
      <dgm:prSet presAssocID="{C7344831-9EC0-4409-9B90-53B7C34123F8}" presName="invisiNode" presStyleLbl="node1" presStyleIdx="2" presStyleCnt="4"/>
      <dgm:spPr/>
    </dgm:pt>
    <dgm:pt modelId="{7986E389-FA47-44DA-BEC8-0C7B0F4529AE}" type="pres">
      <dgm:prSet presAssocID="{C7344831-9EC0-4409-9B90-53B7C34123F8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225836-8767-44AE-8875-088114CEAED0}" type="pres">
      <dgm:prSet presAssocID="{79C1EB28-7899-42CB-A3E5-757E7E26D2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82D31E-8FD8-4090-94D1-E620B6C78A00}" type="pres">
      <dgm:prSet presAssocID="{FC7B5E2B-67DC-476A-A485-0A29EDC5D59A}" presName="compNode" presStyleCnt="0"/>
      <dgm:spPr/>
    </dgm:pt>
    <dgm:pt modelId="{D0EDF118-D0DA-49DF-8D24-907BFF04AD5D}" type="pres">
      <dgm:prSet presAssocID="{FC7B5E2B-67DC-476A-A485-0A29EDC5D59A}" presName="bkgdShape" presStyleLbl="node1" presStyleIdx="3" presStyleCnt="4"/>
      <dgm:spPr/>
      <dgm:t>
        <a:bodyPr/>
        <a:lstStyle/>
        <a:p>
          <a:endParaRPr lang="en-US"/>
        </a:p>
      </dgm:t>
    </dgm:pt>
    <dgm:pt modelId="{8F60867D-43AA-46B7-A576-A36F141A873D}" type="pres">
      <dgm:prSet presAssocID="{FC7B5E2B-67DC-476A-A485-0A29EDC5D59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3921E-0BE1-4AA2-89B4-B34A3B2566B6}" type="pres">
      <dgm:prSet presAssocID="{FC7B5E2B-67DC-476A-A485-0A29EDC5D59A}" presName="invisiNode" presStyleLbl="node1" presStyleIdx="3" presStyleCnt="4"/>
      <dgm:spPr/>
    </dgm:pt>
    <dgm:pt modelId="{BEA0EA53-1064-4A68-A045-E23A99F33E44}" type="pres">
      <dgm:prSet presAssocID="{FC7B5E2B-67DC-476A-A485-0A29EDC5D59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9DE1438-2903-412B-8CB4-909AD263E761}" type="presOf" srcId="{389EFC0F-1D9E-4041-A9B6-394D3144CA28}" destId="{94CBCC24-EDA7-4777-9206-BD3AF14A2331}" srcOrd="0" destOrd="0" presId="urn:microsoft.com/office/officeart/2005/8/layout/hList7"/>
    <dgm:cxn modelId="{74587521-C3B9-4A23-BB2A-1AD19C032AF8}" type="presOf" srcId="{FC7B5E2B-67DC-476A-A485-0A29EDC5D59A}" destId="{D0EDF118-D0DA-49DF-8D24-907BFF04AD5D}" srcOrd="0" destOrd="0" presId="urn:microsoft.com/office/officeart/2005/8/layout/hList7"/>
    <dgm:cxn modelId="{5A44C8B5-64CF-46E8-931B-A8B8C8621BAA}" type="presOf" srcId="{FC7B5E2B-67DC-476A-A485-0A29EDC5D59A}" destId="{8F60867D-43AA-46B7-A576-A36F141A873D}" srcOrd="1" destOrd="0" presId="urn:microsoft.com/office/officeart/2005/8/layout/hList7"/>
    <dgm:cxn modelId="{044A1CED-AAB9-4536-A1B9-806734AA51A5}" type="presOf" srcId="{C7344831-9EC0-4409-9B90-53B7C34123F8}" destId="{8462DD94-C799-4E72-AE58-C0DD8E5B574D}" srcOrd="0" destOrd="0" presId="urn:microsoft.com/office/officeart/2005/8/layout/hList7"/>
    <dgm:cxn modelId="{76794E23-9268-4D45-8FA9-E5ABEA65A050}" srcId="{E3C10A35-0C5B-4EBE-A6C2-37DA1223B074}" destId="{FC7B5E2B-67DC-476A-A485-0A29EDC5D59A}" srcOrd="3" destOrd="0" parTransId="{122B204B-567D-45E0-8364-2BC03E16ED98}" sibTransId="{ECD46A80-5B1F-4BDE-B998-DDF60944A172}"/>
    <dgm:cxn modelId="{7A509C8C-62D7-462D-A818-0A1B99E8D33C}" type="presOf" srcId="{586E3847-2DF9-4A67-9520-9FB4BF87A771}" destId="{FBB442B2-944B-40D0-9545-CD7AC49D5B68}" srcOrd="1" destOrd="0" presId="urn:microsoft.com/office/officeart/2005/8/layout/hList7"/>
    <dgm:cxn modelId="{A6DFD799-8A15-471C-9832-88E1EC4F5771}" type="presOf" srcId="{586E3847-2DF9-4A67-9520-9FB4BF87A771}" destId="{D84CD496-E4A2-4364-A38F-1CB28A3D5091}" srcOrd="0" destOrd="0" presId="urn:microsoft.com/office/officeart/2005/8/layout/hList7"/>
    <dgm:cxn modelId="{8E2C458F-0576-4958-97C2-C2847F5BD52E}" srcId="{C7344831-9EC0-4409-9B90-53B7C34123F8}" destId="{B794798B-9EF6-41C5-9940-6076ABF254FE}" srcOrd="1" destOrd="0" parTransId="{63C291E3-4138-48BE-B4EF-C74438A8AE46}" sibTransId="{5C7C3472-941D-4C96-B393-F2F37197FB25}"/>
    <dgm:cxn modelId="{E63A8908-D734-4304-90F7-2AB9349A6604}" type="presOf" srcId="{902FBB98-E046-4ABD-9CE4-DFB62C6CABF9}" destId="{D9B9D754-1906-4CE6-AFF6-28113A02CCA1}" srcOrd="0" destOrd="0" presId="urn:microsoft.com/office/officeart/2005/8/layout/hList7"/>
    <dgm:cxn modelId="{C0C99B7F-1376-4C88-B714-53E7458DB6B1}" type="presOf" srcId="{B794798B-9EF6-41C5-9940-6076ABF254FE}" destId="{8462DD94-C799-4E72-AE58-C0DD8E5B574D}" srcOrd="0" destOrd="2" presId="urn:microsoft.com/office/officeart/2005/8/layout/hList7"/>
    <dgm:cxn modelId="{214C199D-C51F-40D5-935A-E34C60A7A478}" type="presOf" srcId="{DB31782B-10EB-4212-839E-A894CA43C634}" destId="{CF9C2161-8EEF-4116-8924-90DF9CEACE35}" srcOrd="1" destOrd="1" presId="urn:microsoft.com/office/officeart/2005/8/layout/hList7"/>
    <dgm:cxn modelId="{AE985DB9-8BB7-4205-A8EC-9AAA30C10484}" type="presOf" srcId="{E81B83A9-7D5F-4246-A08A-9E143D1AE9F3}" destId="{35A871B7-9BFF-444B-84FD-D9C0615E67F8}" srcOrd="0" destOrd="0" presId="urn:microsoft.com/office/officeart/2005/8/layout/hList7"/>
    <dgm:cxn modelId="{3F7B20E3-01F7-4F5D-8900-D052D78D41C9}" type="presOf" srcId="{DB31782B-10EB-4212-839E-A894CA43C634}" destId="{8462DD94-C799-4E72-AE58-C0DD8E5B574D}" srcOrd="0" destOrd="1" presId="urn:microsoft.com/office/officeart/2005/8/layout/hList7"/>
    <dgm:cxn modelId="{22B6E8A2-5E64-4645-81C6-4EBB17915136}" srcId="{E3C10A35-0C5B-4EBE-A6C2-37DA1223B074}" destId="{C7344831-9EC0-4409-9B90-53B7C34123F8}" srcOrd="2" destOrd="0" parTransId="{A921BAE6-1866-4FC7-B2E0-8FC3FDBC96EF}" sibTransId="{79C1EB28-7899-42CB-A3E5-757E7E26D224}"/>
    <dgm:cxn modelId="{D21A2DF3-5B1A-4314-B71B-D79066684AA3}" srcId="{E3C10A35-0C5B-4EBE-A6C2-37DA1223B074}" destId="{586E3847-2DF9-4A67-9520-9FB4BF87A771}" srcOrd="1" destOrd="0" parTransId="{7718B026-B1AB-4E9E-BEB4-995A29CEBFCB}" sibTransId="{902FBB98-E046-4ABD-9CE4-DFB62C6CABF9}"/>
    <dgm:cxn modelId="{2CFFCB14-1F1F-49A2-965F-9ADC34B40AB6}" type="presOf" srcId="{389EFC0F-1D9E-4041-A9B6-394D3144CA28}" destId="{62833B7C-FDF0-4033-B7E3-B04F27D96163}" srcOrd="1" destOrd="0" presId="urn:microsoft.com/office/officeart/2005/8/layout/hList7"/>
    <dgm:cxn modelId="{8658DAD8-3293-4B5D-BAAC-CBF88B59CFF6}" srcId="{C7344831-9EC0-4409-9B90-53B7C34123F8}" destId="{DB31782B-10EB-4212-839E-A894CA43C634}" srcOrd="0" destOrd="0" parTransId="{79875F9F-ACAE-4E1A-9786-29ABE4CAED73}" sibTransId="{FD5E3A5F-066C-437E-A48A-BF2C2F127520}"/>
    <dgm:cxn modelId="{05257388-800C-42A9-9526-56D0DC42E8F4}" type="presOf" srcId="{B794798B-9EF6-41C5-9940-6076ABF254FE}" destId="{CF9C2161-8EEF-4116-8924-90DF9CEACE35}" srcOrd="1" destOrd="2" presId="urn:microsoft.com/office/officeart/2005/8/layout/hList7"/>
    <dgm:cxn modelId="{C8B9A4FF-15F9-426D-BF19-8481C41C8D70}" type="presOf" srcId="{E3C10A35-0C5B-4EBE-A6C2-37DA1223B074}" destId="{E123797A-223A-4E7B-8A98-1E42F1EBD108}" srcOrd="0" destOrd="0" presId="urn:microsoft.com/office/officeart/2005/8/layout/hList7"/>
    <dgm:cxn modelId="{9315C657-BF9A-4C38-900A-1431762F1935}" srcId="{E3C10A35-0C5B-4EBE-A6C2-37DA1223B074}" destId="{389EFC0F-1D9E-4041-A9B6-394D3144CA28}" srcOrd="0" destOrd="0" parTransId="{03E82A14-EB05-4135-A695-CAA58AD5933E}" sibTransId="{E81B83A9-7D5F-4246-A08A-9E143D1AE9F3}"/>
    <dgm:cxn modelId="{B10ED5A3-8E44-4ADD-9127-362ADDF61446}" type="presOf" srcId="{C7344831-9EC0-4409-9B90-53B7C34123F8}" destId="{CF9C2161-8EEF-4116-8924-90DF9CEACE35}" srcOrd="1" destOrd="0" presId="urn:microsoft.com/office/officeart/2005/8/layout/hList7"/>
    <dgm:cxn modelId="{EC0CE76D-78A8-4143-874A-38D8D1018F13}" type="presOf" srcId="{79C1EB28-7899-42CB-A3E5-757E7E26D224}" destId="{75225836-8767-44AE-8875-088114CEAED0}" srcOrd="0" destOrd="0" presId="urn:microsoft.com/office/officeart/2005/8/layout/hList7"/>
    <dgm:cxn modelId="{167761D9-83E8-4D7D-ADAF-599209B377FD}" type="presParOf" srcId="{E123797A-223A-4E7B-8A98-1E42F1EBD108}" destId="{3FCD7611-2C23-4D3B-9CDA-C9FBAD58DEBD}" srcOrd="0" destOrd="0" presId="urn:microsoft.com/office/officeart/2005/8/layout/hList7"/>
    <dgm:cxn modelId="{05F8F2D3-9C23-4370-96CE-487A6B38A930}" type="presParOf" srcId="{E123797A-223A-4E7B-8A98-1E42F1EBD108}" destId="{F5BDEB3D-AA49-4CCB-B883-5627C44A9883}" srcOrd="1" destOrd="0" presId="urn:microsoft.com/office/officeart/2005/8/layout/hList7"/>
    <dgm:cxn modelId="{423E66DA-4BC8-4005-9CD0-BCAF2EC85A2C}" type="presParOf" srcId="{F5BDEB3D-AA49-4CCB-B883-5627C44A9883}" destId="{705F359F-FB23-453B-AAB6-8CB94DC9BEDB}" srcOrd="0" destOrd="0" presId="urn:microsoft.com/office/officeart/2005/8/layout/hList7"/>
    <dgm:cxn modelId="{082B51D7-31A8-4FF7-9FC2-6C748CB61E62}" type="presParOf" srcId="{705F359F-FB23-453B-AAB6-8CB94DC9BEDB}" destId="{94CBCC24-EDA7-4777-9206-BD3AF14A2331}" srcOrd="0" destOrd="0" presId="urn:microsoft.com/office/officeart/2005/8/layout/hList7"/>
    <dgm:cxn modelId="{7BB4FB56-ECF6-4BB5-82CC-BF0CE86715F7}" type="presParOf" srcId="{705F359F-FB23-453B-AAB6-8CB94DC9BEDB}" destId="{62833B7C-FDF0-4033-B7E3-B04F27D96163}" srcOrd="1" destOrd="0" presId="urn:microsoft.com/office/officeart/2005/8/layout/hList7"/>
    <dgm:cxn modelId="{731A6E64-6B2C-4E28-84B5-B6B3DE097319}" type="presParOf" srcId="{705F359F-FB23-453B-AAB6-8CB94DC9BEDB}" destId="{FC54215B-4D09-4C6E-968A-B460596C62DE}" srcOrd="2" destOrd="0" presId="urn:microsoft.com/office/officeart/2005/8/layout/hList7"/>
    <dgm:cxn modelId="{10AC6FFD-D02C-48E7-8002-EACAC73A96EC}" type="presParOf" srcId="{705F359F-FB23-453B-AAB6-8CB94DC9BEDB}" destId="{FAF4C50B-3152-420E-92A1-CCF3BC72A591}" srcOrd="3" destOrd="0" presId="urn:microsoft.com/office/officeart/2005/8/layout/hList7"/>
    <dgm:cxn modelId="{5C2A725D-E58E-4C9E-AB83-EDEA3B6B82FA}" type="presParOf" srcId="{F5BDEB3D-AA49-4CCB-B883-5627C44A9883}" destId="{35A871B7-9BFF-444B-84FD-D9C0615E67F8}" srcOrd="1" destOrd="0" presId="urn:microsoft.com/office/officeart/2005/8/layout/hList7"/>
    <dgm:cxn modelId="{777E872E-21EE-463B-8193-2C952426B12B}" type="presParOf" srcId="{F5BDEB3D-AA49-4CCB-B883-5627C44A9883}" destId="{B4A9E29F-6F99-4FE2-AC9F-5FA79F18D373}" srcOrd="2" destOrd="0" presId="urn:microsoft.com/office/officeart/2005/8/layout/hList7"/>
    <dgm:cxn modelId="{2CF49EC0-6D13-477D-8E7A-E8536236F035}" type="presParOf" srcId="{B4A9E29F-6F99-4FE2-AC9F-5FA79F18D373}" destId="{D84CD496-E4A2-4364-A38F-1CB28A3D5091}" srcOrd="0" destOrd="0" presId="urn:microsoft.com/office/officeart/2005/8/layout/hList7"/>
    <dgm:cxn modelId="{619E4E82-830F-4B7C-84FA-BC2827153BC2}" type="presParOf" srcId="{B4A9E29F-6F99-4FE2-AC9F-5FA79F18D373}" destId="{FBB442B2-944B-40D0-9545-CD7AC49D5B68}" srcOrd="1" destOrd="0" presId="urn:microsoft.com/office/officeart/2005/8/layout/hList7"/>
    <dgm:cxn modelId="{B7061FDD-FA95-46A4-B120-5818B083A65F}" type="presParOf" srcId="{B4A9E29F-6F99-4FE2-AC9F-5FA79F18D373}" destId="{EB71FBE1-E6F6-49FA-9350-624B257C7877}" srcOrd="2" destOrd="0" presId="urn:microsoft.com/office/officeart/2005/8/layout/hList7"/>
    <dgm:cxn modelId="{83725529-5748-4377-BE8B-0B73419F1BBC}" type="presParOf" srcId="{B4A9E29F-6F99-4FE2-AC9F-5FA79F18D373}" destId="{B8249663-4305-4321-AA8E-E8CE13292877}" srcOrd="3" destOrd="0" presId="urn:microsoft.com/office/officeart/2005/8/layout/hList7"/>
    <dgm:cxn modelId="{90760C2D-5F4A-4C25-8CAE-D150E1452CC6}" type="presParOf" srcId="{F5BDEB3D-AA49-4CCB-B883-5627C44A9883}" destId="{D9B9D754-1906-4CE6-AFF6-28113A02CCA1}" srcOrd="3" destOrd="0" presId="urn:microsoft.com/office/officeart/2005/8/layout/hList7"/>
    <dgm:cxn modelId="{243914DD-B609-4D53-AC7B-BC6DE0322230}" type="presParOf" srcId="{F5BDEB3D-AA49-4CCB-B883-5627C44A9883}" destId="{D17562DC-5637-4140-8805-736D33423F0E}" srcOrd="4" destOrd="0" presId="urn:microsoft.com/office/officeart/2005/8/layout/hList7"/>
    <dgm:cxn modelId="{3DC897FF-D4FD-4850-8C99-28186710EFA6}" type="presParOf" srcId="{D17562DC-5637-4140-8805-736D33423F0E}" destId="{8462DD94-C799-4E72-AE58-C0DD8E5B574D}" srcOrd="0" destOrd="0" presId="urn:microsoft.com/office/officeart/2005/8/layout/hList7"/>
    <dgm:cxn modelId="{FF3DB819-0A2B-410A-96CF-313623110E33}" type="presParOf" srcId="{D17562DC-5637-4140-8805-736D33423F0E}" destId="{CF9C2161-8EEF-4116-8924-90DF9CEACE35}" srcOrd="1" destOrd="0" presId="urn:microsoft.com/office/officeart/2005/8/layout/hList7"/>
    <dgm:cxn modelId="{01B67DA3-0656-4CAD-A0BB-2074EB91B254}" type="presParOf" srcId="{D17562DC-5637-4140-8805-736D33423F0E}" destId="{04877442-17EF-442F-B967-D983D81DDF4C}" srcOrd="2" destOrd="0" presId="urn:microsoft.com/office/officeart/2005/8/layout/hList7"/>
    <dgm:cxn modelId="{C58950EC-03A3-48B9-BC43-0734294E6111}" type="presParOf" srcId="{D17562DC-5637-4140-8805-736D33423F0E}" destId="{7986E389-FA47-44DA-BEC8-0C7B0F4529AE}" srcOrd="3" destOrd="0" presId="urn:microsoft.com/office/officeart/2005/8/layout/hList7"/>
    <dgm:cxn modelId="{37A2B7D2-040E-4EAE-AD24-9DE7F49014DA}" type="presParOf" srcId="{F5BDEB3D-AA49-4CCB-B883-5627C44A9883}" destId="{75225836-8767-44AE-8875-088114CEAED0}" srcOrd="5" destOrd="0" presId="urn:microsoft.com/office/officeart/2005/8/layout/hList7"/>
    <dgm:cxn modelId="{17261E1C-43C3-4BA4-B2E5-EBBE804656FF}" type="presParOf" srcId="{F5BDEB3D-AA49-4CCB-B883-5627C44A9883}" destId="{1A82D31E-8FD8-4090-94D1-E620B6C78A00}" srcOrd="6" destOrd="0" presId="urn:microsoft.com/office/officeart/2005/8/layout/hList7"/>
    <dgm:cxn modelId="{C98D55F9-2C08-4907-ACA3-7F3D78091A53}" type="presParOf" srcId="{1A82D31E-8FD8-4090-94D1-E620B6C78A00}" destId="{D0EDF118-D0DA-49DF-8D24-907BFF04AD5D}" srcOrd="0" destOrd="0" presId="urn:microsoft.com/office/officeart/2005/8/layout/hList7"/>
    <dgm:cxn modelId="{33585EEC-8061-48FD-886F-26A4852BAD76}" type="presParOf" srcId="{1A82D31E-8FD8-4090-94D1-E620B6C78A00}" destId="{8F60867D-43AA-46B7-A576-A36F141A873D}" srcOrd="1" destOrd="0" presId="urn:microsoft.com/office/officeart/2005/8/layout/hList7"/>
    <dgm:cxn modelId="{EB337462-FA75-43D6-ADA6-63C16910B128}" type="presParOf" srcId="{1A82D31E-8FD8-4090-94D1-E620B6C78A00}" destId="{0FD3921E-0BE1-4AA2-89B4-B34A3B2566B6}" srcOrd="2" destOrd="0" presId="urn:microsoft.com/office/officeart/2005/8/layout/hList7"/>
    <dgm:cxn modelId="{D6EE2B36-E52F-4BB2-9441-2835368434BD}" type="presParOf" srcId="{1A82D31E-8FD8-4090-94D1-E620B6C78A00}" destId="{BEA0EA53-1064-4A68-A045-E23A99F33E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948CF-3A37-4FE8-B3B2-D88D8C345E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1E4CE-A029-4E60-95A1-BEC105DD232F}">
      <dgm:prSet/>
      <dgm:spPr/>
      <dgm:t>
        <a:bodyPr/>
        <a:lstStyle/>
        <a:p>
          <a:pPr rtl="0"/>
          <a:r>
            <a:rPr lang="en-US" smtClean="0"/>
            <a:t>Who’s also developed a freight framework?</a:t>
          </a:r>
          <a:endParaRPr lang="en-US"/>
        </a:p>
      </dgm:t>
    </dgm:pt>
    <dgm:pt modelId="{9678E080-374A-4694-B00B-1AC065D4B1D5}" type="parTrans" cxnId="{32D85A0E-E090-4413-9439-40D5E355A1BE}">
      <dgm:prSet/>
      <dgm:spPr/>
      <dgm:t>
        <a:bodyPr/>
        <a:lstStyle/>
        <a:p>
          <a:endParaRPr lang="en-US"/>
        </a:p>
      </dgm:t>
    </dgm:pt>
    <dgm:pt modelId="{D309CAD5-E2BB-4349-AD00-30581FF0F133}" type="sibTrans" cxnId="{32D85A0E-E090-4413-9439-40D5E355A1BE}">
      <dgm:prSet/>
      <dgm:spPr/>
      <dgm:t>
        <a:bodyPr/>
        <a:lstStyle/>
        <a:p>
          <a:endParaRPr lang="en-US"/>
        </a:p>
      </dgm:t>
    </dgm:pt>
    <dgm:pt modelId="{A49AD12B-A82D-4C40-A849-5B252AAACB99}">
      <dgm:prSet/>
      <dgm:spPr/>
      <dgm:t>
        <a:bodyPr/>
        <a:lstStyle/>
        <a:p>
          <a:pPr rtl="0"/>
          <a:r>
            <a:rPr lang="en-US" smtClean="0"/>
            <a:t>How and when used?</a:t>
          </a:r>
          <a:endParaRPr lang="en-US"/>
        </a:p>
      </dgm:t>
    </dgm:pt>
    <dgm:pt modelId="{3246C5EF-B26E-42D6-BA4A-2C37D2D88217}" type="parTrans" cxnId="{9C738CC4-D5BD-4F25-A727-2CA54BAFBD36}">
      <dgm:prSet/>
      <dgm:spPr/>
      <dgm:t>
        <a:bodyPr/>
        <a:lstStyle/>
        <a:p>
          <a:endParaRPr lang="en-US"/>
        </a:p>
      </dgm:t>
    </dgm:pt>
    <dgm:pt modelId="{0BEC64EE-C9CA-4181-B9E4-DA88ED7DD78E}" type="sibTrans" cxnId="{9C738CC4-D5BD-4F25-A727-2CA54BAFBD36}">
      <dgm:prSet/>
      <dgm:spPr/>
      <dgm:t>
        <a:bodyPr/>
        <a:lstStyle/>
        <a:p>
          <a:endParaRPr lang="en-US"/>
        </a:p>
      </dgm:t>
    </dgm:pt>
    <dgm:pt modelId="{AD4D7B8E-113D-40B7-B9E1-6E074E33AD9A}">
      <dgm:prSet/>
      <dgm:spPr/>
      <dgm:t>
        <a:bodyPr/>
        <a:lstStyle/>
        <a:p>
          <a:pPr rtl="0"/>
          <a:r>
            <a:rPr lang="en-US" smtClean="0"/>
            <a:t>Pros and cons of approach?</a:t>
          </a:r>
          <a:endParaRPr lang="en-US"/>
        </a:p>
      </dgm:t>
    </dgm:pt>
    <dgm:pt modelId="{63189147-1866-4817-8F4F-E8523720FDDB}" type="parTrans" cxnId="{CB437A7F-AD8A-428F-985F-20596FC0D647}">
      <dgm:prSet/>
      <dgm:spPr/>
      <dgm:t>
        <a:bodyPr/>
        <a:lstStyle/>
        <a:p>
          <a:endParaRPr lang="en-US"/>
        </a:p>
      </dgm:t>
    </dgm:pt>
    <dgm:pt modelId="{C0096E6E-7B2C-493C-86BD-EAF47EEC87A0}" type="sibTrans" cxnId="{CB437A7F-AD8A-428F-985F-20596FC0D647}">
      <dgm:prSet/>
      <dgm:spPr/>
      <dgm:t>
        <a:bodyPr/>
        <a:lstStyle/>
        <a:p>
          <a:endParaRPr lang="en-US"/>
        </a:p>
      </dgm:t>
    </dgm:pt>
    <dgm:pt modelId="{9A9D5FF7-E00D-4051-959C-67C4717943BF}">
      <dgm:prSet/>
      <dgm:spPr/>
      <dgm:t>
        <a:bodyPr/>
        <a:lstStyle/>
        <a:p>
          <a:pPr rtl="0"/>
          <a:r>
            <a:rPr lang="en-US" smtClean="0"/>
            <a:t>Lessons learned in DOT/MPO collaboration?</a:t>
          </a:r>
          <a:endParaRPr lang="en-US"/>
        </a:p>
      </dgm:t>
    </dgm:pt>
    <dgm:pt modelId="{06A620C0-4D5B-456B-97E9-B49964588B3F}" type="parTrans" cxnId="{DC21EA6C-1F55-4B47-8033-C25BEE0D0454}">
      <dgm:prSet/>
      <dgm:spPr/>
      <dgm:t>
        <a:bodyPr/>
        <a:lstStyle/>
        <a:p>
          <a:endParaRPr lang="en-US"/>
        </a:p>
      </dgm:t>
    </dgm:pt>
    <dgm:pt modelId="{E31D49B4-3FA3-482A-8130-E2BF2E857A66}" type="sibTrans" cxnId="{DC21EA6C-1F55-4B47-8033-C25BEE0D0454}">
      <dgm:prSet/>
      <dgm:spPr/>
      <dgm:t>
        <a:bodyPr/>
        <a:lstStyle/>
        <a:p>
          <a:endParaRPr lang="en-US"/>
        </a:p>
      </dgm:t>
    </dgm:pt>
    <dgm:pt modelId="{AA277865-E51B-472B-A7C5-F24E06C6FE26}">
      <dgm:prSet/>
      <dgm:spPr/>
      <dgm:t>
        <a:bodyPr/>
        <a:lstStyle/>
        <a:p>
          <a:pPr rtl="0"/>
          <a:r>
            <a:rPr lang="en-US" dirty="0" smtClean="0"/>
            <a:t>Overlapping goals?</a:t>
          </a:r>
          <a:endParaRPr lang="en-US" dirty="0"/>
        </a:p>
      </dgm:t>
    </dgm:pt>
    <dgm:pt modelId="{2464915E-0CC0-4336-B497-7ADF971DD61E}" type="parTrans" cxnId="{CBB1602E-E4CF-4F22-AF92-03B133E4809F}">
      <dgm:prSet/>
      <dgm:spPr/>
      <dgm:t>
        <a:bodyPr/>
        <a:lstStyle/>
        <a:p>
          <a:endParaRPr lang="en-US"/>
        </a:p>
      </dgm:t>
    </dgm:pt>
    <dgm:pt modelId="{A1386F32-29B9-423F-87D0-F4D945784E3E}" type="sibTrans" cxnId="{CBB1602E-E4CF-4F22-AF92-03B133E4809F}">
      <dgm:prSet/>
      <dgm:spPr/>
      <dgm:t>
        <a:bodyPr/>
        <a:lstStyle/>
        <a:p>
          <a:endParaRPr lang="en-US"/>
        </a:p>
      </dgm:t>
    </dgm:pt>
    <dgm:pt modelId="{ACAB4917-6D17-4480-8201-FDE61550A868}">
      <dgm:prSet/>
      <dgm:spPr/>
      <dgm:t>
        <a:bodyPr/>
        <a:lstStyle/>
        <a:p>
          <a:pPr rtl="0"/>
          <a:r>
            <a:rPr lang="en-US" dirty="0" smtClean="0"/>
            <a:t>Best ways to collaborate?</a:t>
          </a:r>
          <a:endParaRPr lang="en-US" dirty="0"/>
        </a:p>
      </dgm:t>
    </dgm:pt>
    <dgm:pt modelId="{8B7E95FE-EB7B-4702-B8C6-2911FD072572}" type="parTrans" cxnId="{78BD6F30-4B81-44EA-85B2-34F23B1AD977}">
      <dgm:prSet/>
      <dgm:spPr/>
      <dgm:t>
        <a:bodyPr/>
        <a:lstStyle/>
        <a:p>
          <a:endParaRPr lang="en-US"/>
        </a:p>
      </dgm:t>
    </dgm:pt>
    <dgm:pt modelId="{DF40F088-B946-4F43-B4AC-B2C8BC9FC59F}" type="sibTrans" cxnId="{78BD6F30-4B81-44EA-85B2-34F23B1AD977}">
      <dgm:prSet/>
      <dgm:spPr/>
      <dgm:t>
        <a:bodyPr/>
        <a:lstStyle/>
        <a:p>
          <a:endParaRPr lang="en-US"/>
        </a:p>
      </dgm:t>
    </dgm:pt>
    <dgm:pt modelId="{FC2E2CB9-5BEF-4A52-BDD3-8DC2A2B62E1E}" type="pres">
      <dgm:prSet presAssocID="{F90948CF-3A37-4FE8-B3B2-D88D8C345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05063-5CA1-42F6-90FD-B42E7A2FB0BE}" type="pres">
      <dgm:prSet presAssocID="{4C01E4CE-A029-4E60-95A1-BEC105DD232F}" presName="linNode" presStyleCnt="0"/>
      <dgm:spPr/>
    </dgm:pt>
    <dgm:pt modelId="{F7162F33-5569-43F1-8637-6DE12A318635}" type="pres">
      <dgm:prSet presAssocID="{4C01E4CE-A029-4E60-95A1-BEC105DD232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DE2BD-ADE5-4169-9E87-3E1BBCA9F161}" type="pres">
      <dgm:prSet presAssocID="{4C01E4CE-A029-4E60-95A1-BEC105DD232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813E-2603-456A-B5C6-6746E9221A06}" type="pres">
      <dgm:prSet presAssocID="{D309CAD5-E2BB-4349-AD00-30581FF0F133}" presName="sp" presStyleCnt="0"/>
      <dgm:spPr/>
    </dgm:pt>
    <dgm:pt modelId="{A0FAADBD-CB94-4F05-839D-BA2D0A6EDA35}" type="pres">
      <dgm:prSet presAssocID="{9A9D5FF7-E00D-4051-959C-67C4717943BF}" presName="linNode" presStyleCnt="0"/>
      <dgm:spPr/>
    </dgm:pt>
    <dgm:pt modelId="{FEF7767A-3703-41EE-8171-E8A8F27E98F2}" type="pres">
      <dgm:prSet presAssocID="{9A9D5FF7-E00D-4051-959C-67C4717943B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650D-12C7-449A-8232-A1C94489E939}" type="pres">
      <dgm:prSet presAssocID="{9A9D5FF7-E00D-4051-959C-67C4717943BF}" presName="descendantText" presStyleLbl="alignAccFollowNode1" presStyleIdx="1" presStyleCnt="2" custLinFactNeighborX="2881" custLinFactNeighborY="-1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C53C1-35D1-4B83-BA9E-BCA4897A181F}" type="presOf" srcId="{F90948CF-3A37-4FE8-B3B2-D88D8C345E87}" destId="{FC2E2CB9-5BEF-4A52-BDD3-8DC2A2B62E1E}" srcOrd="0" destOrd="0" presId="urn:microsoft.com/office/officeart/2005/8/layout/vList5"/>
    <dgm:cxn modelId="{78BD6F30-4B81-44EA-85B2-34F23B1AD977}" srcId="{9A9D5FF7-E00D-4051-959C-67C4717943BF}" destId="{ACAB4917-6D17-4480-8201-FDE61550A868}" srcOrd="1" destOrd="0" parTransId="{8B7E95FE-EB7B-4702-B8C6-2911FD072572}" sibTransId="{DF40F088-B946-4F43-B4AC-B2C8BC9FC59F}"/>
    <dgm:cxn modelId="{CBB1602E-E4CF-4F22-AF92-03B133E4809F}" srcId="{9A9D5FF7-E00D-4051-959C-67C4717943BF}" destId="{AA277865-E51B-472B-A7C5-F24E06C6FE26}" srcOrd="0" destOrd="0" parTransId="{2464915E-0CC0-4336-B497-7ADF971DD61E}" sibTransId="{A1386F32-29B9-423F-87D0-F4D945784E3E}"/>
    <dgm:cxn modelId="{16D65BFC-FCF9-4AEA-971C-B67A8A09D42F}" type="presOf" srcId="{4C01E4CE-A029-4E60-95A1-BEC105DD232F}" destId="{F7162F33-5569-43F1-8637-6DE12A318635}" srcOrd="0" destOrd="0" presId="urn:microsoft.com/office/officeart/2005/8/layout/vList5"/>
    <dgm:cxn modelId="{E6EC7047-89D9-4F92-946A-DAEEFF1875F4}" type="presOf" srcId="{9A9D5FF7-E00D-4051-959C-67C4717943BF}" destId="{FEF7767A-3703-41EE-8171-E8A8F27E98F2}" srcOrd="0" destOrd="0" presId="urn:microsoft.com/office/officeart/2005/8/layout/vList5"/>
    <dgm:cxn modelId="{57A61565-ECED-4A2B-8268-1B672ABDF350}" type="presOf" srcId="{ACAB4917-6D17-4480-8201-FDE61550A868}" destId="{D659650D-12C7-449A-8232-A1C94489E939}" srcOrd="0" destOrd="1" presId="urn:microsoft.com/office/officeart/2005/8/layout/vList5"/>
    <dgm:cxn modelId="{9C738CC4-D5BD-4F25-A727-2CA54BAFBD36}" srcId="{4C01E4CE-A029-4E60-95A1-BEC105DD232F}" destId="{A49AD12B-A82D-4C40-A849-5B252AAACB99}" srcOrd="0" destOrd="0" parTransId="{3246C5EF-B26E-42D6-BA4A-2C37D2D88217}" sibTransId="{0BEC64EE-C9CA-4181-B9E4-DA88ED7DD78E}"/>
    <dgm:cxn modelId="{CB437A7F-AD8A-428F-985F-20596FC0D647}" srcId="{4C01E4CE-A029-4E60-95A1-BEC105DD232F}" destId="{AD4D7B8E-113D-40B7-B9E1-6E074E33AD9A}" srcOrd="1" destOrd="0" parTransId="{63189147-1866-4817-8F4F-E8523720FDDB}" sibTransId="{C0096E6E-7B2C-493C-86BD-EAF47EEC87A0}"/>
    <dgm:cxn modelId="{DC21EA6C-1F55-4B47-8033-C25BEE0D0454}" srcId="{F90948CF-3A37-4FE8-B3B2-D88D8C345E87}" destId="{9A9D5FF7-E00D-4051-959C-67C4717943BF}" srcOrd="1" destOrd="0" parTransId="{06A620C0-4D5B-456B-97E9-B49964588B3F}" sibTransId="{E31D49B4-3FA3-482A-8130-E2BF2E857A66}"/>
    <dgm:cxn modelId="{6045F094-E2F0-48DE-B816-50687DC6B539}" type="presOf" srcId="{AA277865-E51B-472B-A7C5-F24E06C6FE26}" destId="{D659650D-12C7-449A-8232-A1C94489E939}" srcOrd="0" destOrd="0" presId="urn:microsoft.com/office/officeart/2005/8/layout/vList5"/>
    <dgm:cxn modelId="{32D85A0E-E090-4413-9439-40D5E355A1BE}" srcId="{F90948CF-3A37-4FE8-B3B2-D88D8C345E87}" destId="{4C01E4CE-A029-4E60-95A1-BEC105DD232F}" srcOrd="0" destOrd="0" parTransId="{9678E080-374A-4694-B00B-1AC065D4B1D5}" sibTransId="{D309CAD5-E2BB-4349-AD00-30581FF0F133}"/>
    <dgm:cxn modelId="{8ABA9E9D-AEC6-44AD-AF6F-E7061EEDC426}" type="presOf" srcId="{AD4D7B8E-113D-40B7-B9E1-6E074E33AD9A}" destId="{950DE2BD-ADE5-4169-9E87-3E1BBCA9F161}" srcOrd="0" destOrd="1" presId="urn:microsoft.com/office/officeart/2005/8/layout/vList5"/>
    <dgm:cxn modelId="{A632C692-CE2F-41F4-A5F1-63E4C7FC59D1}" type="presOf" srcId="{A49AD12B-A82D-4C40-A849-5B252AAACB99}" destId="{950DE2BD-ADE5-4169-9E87-3E1BBCA9F161}" srcOrd="0" destOrd="0" presId="urn:microsoft.com/office/officeart/2005/8/layout/vList5"/>
    <dgm:cxn modelId="{CD16D196-4858-4452-A923-07AF17BE93A6}" type="presParOf" srcId="{FC2E2CB9-5BEF-4A52-BDD3-8DC2A2B62E1E}" destId="{33A05063-5CA1-42F6-90FD-B42E7A2FB0BE}" srcOrd="0" destOrd="0" presId="urn:microsoft.com/office/officeart/2005/8/layout/vList5"/>
    <dgm:cxn modelId="{56966AD5-DE31-47C1-A4D8-B6F29FB3AD79}" type="presParOf" srcId="{33A05063-5CA1-42F6-90FD-B42E7A2FB0BE}" destId="{F7162F33-5569-43F1-8637-6DE12A318635}" srcOrd="0" destOrd="0" presId="urn:microsoft.com/office/officeart/2005/8/layout/vList5"/>
    <dgm:cxn modelId="{DEDD578B-CE13-411B-B3E1-E63313AF0A49}" type="presParOf" srcId="{33A05063-5CA1-42F6-90FD-B42E7A2FB0BE}" destId="{950DE2BD-ADE5-4169-9E87-3E1BBCA9F161}" srcOrd="1" destOrd="0" presId="urn:microsoft.com/office/officeart/2005/8/layout/vList5"/>
    <dgm:cxn modelId="{7DF302DA-0C1A-42B7-8709-E258134A6ECD}" type="presParOf" srcId="{FC2E2CB9-5BEF-4A52-BDD3-8DC2A2B62E1E}" destId="{B184813E-2603-456A-B5C6-6746E9221A06}" srcOrd="1" destOrd="0" presId="urn:microsoft.com/office/officeart/2005/8/layout/vList5"/>
    <dgm:cxn modelId="{336CDECE-6BE3-4579-BCDE-10C953B55C6B}" type="presParOf" srcId="{FC2E2CB9-5BEF-4A52-BDD3-8DC2A2B62E1E}" destId="{A0FAADBD-CB94-4F05-839D-BA2D0A6EDA35}" srcOrd="2" destOrd="0" presId="urn:microsoft.com/office/officeart/2005/8/layout/vList5"/>
    <dgm:cxn modelId="{FF103F7B-3660-4AED-9380-9914C49198A6}" type="presParOf" srcId="{A0FAADBD-CB94-4F05-839D-BA2D0A6EDA35}" destId="{FEF7767A-3703-41EE-8171-E8A8F27E98F2}" srcOrd="0" destOrd="0" presId="urn:microsoft.com/office/officeart/2005/8/layout/vList5"/>
    <dgm:cxn modelId="{513AA18F-B17A-4CB1-BCB4-60E15DAB5EB1}" type="presParOf" srcId="{A0FAADBD-CB94-4F05-839D-BA2D0A6EDA35}" destId="{D659650D-12C7-449A-8232-A1C94489E9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8F50-299C-4A07-A867-984957F8FEE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5F386-9642-45B5-A677-6E6C5A759469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Demand &gt; Supply                  	</a:t>
          </a:r>
          <a:endParaRPr lang="en-US" sz="2900" kern="1200" dirty="0"/>
        </a:p>
      </dsp:txBody>
      <dsp:txXfrm>
        <a:off x="2262981" y="0"/>
        <a:ext cx="2983309" cy="1357791"/>
      </dsp:txXfrm>
    </dsp:sp>
    <dsp:sp modelId="{030B6DFC-1A6D-4254-BE9B-DF72D4477706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DDC32-DD06-46AD-8C3F-698A917A62F4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Measures &amp; indicators point to</a:t>
          </a:r>
          <a:endParaRPr lang="en-US" sz="2900" kern="1200"/>
        </a:p>
      </dsp:txBody>
      <dsp:txXfrm>
        <a:off x="2262981" y="1357791"/>
        <a:ext cx="2983309" cy="1357787"/>
      </dsp:txXfrm>
    </dsp:sp>
    <dsp:sp modelId="{95AAB65D-CFEC-4662-A0A5-1CA8CA3822DF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C7E4-9074-4A30-8D8E-67314CD0ECDB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Framework helps </a:t>
          </a:r>
          <a:endParaRPr lang="en-US" sz="2900" kern="1200"/>
        </a:p>
      </dsp:txBody>
      <dsp:txXfrm>
        <a:off x="2262981" y="2715579"/>
        <a:ext cx="2983309" cy="1357787"/>
      </dsp:txXfrm>
    </dsp:sp>
    <dsp:sp modelId="{92CF9389-9086-45A4-A583-00A798C001A4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Place &amp; extent of problems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Solutions grounded in root causes</a:t>
          </a:r>
          <a:endParaRPr lang="en-US" sz="2000" kern="1200" dirty="0"/>
        </a:p>
      </dsp:txBody>
      <dsp:txXfrm>
        <a:off x="5246290" y="1357791"/>
        <a:ext cx="2983309" cy="1357787"/>
      </dsp:txXfrm>
    </dsp:sp>
    <dsp:sp modelId="{5B7E327E-831E-4C81-BFF9-70D9C1C80E6C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Balance competing goals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Set priorities</a:t>
          </a:r>
          <a:endParaRPr lang="en-US" sz="2000" kern="1200"/>
        </a:p>
      </dsp:txBody>
      <dsp:txXfrm>
        <a:off x="5246290" y="2715579"/>
        <a:ext cx="2983309" cy="135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C4964-B721-4D31-9C5E-AC9D0942F855}">
      <dsp:nvSpPr>
        <dsp:cNvPr id="0" name=""/>
        <dsp:cNvSpPr/>
      </dsp:nvSpPr>
      <dsp:spPr>
        <a:xfrm>
          <a:off x="8185" y="0"/>
          <a:ext cx="8373814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i="1" kern="1200" dirty="0" smtClean="0"/>
            <a:t>Framework for Twin Cities Freight</a:t>
          </a:r>
          <a:endParaRPr lang="en-US" sz="33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Used existing state &amp; MPO policy documents</a:t>
          </a:r>
          <a:endParaRPr lang="en-US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Referenced </a:t>
          </a:r>
          <a:r>
            <a:rPr lang="en-US" sz="2600" kern="1200" dirty="0" smtClean="0">
              <a:hlinkClick xmlns:r="http://schemas.openxmlformats.org/officeDocument/2006/relationships" r:id="rId1"/>
            </a:rPr>
            <a:t>NCFRP #10 </a:t>
          </a:r>
          <a:r>
            <a:rPr lang="en-US" sz="2600" kern="1200" dirty="0" smtClean="0"/>
            <a:t>   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Researched 5 goals:</a:t>
          </a:r>
          <a:endParaRPr lang="en-US" sz="2600" kern="1200" dirty="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Safety/security</a:t>
          </a:r>
          <a:endParaRPr lang="en-US" sz="2600" kern="1200" dirty="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Infrastructure preservation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Mobility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Accessibility to key centers</a:t>
          </a:r>
          <a:endParaRPr lang="en-US" sz="2600" kern="1200"/>
        </a:p>
        <a:p>
          <a:pPr marL="457200" lvl="2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smtClean="0"/>
            <a:t>Community &amp; environmental sustainability</a:t>
          </a:r>
          <a:endParaRPr lang="en-US" sz="2600" kern="1200"/>
        </a:p>
      </dsp:txBody>
      <dsp:txXfrm>
        <a:off x="140746" y="132561"/>
        <a:ext cx="8108692" cy="4260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87A66-79A4-48D0-A1AC-A5FF17F21F21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Relevant to policy objectives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Data exist to support and can be collected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Level of detail matches action considered</a:t>
          </a:r>
          <a:endParaRPr lang="en-US" sz="2400" kern="1200" dirty="0"/>
        </a:p>
      </dsp:txBody>
      <dsp:txXfrm rot="-5400000">
        <a:off x="2962655" y="307047"/>
        <a:ext cx="5180726" cy="1593750"/>
      </dsp:txXfrm>
    </dsp:sp>
    <dsp:sp modelId="{E9B5E96B-C628-474D-B716-1831BC971EA1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Successful=</a:t>
          </a:r>
          <a:endParaRPr lang="en-US" sz="4000" kern="1200"/>
        </a:p>
      </dsp:txBody>
      <dsp:txXfrm>
        <a:off x="107773" y="107828"/>
        <a:ext cx="2747110" cy="1992186"/>
      </dsp:txXfrm>
    </dsp:sp>
    <dsp:sp modelId="{65843ED6-F144-4F99-9AA5-AA48F1E64669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u="sng" kern="1200" dirty="0" smtClean="0"/>
            <a:t>Indicators</a:t>
          </a:r>
          <a:r>
            <a:rPr lang="en-US" sz="2400" kern="1200" dirty="0" smtClean="0"/>
            <a:t>: trends affecting mode’s performance in terms of a goal + providing early warning signals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1" u="sng" kern="1200" dirty="0" smtClean="0"/>
            <a:t>Measures</a:t>
          </a:r>
          <a:r>
            <a:rPr lang="en-US" sz="2400" kern="1200" dirty="0" smtClean="0"/>
            <a:t>: mode’s performance regarding a goal</a:t>
          </a:r>
          <a:endParaRPr lang="en-US" sz="2400" kern="1200" dirty="0"/>
        </a:p>
      </dsp:txBody>
      <dsp:txXfrm rot="-5400000">
        <a:off x="2962655" y="2625166"/>
        <a:ext cx="5180726" cy="1593750"/>
      </dsp:txXfrm>
    </dsp:sp>
    <dsp:sp modelId="{B05EB08C-0D3D-4DC6-BDCA-1D192F0A214B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Definitions</a:t>
          </a:r>
          <a:endParaRPr lang="en-US" sz="4000" kern="1200"/>
        </a:p>
      </dsp:txBody>
      <dsp:txXfrm>
        <a:off x="107773" y="2425947"/>
        <a:ext cx="2747110" cy="199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2A383-6CB6-4559-8277-B9268B3760DF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Value to Twin Cities Region</a:t>
          </a:r>
          <a:endParaRPr lang="en-US" sz="4400" kern="1200" dirty="0"/>
        </a:p>
      </dsp:txBody>
      <dsp:txXfrm rot="-5400000">
        <a:off x="1" y="1584086"/>
        <a:ext cx="3168174" cy="1357789"/>
      </dsp:txXfrm>
    </dsp:sp>
    <dsp:sp modelId="{EF297395-29EF-4C2D-A89C-DA92D47B938C}">
      <dsp:nvSpPr>
        <dsp:cNvPr id="0" name=""/>
        <dsp:cNvSpPr/>
      </dsp:nvSpPr>
      <dsp:spPr>
        <a:xfrm rot="5400000">
          <a:off x="4227949" y="-1059774"/>
          <a:ext cx="2941875" cy="5061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 starting place for the Metro conversation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Opportunities that build off existing agreements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Point out where new data essential to effective use</a:t>
          </a:r>
          <a:endParaRPr lang="en-US" sz="2900" kern="1200" dirty="0"/>
        </a:p>
      </dsp:txBody>
      <dsp:txXfrm rot="-5400000">
        <a:off x="3168175" y="143611"/>
        <a:ext cx="4917814" cy="2654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CC24-EDA7-4777-9206-BD3AF14A2331}">
      <dsp:nvSpPr>
        <dsp:cNvPr id="0" name=""/>
        <dsp:cNvSpPr/>
      </dsp:nvSpPr>
      <dsp:spPr>
        <a:xfrm>
          <a:off x="0" y="0"/>
          <a:ext cx="206705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Use what you have to the fullest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0" y="1810385"/>
        <a:ext cx="2067055" cy="1810385"/>
      </dsp:txXfrm>
    </dsp:sp>
    <dsp:sp modelId="{FAF4C50B-3152-420E-92A1-CCF3BC72A591}">
      <dsp:nvSpPr>
        <dsp:cNvPr id="0" name=""/>
        <dsp:cNvSpPr/>
      </dsp:nvSpPr>
      <dsp:spPr>
        <a:xfrm>
          <a:off x="28192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CD496-E4A2-4364-A38F-1CB28A3D5091}">
      <dsp:nvSpPr>
        <dsp:cNvPr id="0" name=""/>
        <dsp:cNvSpPr/>
      </dsp:nvSpPr>
      <dsp:spPr>
        <a:xfrm>
          <a:off x="2131038" y="0"/>
          <a:ext cx="206705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Anchor in strategic goals for the region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131038" y="1810385"/>
        <a:ext cx="2067055" cy="1810385"/>
      </dsp:txXfrm>
    </dsp:sp>
    <dsp:sp modelId="{B8249663-4305-4321-AA8E-E8CE13292877}">
      <dsp:nvSpPr>
        <dsp:cNvPr id="0" name=""/>
        <dsp:cNvSpPr/>
      </dsp:nvSpPr>
      <dsp:spPr>
        <a:xfrm>
          <a:off x="241099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2DD94-C799-4E72-AE58-C0DD8E5B574D}">
      <dsp:nvSpPr>
        <dsp:cNvPr id="0" name=""/>
        <dsp:cNvSpPr/>
      </dsp:nvSpPr>
      <dsp:spPr>
        <a:xfrm>
          <a:off x="4260105" y="0"/>
          <a:ext cx="206705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Start where need greatest</a:t>
          </a:r>
          <a:endParaRPr lang="en-US" sz="22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Bring measures down to action level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Predict impact of actions wherever possible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60105" y="1810385"/>
        <a:ext cx="2067055" cy="1810385"/>
      </dsp:txXfrm>
    </dsp:sp>
    <dsp:sp modelId="{7986E389-FA47-44DA-BEC8-0C7B0F4529AE}">
      <dsp:nvSpPr>
        <dsp:cNvPr id="0" name=""/>
        <dsp:cNvSpPr/>
      </dsp:nvSpPr>
      <dsp:spPr>
        <a:xfrm>
          <a:off x="454006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DF118-D0DA-49DF-8D24-907BFF04AD5D}">
      <dsp:nvSpPr>
        <dsp:cNvPr id="0" name=""/>
        <dsp:cNvSpPr/>
      </dsp:nvSpPr>
      <dsp:spPr>
        <a:xfrm>
          <a:off x="6389172" y="0"/>
          <a:ext cx="2067055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Bake into long-range planning &amp; priority setting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389172" y="1810385"/>
        <a:ext cx="2067055" cy="1810385"/>
      </dsp:txXfrm>
    </dsp:sp>
    <dsp:sp modelId="{BEA0EA53-1064-4A68-A045-E23A99F33E44}">
      <dsp:nvSpPr>
        <dsp:cNvPr id="0" name=""/>
        <dsp:cNvSpPr/>
      </dsp:nvSpPr>
      <dsp:spPr>
        <a:xfrm>
          <a:off x="66691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D7611-2C23-4D3B-9CDA-C9FBAD58DEBD}">
      <dsp:nvSpPr>
        <dsp:cNvPr id="0" name=""/>
        <dsp:cNvSpPr/>
      </dsp:nvSpPr>
      <dsp:spPr>
        <a:xfrm>
          <a:off x="338327" y="3620770"/>
          <a:ext cx="7781544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2BD-ADE5-4169-9E87-3E1BBCA9F161}">
      <dsp:nvSpPr>
        <dsp:cNvPr id="0" name=""/>
        <dsp:cNvSpPr/>
      </dsp:nvSpPr>
      <dsp:spPr>
        <a:xfrm rot="5400000">
          <a:off x="4816666" y="-1578318"/>
          <a:ext cx="176618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How and when used?</a:t>
          </a:r>
          <a:endParaRPr lang="en-US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smtClean="0"/>
            <a:t>Pros and cons of approach?</a:t>
          </a:r>
          <a:endParaRPr lang="en-US" sz="3300" kern="1200"/>
        </a:p>
      </dsp:txBody>
      <dsp:txXfrm rot="-5400000">
        <a:off x="3017519" y="307047"/>
        <a:ext cx="5278262" cy="1593750"/>
      </dsp:txXfrm>
    </dsp:sp>
    <dsp:sp modelId="{F7162F33-5569-43F1-8637-6DE12A318635}">
      <dsp:nvSpPr>
        <dsp:cNvPr id="0" name=""/>
        <dsp:cNvSpPr/>
      </dsp:nvSpPr>
      <dsp:spPr>
        <a:xfrm>
          <a:off x="0" y="55"/>
          <a:ext cx="3017520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Who’s also developed a freight framework?</a:t>
          </a:r>
          <a:endParaRPr lang="en-US" sz="3300" kern="1200"/>
        </a:p>
      </dsp:txBody>
      <dsp:txXfrm>
        <a:off x="107773" y="107828"/>
        <a:ext cx="2801974" cy="1992186"/>
      </dsp:txXfrm>
    </dsp:sp>
    <dsp:sp modelId="{D659650D-12C7-449A-8232-A1C94489E939}">
      <dsp:nvSpPr>
        <dsp:cNvPr id="0" name=""/>
        <dsp:cNvSpPr/>
      </dsp:nvSpPr>
      <dsp:spPr>
        <a:xfrm rot="5400000">
          <a:off x="4816666" y="715445"/>
          <a:ext cx="1766186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Overlapping goals?</a:t>
          </a:r>
          <a:endParaRPr lang="en-US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Best ways to collaborate?</a:t>
          </a:r>
          <a:endParaRPr lang="en-US" sz="3300" kern="1200" dirty="0"/>
        </a:p>
      </dsp:txBody>
      <dsp:txXfrm rot="-5400000">
        <a:off x="3017519" y="2600810"/>
        <a:ext cx="5278262" cy="1593750"/>
      </dsp:txXfrm>
    </dsp:sp>
    <dsp:sp modelId="{FEF7767A-3703-41EE-8171-E8A8F27E98F2}">
      <dsp:nvSpPr>
        <dsp:cNvPr id="0" name=""/>
        <dsp:cNvSpPr/>
      </dsp:nvSpPr>
      <dsp:spPr>
        <a:xfrm>
          <a:off x="0" y="2318174"/>
          <a:ext cx="3017520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Lessons learned in DOT/MPO collaboration?</a:t>
          </a:r>
          <a:endParaRPr lang="en-US" sz="3300" kern="1200"/>
        </a:p>
      </dsp:txBody>
      <dsp:txXfrm>
        <a:off x="107773" y="2425947"/>
        <a:ext cx="2801974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B89C501-EBF5-44BA-A5B8-AFD7A2C18952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0B083AF-667D-4E78-B5FC-405A19937D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4916">
              <a:spcBef>
                <a:spcPct val="0"/>
              </a:spcBef>
              <a:defRPr/>
            </a:pPr>
            <a:endParaRPr lang="en-US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0EE0D8-9EC2-4908-98B8-F1C88E4E2871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88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27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7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0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9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6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1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1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83AF-667D-4E78-B5FC-405A19937D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2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9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7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5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5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4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5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8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0506-F413-4655-A8FD-DB56A22980CD}" type="datetimeFigureOut">
              <a:rPr lang="en-US" smtClean="0"/>
              <a:t>3/20/2013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9B8C-1A58-419B-A924-FB031E48A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696200" cy="2286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/>
            </a:r>
            <a:br>
              <a:rPr lang="en-US" sz="3200" dirty="0" smtClean="0">
                <a:solidFill>
                  <a:srgbClr val="8064A2"/>
                </a:solidFill>
              </a:rPr>
            </a:br>
            <a:r>
              <a:rPr lang="en-US" sz="3200" dirty="0" smtClean="0">
                <a:solidFill>
                  <a:srgbClr val="8064A2"/>
                </a:solidFill>
              </a:rPr>
              <a:t/>
            </a:r>
            <a:br>
              <a:rPr lang="en-US" sz="3200" dirty="0" smtClean="0">
                <a:solidFill>
                  <a:srgbClr val="8064A2"/>
                </a:solidFill>
              </a:rPr>
            </a:br>
            <a:r>
              <a:rPr lang="en-US" sz="3200" dirty="0" smtClean="0">
                <a:solidFill>
                  <a:srgbClr val="8064A2"/>
                </a:solidFill>
              </a:rPr>
              <a:t/>
            </a:r>
            <a:br>
              <a:rPr lang="en-US" sz="3200" dirty="0" smtClean="0">
                <a:solidFill>
                  <a:srgbClr val="8064A2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>A Case Study of</a:t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>Promoting Metropolitan Freight Collaboration: </a:t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>The Twin Cities Experience</a:t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/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b="1" i="1" dirty="0">
                <a:solidFill>
                  <a:schemeClr val="accent4"/>
                </a:solidFill>
              </a:rPr>
              <a:t>Performance Management Framework</a:t>
            </a:r>
            <a:r>
              <a:rPr lang="en-US" sz="3800" dirty="0">
                <a:solidFill>
                  <a:schemeClr val="accent4"/>
                </a:solidFill>
              </a:rPr>
              <a:t/>
            </a:r>
            <a:br>
              <a:rPr lang="en-US" sz="3800" dirty="0">
                <a:solidFill>
                  <a:schemeClr val="accent4"/>
                </a:solidFill>
              </a:rPr>
            </a:br>
            <a:r>
              <a:rPr lang="en-US" sz="3800" dirty="0">
                <a:solidFill>
                  <a:schemeClr val="accent4"/>
                </a:solidFill>
              </a:rPr>
              <a:t/>
            </a:r>
            <a:br>
              <a:rPr lang="en-US" sz="3800" dirty="0">
                <a:solidFill>
                  <a:schemeClr val="accent4"/>
                </a:solidFill>
              </a:rPr>
            </a:br>
            <a:r>
              <a:rPr lang="en-US" sz="1800" i="1" dirty="0">
                <a:solidFill>
                  <a:schemeClr val="accent4"/>
                </a:solidFill>
              </a:rPr>
              <a:t>Minnesota Department of Transportation </a:t>
            </a:r>
            <a:br>
              <a:rPr lang="en-US" sz="1800" i="1" dirty="0">
                <a:solidFill>
                  <a:schemeClr val="accent4"/>
                </a:solidFill>
              </a:rPr>
            </a:br>
            <a:r>
              <a:rPr lang="en-US" sz="1800" i="1" dirty="0">
                <a:solidFill>
                  <a:schemeClr val="accent4"/>
                </a:solidFill>
              </a:rPr>
              <a:t>Metropolitan Council </a:t>
            </a:r>
            <a:br>
              <a:rPr lang="en-US" sz="1800" i="1" dirty="0">
                <a:solidFill>
                  <a:schemeClr val="accent4"/>
                </a:solidFill>
              </a:rPr>
            </a:br>
            <a:r>
              <a:rPr lang="en-US" sz="1800" i="1" dirty="0">
                <a:solidFill>
                  <a:schemeClr val="accent4"/>
                </a:solidFill>
              </a:rPr>
              <a:t>U.S. Department of Transportation - Volpe Center</a:t>
            </a:r>
            <a:endParaRPr lang="en-US" sz="1800" i="1" dirty="0" smtClean="0">
              <a:solidFill>
                <a:srgbClr val="8064A2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78486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898989"/>
                </a:solidFill>
              </a:rPr>
              <a:t>Federal Highway Administration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898989"/>
                </a:solidFill>
              </a:rPr>
              <a:t>Office of Freight Management and Operations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898989"/>
                </a:solidFill>
              </a:rPr>
              <a:t>Talking Freight Seminar Series</a:t>
            </a:r>
          </a:p>
          <a:p>
            <a:pPr algn="l" eaLnBrk="1" hangingPunct="1">
              <a:lnSpc>
                <a:spcPct val="80000"/>
              </a:lnSpc>
            </a:pPr>
            <a:endParaRPr lang="en-US" sz="1300" smtClean="0">
              <a:solidFill>
                <a:srgbClr val="898989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300" smtClean="0">
                <a:solidFill>
                  <a:srgbClr val="898989"/>
                </a:solidFill>
              </a:rPr>
              <a:t>March 20, 2013</a:t>
            </a: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89525"/>
            <a:ext cx="1016266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357813"/>
            <a:ext cx="1301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8952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</a:t>
            </a:r>
            <a:r>
              <a:rPr lang="en-US" i="1" dirty="0" smtClean="0"/>
              <a:t>Cities Framework for Freight</a:t>
            </a:r>
          </a:p>
          <a:p>
            <a:pPr marL="0" indent="0" algn="ctr">
              <a:buNone/>
            </a:pPr>
            <a:r>
              <a:rPr lang="en-US" b="1" i="1" dirty="0" smtClean="0"/>
              <a:t>Mobility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018"/>
              </p:ext>
            </p:extLst>
          </p:nvPr>
        </p:nvGraphicFramePr>
        <p:xfrm>
          <a:off x="990600" y="2498569"/>
          <a:ext cx="4724400" cy="41468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24400"/>
              </a:tblGrid>
              <a:tr h="75914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8771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en-US" sz="2400" dirty="0" smtClean="0">
                          <a:effectLst/>
                        </a:rPr>
                        <a:t>: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Tonnage and value of freight carried by barge to/from Twin Cities river ports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Measures: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lock and river capacity (maximum number of barges in one tow)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of container handling or bulk transfer capability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120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</a:t>
            </a:r>
            <a:r>
              <a:rPr lang="en-US" i="1" dirty="0" smtClean="0"/>
              <a:t>Cities Framework for Freight</a:t>
            </a:r>
          </a:p>
          <a:p>
            <a:pPr marL="0" indent="0" algn="ctr">
              <a:buNone/>
            </a:pPr>
            <a:r>
              <a:rPr lang="en-US" b="1" i="1" dirty="0" smtClean="0"/>
              <a:t>Community/Environmental 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06177"/>
              </p:ext>
            </p:extLst>
          </p:nvPr>
        </p:nvGraphicFramePr>
        <p:xfrm>
          <a:off x="609600" y="2590800"/>
          <a:ext cx="4419600" cy="40690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19600"/>
              </a:tblGrid>
              <a:tr h="101948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942912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Indicators: 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noise complaints/month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 of publicly funded Minnesota airports that have Airport Safety Zoning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Freight related fuel consumption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Freight-related emissions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David.Damm-Luhr\AppData\Local\Microsoft\Windows\Temporary Internet Files\Content.Outlook\2PWSAW1M\AirFre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8099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4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Performance Management Framework: </a:t>
            </a:r>
            <a:br>
              <a:rPr lang="en-US" sz="3600" dirty="0" smtClean="0"/>
            </a:br>
            <a:r>
              <a:rPr lang="en-US" sz="3600" b="1" i="1" dirty="0"/>
              <a:t>So What?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560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David.Damm-Luhr\AppData\Local\Microsoft\Windows\Temporary Internet Files\Content.Outlook\2PWSAW1M\crosstow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8200"/>
            <a:ext cx="5029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0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Performance Management Framework: </a:t>
            </a:r>
            <a:br>
              <a:rPr lang="en-US" sz="3600" dirty="0" smtClean="0"/>
            </a:br>
            <a:r>
              <a:rPr lang="en-US" sz="3600" b="1" i="1" dirty="0" smtClean="0"/>
              <a:t>Observations</a:t>
            </a:r>
            <a:endParaRPr lang="en-US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047354"/>
              </p:ext>
            </p:extLst>
          </p:nvPr>
        </p:nvGraphicFramePr>
        <p:xfrm>
          <a:off x="457200" y="1600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40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Twin Cities Metro Regional </a:t>
            </a:r>
            <a:r>
              <a:rPr lang="en-US" sz="3600" smtClean="0"/>
              <a:t>Freight Study: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1" dirty="0"/>
              <a:t>Points of Common Interest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01837"/>
              </p:ext>
            </p:extLst>
          </p:nvPr>
        </p:nvGraphicFramePr>
        <p:xfrm>
          <a:off x="304800" y="16002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55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Management: Why?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816068"/>
              </p:ext>
            </p:extLst>
          </p:nvPr>
        </p:nvGraphicFramePr>
        <p:xfrm>
          <a:off x="398743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flipV="1">
            <a:off x="4801310" y="2241642"/>
            <a:ext cx="143560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2191011"/>
            <a:ext cx="23621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Lower quality</a:t>
            </a:r>
          </a:p>
        </p:txBody>
      </p:sp>
    </p:spTree>
    <p:extLst>
      <p:ext uri="{BB962C8B-B14F-4D97-AF65-F5344CB8AC3E}">
        <p14:creationId xmlns:p14="http://schemas.microsoft.com/office/powerpoint/2010/main" val="243450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Management: How?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97993"/>
              </p:ext>
            </p:extLst>
          </p:nvPr>
        </p:nvGraphicFramePr>
        <p:xfrm>
          <a:off x="304800" y="17526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elmersr\My Documents\Freight Plan\Freight Photos\Minneaplois bar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048000"/>
            <a:ext cx="3886199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34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Summary of Metro Freight System Performance by Mode</a:t>
            </a:r>
            <a:endParaRPr lang="en-US" sz="2600" dirty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86191"/>
              </p:ext>
            </p:extLst>
          </p:nvPr>
        </p:nvGraphicFramePr>
        <p:xfrm>
          <a:off x="609601" y="1828799"/>
          <a:ext cx="8077201" cy="47127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94746"/>
                <a:gridCol w="1256491"/>
                <a:gridCol w="1256491"/>
                <a:gridCol w="1256491"/>
                <a:gridCol w="1256491"/>
                <a:gridCol w="1256491"/>
              </a:tblGrid>
              <a:tr h="6768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Strategic Goals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Modes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Highway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Rail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Air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Water</a:t>
                      </a:r>
                      <a:endParaRPr lang="en-US" sz="16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</a:tr>
              <a:tr h="612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Table 2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Table 3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Table 4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Table 5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 Table 6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 anchor="ctr"/>
                </a:tc>
              </a:tr>
              <a:tr h="353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Safety/Security</a:t>
                      </a:r>
                      <a:endParaRPr lang="en-U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199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Infrastructure preservation</a:t>
                      </a:r>
                      <a:endParaRPr lang="en-U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884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Mobility (LOS, congestion, travel time reliability)</a:t>
                      </a:r>
                      <a:endParaRPr lang="en-U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779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Accessibility to key centers (economic development)</a:t>
                      </a:r>
                      <a:endParaRPr lang="en-U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8846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and Environmental sustainability</a:t>
                      </a:r>
                      <a:endParaRPr lang="en-U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6172200"/>
            <a:ext cx="822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9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Management: What?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5946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1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Cities Framework </a:t>
            </a:r>
            <a:r>
              <a:rPr lang="en-US" i="1" dirty="0" smtClean="0"/>
              <a:t>for Freight</a:t>
            </a:r>
          </a:p>
          <a:p>
            <a:pPr marL="0" indent="0" algn="ctr">
              <a:buNone/>
            </a:pPr>
            <a:r>
              <a:rPr lang="en-US" b="1" i="1" dirty="0" smtClean="0"/>
              <a:t>Safety/Security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96268"/>
              </p:ext>
            </p:extLst>
          </p:nvPr>
        </p:nvGraphicFramePr>
        <p:xfrm>
          <a:off x="838200" y="2590799"/>
          <a:ext cx="4419600" cy="40370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19600"/>
              </a:tblGrid>
              <a:tr h="104992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Modes</a:t>
                      </a:r>
                    </a:p>
                  </a:txBody>
                  <a:tcPr marL="68580" marR="68580" marT="0" marB="0" anchor="ctr"/>
                </a:tc>
              </a:tr>
              <a:tr h="298714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en-US" sz="2400" dirty="0" smtClean="0">
                          <a:effectLst/>
                        </a:rPr>
                        <a:t>: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Trends in insurance costs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with security vulnerabilities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resilience: availability of alternate routes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Fatalities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Serious injuries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C:\Users\cassandra.allwell\AppData\Local\Microsoft\Windows\Temporary Internet Files\Content.Outlook\9C47K9GT\IMG_008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505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69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</a:t>
            </a:r>
            <a:r>
              <a:rPr lang="en-US" i="1" dirty="0" smtClean="0"/>
              <a:t>Cities Framework for Freight</a:t>
            </a:r>
          </a:p>
          <a:p>
            <a:pPr marL="0" indent="0" algn="ctr">
              <a:buNone/>
            </a:pPr>
            <a:r>
              <a:rPr lang="en-US" b="1" i="1" dirty="0" smtClean="0"/>
              <a:t>Infrastructure Preservation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21461"/>
              </p:ext>
            </p:extLst>
          </p:nvPr>
        </p:nvGraphicFramePr>
        <p:xfrm>
          <a:off x="609600" y="2362200"/>
          <a:ext cx="4648200" cy="41364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48200"/>
              </a:tblGrid>
              <a:tr h="76199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Highway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7445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Indicators:  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bridges and roads with weight restrictions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RR grade crossings on major truck routes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Bridge condition on principal arterials (% poor)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Pavement ride quality (% poor) by functional class (principal arterial, other arterial)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C:\Users\David.Damm-Luhr\AppData\Local\Microsoft\Windows\Temporary Internet Files\Content.Outlook\2PWSAW1M\work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505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4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</a:t>
            </a:r>
            <a:r>
              <a:rPr lang="en-US" i="1" dirty="0" smtClean="0"/>
              <a:t>Cities Framework for Freight</a:t>
            </a:r>
          </a:p>
          <a:p>
            <a:pPr marL="0" indent="0" algn="ctr">
              <a:buNone/>
            </a:pPr>
            <a:r>
              <a:rPr lang="en-US" b="1" i="1" dirty="0" smtClean="0"/>
              <a:t>Mobility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56533"/>
              </p:ext>
            </p:extLst>
          </p:nvPr>
        </p:nvGraphicFramePr>
        <p:xfrm>
          <a:off x="609600" y="2438400"/>
          <a:ext cx="5105400" cy="4341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05400"/>
              </a:tblGrid>
              <a:tr h="98341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Highway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58381">
                <a:tc>
                  <a:txBody>
                    <a:bodyPr/>
                    <a:lstStyle/>
                    <a:p>
                      <a:pPr lvl="0"/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Truck vehicle miles traveled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Ton-miles and dollar value carried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Measures: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 and extent of congestion on freeways (peak hour spreads)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 area delay estimates for freight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Clearance time for metro-urban freeway incidents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C:\Users\David.Damm-Luhr\AppData\Local\Microsoft\Windows\Temporary Internet Files\Content.Outlook\2PWSAW1M\Hiawatha Ave traffic_009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Metro Twin </a:t>
            </a:r>
            <a:r>
              <a:rPr lang="en-US" i="1" dirty="0" smtClean="0"/>
              <a:t>Cities Framework for Freight</a:t>
            </a:r>
          </a:p>
          <a:p>
            <a:pPr marL="0" indent="0" algn="ctr">
              <a:buNone/>
            </a:pPr>
            <a:r>
              <a:rPr lang="en-US" b="1" i="1" dirty="0" smtClean="0"/>
              <a:t>Accessibility to Key Economic Centers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6720"/>
              </p:ext>
            </p:extLst>
          </p:nvPr>
        </p:nvGraphicFramePr>
        <p:xfrm>
          <a:off x="990600" y="2498569"/>
          <a:ext cx="5105400" cy="41468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05400"/>
              </a:tblGrid>
              <a:tr h="75914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Rail</a:t>
                      </a:r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8771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</a:t>
                      </a:r>
                      <a:r>
                        <a:rPr lang="en-US" sz="2400" dirty="0" smtClean="0">
                          <a:effectLst/>
                        </a:rPr>
                        <a:t>: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Rail abandonments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Adequacy of intermodal connector routes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endParaRPr lang="en-US" sz="1800" dirty="0" smtClean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Measures: 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key centers with adequate rail access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of goods movement and travel time on key rail corridors (e.g., container rail between Twin Cities and Los Angeles, Seattle and Chicago)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 descr="C:\Users\David.Damm-Luhr\AppData\Local\Microsoft\Windows\Temporary Internet Files\Content.Outlook\2PWSAW1M\Freight  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743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4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596</Words>
  <Application>Microsoft Office PowerPoint</Application>
  <PresentationFormat>On-screen Show (4:3)</PresentationFormat>
  <Paragraphs>177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A Case Study of Promoting Metropolitan Freight Collaboration:  The Twin Cities Experience  Performance Management Framework  Minnesota Department of Transportation  Metropolitan Council  U.S. Department of Transportation - Volpe Center</vt:lpstr>
      <vt:lpstr>Performance Management: Why?</vt:lpstr>
      <vt:lpstr>Performance Management: How?</vt:lpstr>
      <vt:lpstr>Framework</vt:lpstr>
      <vt:lpstr>Performance Management: What?</vt:lpstr>
      <vt:lpstr>Performance Management Info</vt:lpstr>
      <vt:lpstr>Performance Management Info</vt:lpstr>
      <vt:lpstr>Performance Management Info</vt:lpstr>
      <vt:lpstr>Performance Management Info</vt:lpstr>
      <vt:lpstr>Performance Management Info</vt:lpstr>
      <vt:lpstr>Performance Management Info</vt:lpstr>
      <vt:lpstr>Performance Management Framework:  So What?</vt:lpstr>
      <vt:lpstr>Performance Management Framework:  Observations</vt:lpstr>
      <vt:lpstr>Twin Cities Metro Regional Freight Study:  Points of Common Interest</vt:lpstr>
    </vt:vector>
  </TitlesOfParts>
  <Company>US 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Promoting Metropolitan Freight Collaboration: The Twin Cities Experience  Minnesota Department of Transportation  Metropolitan Council  U.S. Department of Transportation - Volpe Center</dc:title>
  <dc:creator>Dave Damm-Luhr</dc:creator>
  <cp:lastModifiedBy>Damm-Luhr, Dave</cp:lastModifiedBy>
  <cp:revision>50</cp:revision>
  <dcterms:created xsi:type="dcterms:W3CDTF">2013-03-01T14:08:44Z</dcterms:created>
  <dcterms:modified xsi:type="dcterms:W3CDTF">2013-03-20T12:56:31Z</dcterms:modified>
</cp:coreProperties>
</file>