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652" r:id="rId2"/>
    <p:sldId id="638" r:id="rId3"/>
    <p:sldId id="680" r:id="rId4"/>
    <p:sldId id="640" r:id="rId5"/>
    <p:sldId id="650" r:id="rId6"/>
    <p:sldId id="681" r:id="rId7"/>
    <p:sldId id="666" r:id="rId8"/>
    <p:sldId id="670" r:id="rId9"/>
    <p:sldId id="642" r:id="rId10"/>
    <p:sldId id="651" r:id="rId11"/>
    <p:sldId id="679" r:id="rId12"/>
    <p:sldId id="656" r:id="rId13"/>
    <p:sldId id="678" r:id="rId14"/>
    <p:sldId id="682" r:id="rId15"/>
    <p:sldId id="657" r:id="rId16"/>
    <p:sldId id="677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CC"/>
    </p:penClr>
  </p:showPr>
  <p:clrMru>
    <a:srgbClr val="FF33CC"/>
    <a:srgbClr val="0000CC"/>
    <a:srgbClr val="0000FF"/>
    <a:srgbClr val="FF3300"/>
    <a:srgbClr val="0066CC"/>
    <a:srgbClr val="0099CC"/>
    <a:srgbClr val="1A4D80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7010" autoAdjust="0"/>
  </p:normalViewPr>
  <p:slideViewPr>
    <p:cSldViewPr snapToGrid="0">
      <p:cViewPr varScale="1">
        <p:scale>
          <a:sx n="77" d="100"/>
          <a:sy n="77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1482"/>
    </p:cViewPr>
  </p:sorterViewPr>
  <p:notesViewPr>
    <p:cSldViewPr snapToGrid="0">
      <p:cViewPr varScale="1">
        <p:scale>
          <a:sx n="59" d="100"/>
          <a:sy n="59" d="100"/>
        </p:scale>
        <p:origin x="-2484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656AE-407C-479F-82C1-5184165AD4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9C62F1-82C2-4B12-8152-9C6828C41DCC}">
      <dgm:prSet phldrT="[Text]" custT="1"/>
      <dgm:spPr>
        <a:noFill/>
        <a:ln>
          <a:solidFill>
            <a:srgbClr val="3D6696"/>
          </a:solidFill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Perdue Farms</a:t>
          </a:r>
          <a:endParaRPr lang="en-US" sz="1600" b="1" dirty="0">
            <a:solidFill>
              <a:schemeClr val="tx1"/>
            </a:solidFill>
          </a:endParaRPr>
        </a:p>
      </dgm:t>
    </dgm:pt>
    <dgm:pt modelId="{30808A9A-D0C4-47E9-9340-C744BCC1B747}" type="parTrans" cxnId="{877E6FF7-125D-4675-A82F-F63100F56AB4}">
      <dgm:prSet/>
      <dgm:spPr/>
      <dgm:t>
        <a:bodyPr/>
        <a:lstStyle/>
        <a:p>
          <a:endParaRPr lang="en-US" sz="1600"/>
        </a:p>
      </dgm:t>
    </dgm:pt>
    <dgm:pt modelId="{F1718E46-4743-481F-A2A1-87E1A5FBD212}" type="sibTrans" cxnId="{877E6FF7-125D-4675-A82F-F63100F56AB4}">
      <dgm:prSet/>
      <dgm:spPr/>
      <dgm:t>
        <a:bodyPr/>
        <a:lstStyle/>
        <a:p>
          <a:endParaRPr lang="en-US" sz="1600"/>
        </a:p>
      </dgm:t>
    </dgm:pt>
    <dgm:pt modelId="{79CA5ECA-71D0-4DC0-8522-58CBA63373D9}">
      <dgm:prSet phldrT="[Text]" phldr="1" custT="1"/>
      <dgm:spPr>
        <a:noFill/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34AD2072-1D0B-4842-B91C-2293DA4624C5}" type="parTrans" cxnId="{789A5AAA-4376-4E8D-AECC-2B24AD9A98E6}">
      <dgm:prSet/>
      <dgm:spPr/>
      <dgm:t>
        <a:bodyPr/>
        <a:lstStyle/>
        <a:p>
          <a:endParaRPr lang="en-US" sz="1600" dirty="0"/>
        </a:p>
      </dgm:t>
    </dgm:pt>
    <dgm:pt modelId="{B16E5ACF-6CED-4F28-B4EA-4681EE5AEF5E}" type="sibTrans" cxnId="{789A5AAA-4376-4E8D-AECC-2B24AD9A98E6}">
      <dgm:prSet/>
      <dgm:spPr/>
      <dgm:t>
        <a:bodyPr/>
        <a:lstStyle/>
        <a:p>
          <a:endParaRPr lang="en-US" sz="1600"/>
        </a:p>
      </dgm:t>
    </dgm:pt>
    <dgm:pt modelId="{94C9F48F-7B6D-44BA-93EB-80D4BF4AAD9E}">
      <dgm:prSet phldrT="[Text]" phldr="1" custT="1"/>
      <dgm:spPr>
        <a:noFill/>
      </dgm:spPr>
      <dgm:t>
        <a:bodyPr/>
        <a:lstStyle/>
        <a:p>
          <a:endParaRPr lang="en-US" sz="1600" dirty="0">
            <a:solidFill>
              <a:schemeClr val="tx1"/>
            </a:solidFill>
          </a:endParaRPr>
        </a:p>
      </dgm:t>
    </dgm:pt>
    <dgm:pt modelId="{A1E10169-35EE-45FA-B0B4-F09142C36636}" type="parTrans" cxnId="{2CB6C2DB-1C24-4E89-B7EA-9AF9A7A00754}">
      <dgm:prSet/>
      <dgm:spPr/>
      <dgm:t>
        <a:bodyPr/>
        <a:lstStyle/>
        <a:p>
          <a:endParaRPr lang="en-US" sz="1600" dirty="0"/>
        </a:p>
      </dgm:t>
    </dgm:pt>
    <dgm:pt modelId="{0BC7E319-DEBB-46A3-9098-44CABEABBA23}" type="sibTrans" cxnId="{2CB6C2DB-1C24-4E89-B7EA-9AF9A7A00754}">
      <dgm:prSet/>
      <dgm:spPr/>
      <dgm:t>
        <a:bodyPr/>
        <a:lstStyle/>
        <a:p>
          <a:endParaRPr lang="en-US" sz="1600"/>
        </a:p>
      </dgm:t>
    </dgm:pt>
    <dgm:pt modelId="{6B3C5FD5-7202-426E-83E3-FD818412FBDF}" type="pres">
      <dgm:prSet presAssocID="{4DC656AE-407C-479F-82C1-5184165AD4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61D005-1228-4876-90D7-1DC55EC8B6EF}" type="pres">
      <dgm:prSet presAssocID="{939C62F1-82C2-4B12-8152-9C6828C41DCC}" presName="hierRoot1" presStyleCnt="0">
        <dgm:presLayoutVars>
          <dgm:hierBranch val="init"/>
        </dgm:presLayoutVars>
      </dgm:prSet>
      <dgm:spPr/>
    </dgm:pt>
    <dgm:pt modelId="{7A2F4ED5-9AFA-47C2-8021-291B973192B9}" type="pres">
      <dgm:prSet presAssocID="{939C62F1-82C2-4B12-8152-9C6828C41DCC}" presName="rootComposite1" presStyleCnt="0"/>
      <dgm:spPr/>
    </dgm:pt>
    <dgm:pt modelId="{2C6EEB97-EF8B-4B87-83D7-89AE3C6FDC8B}" type="pres">
      <dgm:prSet presAssocID="{939C62F1-82C2-4B12-8152-9C6828C41D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887E2E-1A9C-4887-BB05-76CB534C27FE}" type="pres">
      <dgm:prSet presAssocID="{939C62F1-82C2-4B12-8152-9C6828C41D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50EF80C-1BE2-4F56-95EF-A0C12605934B}" type="pres">
      <dgm:prSet presAssocID="{939C62F1-82C2-4B12-8152-9C6828C41DCC}" presName="hierChild2" presStyleCnt="0"/>
      <dgm:spPr/>
    </dgm:pt>
    <dgm:pt modelId="{96459D3B-52B9-4B37-B3E5-9E015964ECD3}" type="pres">
      <dgm:prSet presAssocID="{34AD2072-1D0B-4842-B91C-2293DA4624C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45548F8-F8CF-4669-8F52-41A0115828E2}" type="pres">
      <dgm:prSet presAssocID="{79CA5ECA-71D0-4DC0-8522-58CBA63373D9}" presName="hierRoot2" presStyleCnt="0">
        <dgm:presLayoutVars>
          <dgm:hierBranch val="init"/>
        </dgm:presLayoutVars>
      </dgm:prSet>
      <dgm:spPr/>
    </dgm:pt>
    <dgm:pt modelId="{8FBFE455-D6DB-40BB-92AD-2B5639A39FE2}" type="pres">
      <dgm:prSet presAssocID="{79CA5ECA-71D0-4DC0-8522-58CBA63373D9}" presName="rootComposite" presStyleCnt="0"/>
      <dgm:spPr/>
    </dgm:pt>
    <dgm:pt modelId="{8BDB1578-945C-470E-A997-672B79D2608E}" type="pres">
      <dgm:prSet presAssocID="{79CA5ECA-71D0-4DC0-8522-58CBA63373D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ACC187-8CF1-4323-8B6A-CB88DB480108}" type="pres">
      <dgm:prSet presAssocID="{79CA5ECA-71D0-4DC0-8522-58CBA63373D9}" presName="rootConnector" presStyleLbl="node2" presStyleIdx="0" presStyleCnt="2"/>
      <dgm:spPr/>
      <dgm:t>
        <a:bodyPr/>
        <a:lstStyle/>
        <a:p>
          <a:endParaRPr lang="en-US"/>
        </a:p>
      </dgm:t>
    </dgm:pt>
    <dgm:pt modelId="{AE1B9573-BAA5-4A21-8B81-7B129B3602F4}" type="pres">
      <dgm:prSet presAssocID="{79CA5ECA-71D0-4DC0-8522-58CBA63373D9}" presName="hierChild4" presStyleCnt="0"/>
      <dgm:spPr/>
    </dgm:pt>
    <dgm:pt modelId="{865AD5D1-D531-44A5-998C-4E2B1B440476}" type="pres">
      <dgm:prSet presAssocID="{79CA5ECA-71D0-4DC0-8522-58CBA63373D9}" presName="hierChild5" presStyleCnt="0"/>
      <dgm:spPr/>
    </dgm:pt>
    <dgm:pt modelId="{639E70E4-616F-4A0C-9213-C89F7738E562}" type="pres">
      <dgm:prSet presAssocID="{A1E10169-35EE-45FA-B0B4-F09142C3663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B8C3B67-A454-4F12-8AED-544D9778084A}" type="pres">
      <dgm:prSet presAssocID="{94C9F48F-7B6D-44BA-93EB-80D4BF4AAD9E}" presName="hierRoot2" presStyleCnt="0">
        <dgm:presLayoutVars>
          <dgm:hierBranch val="init"/>
        </dgm:presLayoutVars>
      </dgm:prSet>
      <dgm:spPr/>
    </dgm:pt>
    <dgm:pt modelId="{A5D14098-65BB-49AE-B9B7-BF6B8825184B}" type="pres">
      <dgm:prSet presAssocID="{94C9F48F-7B6D-44BA-93EB-80D4BF4AAD9E}" presName="rootComposite" presStyleCnt="0"/>
      <dgm:spPr/>
    </dgm:pt>
    <dgm:pt modelId="{37DB2470-54DB-49BB-BAD6-F5053B6D58A3}" type="pres">
      <dgm:prSet presAssocID="{94C9F48F-7B6D-44BA-93EB-80D4BF4AAD9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2B625D-6340-4444-BB16-D1022D90468C}" type="pres">
      <dgm:prSet presAssocID="{94C9F48F-7B6D-44BA-93EB-80D4BF4AAD9E}" presName="rootConnector" presStyleLbl="node2" presStyleIdx="1" presStyleCnt="2"/>
      <dgm:spPr/>
      <dgm:t>
        <a:bodyPr/>
        <a:lstStyle/>
        <a:p>
          <a:endParaRPr lang="en-US"/>
        </a:p>
      </dgm:t>
    </dgm:pt>
    <dgm:pt modelId="{BDED3489-412F-4AAD-A369-EC3EF5703A5D}" type="pres">
      <dgm:prSet presAssocID="{94C9F48F-7B6D-44BA-93EB-80D4BF4AAD9E}" presName="hierChild4" presStyleCnt="0"/>
      <dgm:spPr/>
    </dgm:pt>
    <dgm:pt modelId="{9A950928-5AEE-46EF-8139-4D42A43EBA9E}" type="pres">
      <dgm:prSet presAssocID="{94C9F48F-7B6D-44BA-93EB-80D4BF4AAD9E}" presName="hierChild5" presStyleCnt="0"/>
      <dgm:spPr/>
    </dgm:pt>
    <dgm:pt modelId="{F5FBAF4D-21BA-4819-A22B-52E6D64346BA}" type="pres">
      <dgm:prSet presAssocID="{939C62F1-82C2-4B12-8152-9C6828C41DCC}" presName="hierChild3" presStyleCnt="0"/>
      <dgm:spPr/>
    </dgm:pt>
  </dgm:ptLst>
  <dgm:cxnLst>
    <dgm:cxn modelId="{877E6FF7-125D-4675-A82F-F63100F56AB4}" srcId="{4DC656AE-407C-479F-82C1-5184165AD4D6}" destId="{939C62F1-82C2-4B12-8152-9C6828C41DCC}" srcOrd="0" destOrd="0" parTransId="{30808A9A-D0C4-47E9-9340-C744BCC1B747}" sibTransId="{F1718E46-4743-481F-A2A1-87E1A5FBD212}"/>
    <dgm:cxn modelId="{7DB962AE-70B9-409B-AB6B-5E1A71D1E0DB}" type="presOf" srcId="{79CA5ECA-71D0-4DC0-8522-58CBA63373D9}" destId="{84ACC187-8CF1-4323-8B6A-CB88DB480108}" srcOrd="1" destOrd="0" presId="urn:microsoft.com/office/officeart/2005/8/layout/orgChart1"/>
    <dgm:cxn modelId="{E9BD5783-D654-46C5-A88F-B60FE0F4C904}" type="presOf" srcId="{94C9F48F-7B6D-44BA-93EB-80D4BF4AAD9E}" destId="{37DB2470-54DB-49BB-BAD6-F5053B6D58A3}" srcOrd="0" destOrd="0" presId="urn:microsoft.com/office/officeart/2005/8/layout/orgChart1"/>
    <dgm:cxn modelId="{0BF57E71-C04B-4E7A-AE7C-2B98891C41A5}" type="presOf" srcId="{939C62F1-82C2-4B12-8152-9C6828C41DCC}" destId="{2C6EEB97-EF8B-4B87-83D7-89AE3C6FDC8B}" srcOrd="0" destOrd="0" presId="urn:microsoft.com/office/officeart/2005/8/layout/orgChart1"/>
    <dgm:cxn modelId="{08CDC654-2DB5-4009-92DF-04C3522E63E3}" type="presOf" srcId="{939C62F1-82C2-4B12-8152-9C6828C41DCC}" destId="{52887E2E-1A9C-4887-BB05-76CB534C27FE}" srcOrd="1" destOrd="0" presId="urn:microsoft.com/office/officeart/2005/8/layout/orgChart1"/>
    <dgm:cxn modelId="{2F0AE176-3EB8-46A3-A71B-B9BEE037C944}" type="presOf" srcId="{79CA5ECA-71D0-4DC0-8522-58CBA63373D9}" destId="{8BDB1578-945C-470E-A997-672B79D2608E}" srcOrd="0" destOrd="0" presId="urn:microsoft.com/office/officeart/2005/8/layout/orgChart1"/>
    <dgm:cxn modelId="{6824AEC0-E375-4B55-A796-A866B0171C99}" type="presOf" srcId="{34AD2072-1D0B-4842-B91C-2293DA4624C5}" destId="{96459D3B-52B9-4B37-B3E5-9E015964ECD3}" srcOrd="0" destOrd="0" presId="urn:microsoft.com/office/officeart/2005/8/layout/orgChart1"/>
    <dgm:cxn modelId="{5C255596-3AAA-426F-BDCA-FAF2501BD6E8}" type="presOf" srcId="{94C9F48F-7B6D-44BA-93EB-80D4BF4AAD9E}" destId="{B52B625D-6340-4444-BB16-D1022D90468C}" srcOrd="1" destOrd="0" presId="urn:microsoft.com/office/officeart/2005/8/layout/orgChart1"/>
    <dgm:cxn modelId="{789A5AAA-4376-4E8D-AECC-2B24AD9A98E6}" srcId="{939C62F1-82C2-4B12-8152-9C6828C41DCC}" destId="{79CA5ECA-71D0-4DC0-8522-58CBA63373D9}" srcOrd="0" destOrd="0" parTransId="{34AD2072-1D0B-4842-B91C-2293DA4624C5}" sibTransId="{B16E5ACF-6CED-4F28-B4EA-4681EE5AEF5E}"/>
    <dgm:cxn modelId="{8F2E9816-CD4F-43A4-A071-0B05294824C1}" type="presOf" srcId="{A1E10169-35EE-45FA-B0B4-F09142C36636}" destId="{639E70E4-616F-4A0C-9213-C89F7738E562}" srcOrd="0" destOrd="0" presId="urn:microsoft.com/office/officeart/2005/8/layout/orgChart1"/>
    <dgm:cxn modelId="{2CB6C2DB-1C24-4E89-B7EA-9AF9A7A00754}" srcId="{939C62F1-82C2-4B12-8152-9C6828C41DCC}" destId="{94C9F48F-7B6D-44BA-93EB-80D4BF4AAD9E}" srcOrd="1" destOrd="0" parTransId="{A1E10169-35EE-45FA-B0B4-F09142C36636}" sibTransId="{0BC7E319-DEBB-46A3-9098-44CABEABBA23}"/>
    <dgm:cxn modelId="{08346C44-A12D-4689-BDC1-25F2FE6F54F9}" type="presOf" srcId="{4DC656AE-407C-479F-82C1-5184165AD4D6}" destId="{6B3C5FD5-7202-426E-83E3-FD818412FBDF}" srcOrd="0" destOrd="0" presId="urn:microsoft.com/office/officeart/2005/8/layout/orgChart1"/>
    <dgm:cxn modelId="{D3CCEA87-B262-4C66-8ED3-D34FD8786BA3}" type="presParOf" srcId="{6B3C5FD5-7202-426E-83E3-FD818412FBDF}" destId="{1A61D005-1228-4876-90D7-1DC55EC8B6EF}" srcOrd="0" destOrd="0" presId="urn:microsoft.com/office/officeart/2005/8/layout/orgChart1"/>
    <dgm:cxn modelId="{6EFCF9D6-BFD2-4741-A9BF-32832CE7CEC6}" type="presParOf" srcId="{1A61D005-1228-4876-90D7-1DC55EC8B6EF}" destId="{7A2F4ED5-9AFA-47C2-8021-291B973192B9}" srcOrd="0" destOrd="0" presId="urn:microsoft.com/office/officeart/2005/8/layout/orgChart1"/>
    <dgm:cxn modelId="{33B41DB8-FA7A-4166-8DF7-5175AD00CC2A}" type="presParOf" srcId="{7A2F4ED5-9AFA-47C2-8021-291B973192B9}" destId="{2C6EEB97-EF8B-4B87-83D7-89AE3C6FDC8B}" srcOrd="0" destOrd="0" presId="urn:microsoft.com/office/officeart/2005/8/layout/orgChart1"/>
    <dgm:cxn modelId="{29BEFC45-01C0-4152-B5EF-265527EEF153}" type="presParOf" srcId="{7A2F4ED5-9AFA-47C2-8021-291B973192B9}" destId="{52887E2E-1A9C-4887-BB05-76CB534C27FE}" srcOrd="1" destOrd="0" presId="urn:microsoft.com/office/officeart/2005/8/layout/orgChart1"/>
    <dgm:cxn modelId="{50909840-D07A-4ACE-89FB-A9FDDA8095CC}" type="presParOf" srcId="{1A61D005-1228-4876-90D7-1DC55EC8B6EF}" destId="{C50EF80C-1BE2-4F56-95EF-A0C12605934B}" srcOrd="1" destOrd="0" presId="urn:microsoft.com/office/officeart/2005/8/layout/orgChart1"/>
    <dgm:cxn modelId="{644E9EE2-6C0C-4E6D-97D0-596CE9DBE7A0}" type="presParOf" srcId="{C50EF80C-1BE2-4F56-95EF-A0C12605934B}" destId="{96459D3B-52B9-4B37-B3E5-9E015964ECD3}" srcOrd="0" destOrd="0" presId="urn:microsoft.com/office/officeart/2005/8/layout/orgChart1"/>
    <dgm:cxn modelId="{8306334D-BCAF-4F98-803C-D323C3269DA8}" type="presParOf" srcId="{C50EF80C-1BE2-4F56-95EF-A0C12605934B}" destId="{D45548F8-F8CF-4669-8F52-41A0115828E2}" srcOrd="1" destOrd="0" presId="urn:microsoft.com/office/officeart/2005/8/layout/orgChart1"/>
    <dgm:cxn modelId="{A354D859-449E-4064-B5B1-27666A0F1881}" type="presParOf" srcId="{D45548F8-F8CF-4669-8F52-41A0115828E2}" destId="{8FBFE455-D6DB-40BB-92AD-2B5639A39FE2}" srcOrd="0" destOrd="0" presId="urn:microsoft.com/office/officeart/2005/8/layout/orgChart1"/>
    <dgm:cxn modelId="{74F5CCAA-CF26-4AC1-8C27-33DB2EE6D71A}" type="presParOf" srcId="{8FBFE455-D6DB-40BB-92AD-2B5639A39FE2}" destId="{8BDB1578-945C-470E-A997-672B79D2608E}" srcOrd="0" destOrd="0" presId="urn:microsoft.com/office/officeart/2005/8/layout/orgChart1"/>
    <dgm:cxn modelId="{C658607A-9CA2-4121-8ECF-52529EB4FCE9}" type="presParOf" srcId="{8FBFE455-D6DB-40BB-92AD-2B5639A39FE2}" destId="{84ACC187-8CF1-4323-8B6A-CB88DB480108}" srcOrd="1" destOrd="0" presId="urn:microsoft.com/office/officeart/2005/8/layout/orgChart1"/>
    <dgm:cxn modelId="{63B2FB25-1B62-4CAA-9E3F-917BA5E03E13}" type="presParOf" srcId="{D45548F8-F8CF-4669-8F52-41A0115828E2}" destId="{AE1B9573-BAA5-4A21-8B81-7B129B3602F4}" srcOrd="1" destOrd="0" presId="urn:microsoft.com/office/officeart/2005/8/layout/orgChart1"/>
    <dgm:cxn modelId="{59D0E0FC-61AE-4A8C-AA2B-A06541461AC6}" type="presParOf" srcId="{D45548F8-F8CF-4669-8F52-41A0115828E2}" destId="{865AD5D1-D531-44A5-998C-4E2B1B440476}" srcOrd="2" destOrd="0" presId="urn:microsoft.com/office/officeart/2005/8/layout/orgChart1"/>
    <dgm:cxn modelId="{EB1691A2-CC41-4BE3-B009-6F02657649FB}" type="presParOf" srcId="{C50EF80C-1BE2-4F56-95EF-A0C12605934B}" destId="{639E70E4-616F-4A0C-9213-C89F7738E562}" srcOrd="2" destOrd="0" presId="urn:microsoft.com/office/officeart/2005/8/layout/orgChart1"/>
    <dgm:cxn modelId="{069ED4FB-E5D7-475F-B11E-D48541819504}" type="presParOf" srcId="{C50EF80C-1BE2-4F56-95EF-A0C12605934B}" destId="{FB8C3B67-A454-4F12-8AED-544D9778084A}" srcOrd="3" destOrd="0" presId="urn:microsoft.com/office/officeart/2005/8/layout/orgChart1"/>
    <dgm:cxn modelId="{456A8832-0D4B-4713-B82E-3CE64FB35CDC}" type="presParOf" srcId="{FB8C3B67-A454-4F12-8AED-544D9778084A}" destId="{A5D14098-65BB-49AE-B9B7-BF6B8825184B}" srcOrd="0" destOrd="0" presId="urn:microsoft.com/office/officeart/2005/8/layout/orgChart1"/>
    <dgm:cxn modelId="{74B7C937-57AD-444A-88BD-D0DCA41B9E73}" type="presParOf" srcId="{A5D14098-65BB-49AE-B9B7-BF6B8825184B}" destId="{37DB2470-54DB-49BB-BAD6-F5053B6D58A3}" srcOrd="0" destOrd="0" presId="urn:microsoft.com/office/officeart/2005/8/layout/orgChart1"/>
    <dgm:cxn modelId="{ED26A58C-24CC-4583-91D2-5FB7D27BBDB3}" type="presParOf" srcId="{A5D14098-65BB-49AE-B9B7-BF6B8825184B}" destId="{B52B625D-6340-4444-BB16-D1022D90468C}" srcOrd="1" destOrd="0" presId="urn:microsoft.com/office/officeart/2005/8/layout/orgChart1"/>
    <dgm:cxn modelId="{4B79AC09-D08C-4C10-8AAB-D586A259EA9B}" type="presParOf" srcId="{FB8C3B67-A454-4F12-8AED-544D9778084A}" destId="{BDED3489-412F-4AAD-A369-EC3EF5703A5D}" srcOrd="1" destOrd="0" presId="urn:microsoft.com/office/officeart/2005/8/layout/orgChart1"/>
    <dgm:cxn modelId="{C68176C8-4360-42B4-A99B-AAEFE9E19A3B}" type="presParOf" srcId="{FB8C3B67-A454-4F12-8AED-544D9778084A}" destId="{9A950928-5AEE-46EF-8139-4D42A43EBA9E}" srcOrd="2" destOrd="0" presId="urn:microsoft.com/office/officeart/2005/8/layout/orgChart1"/>
    <dgm:cxn modelId="{35C0033F-075E-4CE5-82C9-7D40F6C672C9}" type="presParOf" srcId="{1A61D005-1228-4876-90D7-1DC55EC8B6EF}" destId="{F5FBAF4D-21BA-4819-A22B-52E6D64346B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9E70E4-616F-4A0C-9213-C89F7738E562}">
      <dsp:nvSpPr>
        <dsp:cNvPr id="0" name=""/>
        <dsp:cNvSpPr/>
      </dsp:nvSpPr>
      <dsp:spPr>
        <a:xfrm>
          <a:off x="2590800" y="850376"/>
          <a:ext cx="1027480" cy="356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323"/>
              </a:lnTo>
              <a:lnTo>
                <a:pt x="1027480" y="178323"/>
              </a:lnTo>
              <a:lnTo>
                <a:pt x="1027480" y="356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59D3B-52B9-4B37-B3E5-9E015964ECD3}">
      <dsp:nvSpPr>
        <dsp:cNvPr id="0" name=""/>
        <dsp:cNvSpPr/>
      </dsp:nvSpPr>
      <dsp:spPr>
        <a:xfrm>
          <a:off x="1563319" y="850376"/>
          <a:ext cx="1027480" cy="356646"/>
        </a:xfrm>
        <a:custGeom>
          <a:avLst/>
          <a:gdLst/>
          <a:ahLst/>
          <a:cxnLst/>
          <a:rect l="0" t="0" r="0" b="0"/>
          <a:pathLst>
            <a:path>
              <a:moveTo>
                <a:pt x="1027480" y="0"/>
              </a:moveTo>
              <a:lnTo>
                <a:pt x="1027480" y="178323"/>
              </a:lnTo>
              <a:lnTo>
                <a:pt x="0" y="178323"/>
              </a:lnTo>
              <a:lnTo>
                <a:pt x="0" y="3566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EEB97-EF8B-4B87-83D7-89AE3C6FDC8B}">
      <dsp:nvSpPr>
        <dsp:cNvPr id="0" name=""/>
        <dsp:cNvSpPr/>
      </dsp:nvSpPr>
      <dsp:spPr>
        <a:xfrm>
          <a:off x="1741642" y="1219"/>
          <a:ext cx="1698314" cy="849157"/>
        </a:xfrm>
        <a:prstGeom prst="rect">
          <a:avLst/>
        </a:prstGeom>
        <a:noFill/>
        <a:ln w="25400" cap="flat" cmpd="sng" algn="ctr">
          <a:solidFill>
            <a:srgbClr val="3D6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Perdue Farms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741642" y="1219"/>
        <a:ext cx="1698314" cy="849157"/>
      </dsp:txXfrm>
    </dsp:sp>
    <dsp:sp modelId="{8BDB1578-945C-470E-A997-672B79D2608E}">
      <dsp:nvSpPr>
        <dsp:cNvPr id="0" name=""/>
        <dsp:cNvSpPr/>
      </dsp:nvSpPr>
      <dsp:spPr>
        <a:xfrm>
          <a:off x="714161" y="1207023"/>
          <a:ext cx="1698314" cy="84915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714161" y="1207023"/>
        <a:ext cx="1698314" cy="849157"/>
      </dsp:txXfrm>
    </dsp:sp>
    <dsp:sp modelId="{37DB2470-54DB-49BB-BAD6-F5053B6D58A3}">
      <dsp:nvSpPr>
        <dsp:cNvPr id="0" name=""/>
        <dsp:cNvSpPr/>
      </dsp:nvSpPr>
      <dsp:spPr>
        <a:xfrm>
          <a:off x="2769123" y="1207023"/>
          <a:ext cx="1698314" cy="84915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2769123" y="1207023"/>
        <a:ext cx="1698314" cy="849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1" tIns="46896" rIns="93791" bIns="46896" numCol="1" anchor="t" anchorCtr="0" compatLnSpc="1">
            <a:prstTxWarp prst="textNoShape">
              <a:avLst/>
            </a:prstTxWarp>
          </a:bodyPr>
          <a:lstStyle>
            <a:lvl1pPr algn="l" defTabSz="93821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1" tIns="46896" rIns="93791" bIns="46896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1" tIns="46896" rIns="93791" bIns="46896" numCol="1" anchor="b" anchorCtr="0" compatLnSpc="1">
            <a:prstTxWarp prst="textNoShape">
              <a:avLst/>
            </a:prstTxWarp>
          </a:bodyPr>
          <a:lstStyle>
            <a:lvl1pPr algn="l" defTabSz="93821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1" tIns="46896" rIns="93791" bIns="46896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123E7D-4ED7-4945-A9B0-9D2C94E46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6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703763" cy="352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48175"/>
            <a:ext cx="51276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6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20150"/>
            <a:ext cx="306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3" tIns="45971" rIns="91943" bIns="4597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1"/>
            </a:lvl1pPr>
          </a:lstStyle>
          <a:p>
            <a:pPr>
              <a:defRPr/>
            </a:pPr>
            <a:fld id="{E15630B3-D195-4228-A438-B070267BA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6602B-8C95-4AFD-B6EF-AB3152F4A8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322263"/>
            <a:ext cx="4703763" cy="35274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338138"/>
            <a:ext cx="4703763" cy="35274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30B3-D195-4228-A438-B070267BAD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27E65DA-A2CA-4CB7-ADBB-DA5ED5D19AB1}" type="datetime1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C052-F943-4464-B2B9-A11DF09ADBE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239713"/>
            <a:ext cx="4648200" cy="348615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76213"/>
            <a:ext cx="4533900" cy="3400425"/>
          </a:xfrm>
        </p:spPr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6" y="8831265"/>
            <a:ext cx="3038475" cy="465137"/>
          </a:xfrm>
          <a:ln/>
        </p:spPr>
        <p:txBody>
          <a:bodyPr/>
          <a:lstStyle/>
          <a:p>
            <a:fld id="{00D50C17-4672-486A-81E4-96118AE2D90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276225"/>
            <a:ext cx="3200400" cy="240030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5AAC16-DF97-4964-86A7-B19A2C6ADE7C}" type="datetime1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6602B-8C95-4AFD-B6EF-AB3152F4A8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276225"/>
            <a:ext cx="3200400" cy="2400300"/>
          </a:xfrm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ABE9D-C7D5-44F9-9FE5-043EB1B1AA26}" type="datetime1">
              <a:rPr lang="en-US" smtClean="0"/>
              <a:pPr/>
              <a:t>5/7/2013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6602B-8C95-4AFD-B6EF-AB3152F4A8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000500" cy="30003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C2B0-870F-42B0-8DF7-4305885C3EA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504825"/>
            <a:ext cx="4876800" cy="36576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925" y="8831263"/>
            <a:ext cx="3038475" cy="465137"/>
          </a:xfrm>
        </p:spPr>
        <p:txBody>
          <a:bodyPr/>
          <a:lstStyle/>
          <a:p>
            <a:fld id="{17F2C2B0-870F-42B0-8DF7-4305885C3EA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5630B3-D195-4228-A438-B070267BAD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72524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003DA7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1066800"/>
            <a:ext cx="8686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Perdue AgriBusiness Overview Jan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28EAC-867F-473A-B3BC-DE5DC6B18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14" y="1236007"/>
            <a:ext cx="7315200" cy="5175809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1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00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B_USGA_BlueL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473154"/>
            <a:ext cx="2011680" cy="91455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6387548"/>
            <a:ext cx="8321040" cy="13252"/>
          </a:xfrm>
          <a:prstGeom prst="line">
            <a:avLst/>
          </a:prstGeom>
          <a:ln w="66675">
            <a:solidFill>
              <a:srgbClr val="6699C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399"/>
            <a:ext cx="4038600" cy="5212080"/>
          </a:xfrm>
        </p:spPr>
        <p:txBody>
          <a:bodyPr lIns="9144" tIns="9144" rIns="9144" bIns="9144">
            <a:normAutofit/>
          </a:bodyPr>
          <a:lstStyle>
            <a:lvl1pPr marL="231775" indent="-231775">
              <a:defRPr sz="1800"/>
            </a:lvl1pPr>
            <a:lvl2pPr marL="461963" indent="-230188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399"/>
            <a:ext cx="4038600" cy="5212080"/>
          </a:xfrm>
        </p:spPr>
        <p:txBody>
          <a:bodyPr lIns="9144" tIns="9144" rIns="9144" bIns="9144">
            <a:normAutofit/>
          </a:bodyPr>
          <a:lstStyle>
            <a:lvl1pPr marL="231775" indent="-231775">
              <a:defRPr sz="1800"/>
            </a:lvl1pPr>
            <a:lvl2pPr marL="461963" indent="-230188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C540-B85E-4548-A859-B11A62E44D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PAB_USGA_BlueL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473154"/>
            <a:ext cx="2011680" cy="91455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57200" y="6387548"/>
            <a:ext cx="8321040" cy="13252"/>
          </a:xfrm>
          <a:prstGeom prst="line">
            <a:avLst/>
          </a:prstGeom>
          <a:ln w="66675">
            <a:solidFill>
              <a:srgbClr val="6699C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341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D1D8C0-5C4C-44EA-961B-1D21AA4CDC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628" y="9598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931" y="1247024"/>
            <a:ext cx="7315200" cy="5175809"/>
          </a:xfrm>
          <a:prstGeom prst="rect">
            <a:avLst/>
          </a:prstGeom>
        </p:spPr>
        <p:txBody>
          <a:bodyPr vert="horz" lIns="9144" tIns="9144" rIns="9144" bIns="9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2" y="64756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4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768" y="64888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726CF-F8B3-471C-959D-3A565E92A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B_USGA_BlueLt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39154"/>
            <a:ext cx="2011680" cy="91455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81000" y="1053548"/>
            <a:ext cx="8321040" cy="13252"/>
          </a:xfrm>
          <a:prstGeom prst="line">
            <a:avLst/>
          </a:prstGeom>
          <a:ln w="66675">
            <a:solidFill>
              <a:srgbClr val="6699C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8" r:id="rId8"/>
    <p:sldLayoutId id="2147483689" r:id="rId9"/>
    <p:sldLayoutId id="2147483697" r:id="rId10"/>
    <p:sldLayoutId id="2147483698" r:id="rId11"/>
  </p:sldLayoutIdLst>
  <p:transition spd="med">
    <p:fad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buFont typeface="Arial" pitchFamily="34" charset="0"/>
        <a:buChar char="•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://www.southernstates.com/" TargetMode="Externa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990" y="2407151"/>
            <a:ext cx="7772400" cy="1470025"/>
          </a:xfrm>
        </p:spPr>
        <p:txBody>
          <a:bodyPr/>
          <a:lstStyle/>
          <a:p>
            <a:r>
              <a:rPr lang="en-US" dirty="0" smtClean="0"/>
              <a:t>FHWA’s May 2013 </a:t>
            </a:r>
            <a:br>
              <a:rPr lang="en-US" dirty="0" smtClean="0"/>
            </a:br>
            <a:r>
              <a:rPr lang="en-US" dirty="0" smtClean="0"/>
              <a:t>Talking Freight Webinar on</a:t>
            </a:r>
            <a:br>
              <a:rPr lang="en-US" dirty="0" smtClean="0"/>
            </a:br>
            <a:r>
              <a:rPr lang="en-US" dirty="0" smtClean="0"/>
              <a:t>State Freight Advisory Committees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6989"/>
            <a:ext cx="6400800" cy="1752600"/>
          </a:xfrm>
        </p:spPr>
        <p:txBody>
          <a:bodyPr/>
          <a:lstStyle/>
          <a:p>
            <a:r>
              <a:rPr lang="en-US" dirty="0" smtClean="0"/>
              <a:t>May 15, 2013</a:t>
            </a:r>
          </a:p>
          <a:p>
            <a:endParaRPr lang="en-US" dirty="0" smtClean="0"/>
          </a:p>
          <a:p>
            <a:r>
              <a:rPr lang="en-US" dirty="0" smtClean="0"/>
              <a:t>Speaker:  Sharon Clark</a:t>
            </a:r>
          </a:p>
          <a:p>
            <a:r>
              <a:rPr lang="en-US" dirty="0" smtClean="0"/>
              <a:t>Perdue AgriBusiness LLC</a:t>
            </a:r>
          </a:p>
          <a:p>
            <a:r>
              <a:rPr lang="en-US" dirty="0" smtClean="0"/>
              <a:t>Sr. VP-Transportation &amp; Regulatory Affairs</a:t>
            </a:r>
            <a:endParaRPr lang="en-US" dirty="0"/>
          </a:p>
        </p:txBody>
      </p:sp>
      <p:pic>
        <p:nvPicPr>
          <p:cNvPr id="5" name="Picture 4" descr="PAB_logo BlueL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0912" y="5706879"/>
            <a:ext cx="1920240" cy="87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easehead2008noslogan.gif"/>
          <p:cNvPicPr>
            <a:picLocks noChangeAspect="1"/>
          </p:cNvPicPr>
          <p:nvPr/>
        </p:nvPicPr>
        <p:blipFill>
          <a:blip r:embed="rId4" cstate="print"/>
          <a:srcRect r="76298" b="8843"/>
          <a:stretch>
            <a:fillRect/>
          </a:stretch>
        </p:blipFill>
        <p:spPr>
          <a:xfrm>
            <a:off x="3609976" y="588230"/>
            <a:ext cx="1947672" cy="18321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Freight Important to Perdue AgriBusiness? 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2364063" y="629461"/>
            <a:ext cx="4861693" cy="6027821"/>
            <a:chOff x="4471641" y="766568"/>
            <a:chExt cx="4861693" cy="6027821"/>
          </a:xfrm>
        </p:grpSpPr>
        <p:grpSp>
          <p:nvGrpSpPr>
            <p:cNvPr id="2" name="Group 203"/>
            <p:cNvGrpSpPr/>
            <p:nvPr/>
          </p:nvGrpSpPr>
          <p:grpSpPr>
            <a:xfrm>
              <a:off x="4471641" y="1447800"/>
              <a:ext cx="4023360" cy="5293897"/>
              <a:chOff x="4572000" y="1447800"/>
              <a:chExt cx="4023360" cy="5293897"/>
            </a:xfrm>
          </p:grpSpPr>
          <p:grpSp>
            <p:nvGrpSpPr>
              <p:cNvPr id="3" name="Group 205"/>
              <p:cNvGrpSpPr>
                <a:grpSpLocks noChangeAspect="1"/>
              </p:cNvGrpSpPr>
              <p:nvPr/>
            </p:nvGrpSpPr>
            <p:grpSpPr bwMode="auto">
              <a:xfrm>
                <a:off x="4572000" y="1447800"/>
                <a:ext cx="4023360" cy="5293897"/>
                <a:chOff x="3187" y="1089"/>
                <a:chExt cx="3001" cy="3771"/>
              </a:xfrm>
            </p:grpSpPr>
            <p:sp>
              <p:nvSpPr>
                <p:cNvPr id="152" name="Freeform 206"/>
                <p:cNvSpPr>
                  <a:spLocks noChangeAspect="1"/>
                </p:cNvSpPr>
                <p:nvPr/>
              </p:nvSpPr>
              <p:spPr bwMode="auto">
                <a:xfrm>
                  <a:off x="4196" y="3342"/>
                  <a:ext cx="432" cy="756"/>
                </a:xfrm>
                <a:custGeom>
                  <a:avLst/>
                  <a:gdLst>
                    <a:gd name="T0" fmla="*/ 0 w 432"/>
                    <a:gd name="T1" fmla="*/ 28 h 756"/>
                    <a:gd name="T2" fmla="*/ 0 w 432"/>
                    <a:gd name="T3" fmla="*/ 28 h 756"/>
                    <a:gd name="T4" fmla="*/ 11 w 432"/>
                    <a:gd name="T5" fmla="*/ 42 h 756"/>
                    <a:gd name="T6" fmla="*/ 0 w 432"/>
                    <a:gd name="T7" fmla="*/ 508 h 756"/>
                    <a:gd name="T8" fmla="*/ 26 w 432"/>
                    <a:gd name="T9" fmla="*/ 734 h 756"/>
                    <a:gd name="T10" fmla="*/ 57 w 432"/>
                    <a:gd name="T11" fmla="*/ 742 h 756"/>
                    <a:gd name="T12" fmla="*/ 69 w 432"/>
                    <a:gd name="T13" fmla="*/ 672 h 756"/>
                    <a:gd name="T14" fmla="*/ 80 w 432"/>
                    <a:gd name="T15" fmla="*/ 689 h 756"/>
                    <a:gd name="T16" fmla="*/ 82 w 432"/>
                    <a:gd name="T17" fmla="*/ 725 h 756"/>
                    <a:gd name="T18" fmla="*/ 100 w 432"/>
                    <a:gd name="T19" fmla="*/ 740 h 756"/>
                    <a:gd name="T20" fmla="*/ 75 w 432"/>
                    <a:gd name="T21" fmla="*/ 755 h 756"/>
                    <a:gd name="T22" fmla="*/ 136 w 432"/>
                    <a:gd name="T23" fmla="*/ 739 h 756"/>
                    <a:gd name="T24" fmla="*/ 146 w 432"/>
                    <a:gd name="T25" fmla="*/ 718 h 756"/>
                    <a:gd name="T26" fmla="*/ 137 w 432"/>
                    <a:gd name="T27" fmla="*/ 705 h 756"/>
                    <a:gd name="T28" fmla="*/ 143 w 432"/>
                    <a:gd name="T29" fmla="*/ 687 h 756"/>
                    <a:gd name="T30" fmla="*/ 114 w 432"/>
                    <a:gd name="T31" fmla="*/ 657 h 756"/>
                    <a:gd name="T32" fmla="*/ 115 w 432"/>
                    <a:gd name="T33" fmla="*/ 633 h 756"/>
                    <a:gd name="T34" fmla="*/ 431 w 432"/>
                    <a:gd name="T35" fmla="*/ 603 h 756"/>
                    <a:gd name="T36" fmla="*/ 403 w 432"/>
                    <a:gd name="T37" fmla="*/ 483 h 756"/>
                    <a:gd name="T38" fmla="*/ 407 w 432"/>
                    <a:gd name="T39" fmla="*/ 440 h 756"/>
                    <a:gd name="T40" fmla="*/ 420 w 432"/>
                    <a:gd name="T41" fmla="*/ 412 h 756"/>
                    <a:gd name="T42" fmla="*/ 409 w 432"/>
                    <a:gd name="T43" fmla="*/ 372 h 756"/>
                    <a:gd name="T44" fmla="*/ 380 w 432"/>
                    <a:gd name="T45" fmla="*/ 319 h 756"/>
                    <a:gd name="T46" fmla="*/ 298 w 432"/>
                    <a:gd name="T47" fmla="*/ 0 h 756"/>
                    <a:gd name="T48" fmla="*/ 0 w 432"/>
                    <a:gd name="T49" fmla="*/ 28 h 756"/>
                    <a:gd name="T50" fmla="*/ 0 w 432"/>
                    <a:gd name="T51" fmla="*/ 28 h 7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32"/>
                    <a:gd name="T79" fmla="*/ 0 h 756"/>
                    <a:gd name="T80" fmla="*/ 432 w 432"/>
                    <a:gd name="T81" fmla="*/ 756 h 7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32" h="756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11" y="42"/>
                      </a:lnTo>
                      <a:lnTo>
                        <a:pt x="0" y="508"/>
                      </a:lnTo>
                      <a:lnTo>
                        <a:pt x="26" y="734"/>
                      </a:lnTo>
                      <a:lnTo>
                        <a:pt x="57" y="742"/>
                      </a:lnTo>
                      <a:lnTo>
                        <a:pt x="69" y="672"/>
                      </a:lnTo>
                      <a:lnTo>
                        <a:pt x="80" y="689"/>
                      </a:lnTo>
                      <a:lnTo>
                        <a:pt x="82" y="725"/>
                      </a:lnTo>
                      <a:lnTo>
                        <a:pt x="100" y="740"/>
                      </a:lnTo>
                      <a:lnTo>
                        <a:pt x="75" y="755"/>
                      </a:lnTo>
                      <a:lnTo>
                        <a:pt x="136" y="739"/>
                      </a:lnTo>
                      <a:lnTo>
                        <a:pt x="146" y="718"/>
                      </a:lnTo>
                      <a:lnTo>
                        <a:pt x="137" y="705"/>
                      </a:lnTo>
                      <a:lnTo>
                        <a:pt x="143" y="687"/>
                      </a:lnTo>
                      <a:lnTo>
                        <a:pt x="114" y="657"/>
                      </a:lnTo>
                      <a:lnTo>
                        <a:pt x="115" y="633"/>
                      </a:lnTo>
                      <a:lnTo>
                        <a:pt x="431" y="603"/>
                      </a:lnTo>
                      <a:lnTo>
                        <a:pt x="403" y="483"/>
                      </a:lnTo>
                      <a:lnTo>
                        <a:pt x="407" y="440"/>
                      </a:lnTo>
                      <a:lnTo>
                        <a:pt x="420" y="412"/>
                      </a:lnTo>
                      <a:lnTo>
                        <a:pt x="409" y="372"/>
                      </a:lnTo>
                      <a:lnTo>
                        <a:pt x="380" y="319"/>
                      </a:lnTo>
                      <a:lnTo>
                        <a:pt x="298" y="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Freeform 207"/>
                <p:cNvSpPr>
                  <a:spLocks noChangeAspect="1"/>
                </p:cNvSpPr>
                <p:nvPr/>
              </p:nvSpPr>
              <p:spPr bwMode="auto">
                <a:xfrm>
                  <a:off x="3449" y="3153"/>
                  <a:ext cx="571" cy="555"/>
                </a:xfrm>
                <a:custGeom>
                  <a:avLst/>
                  <a:gdLst>
                    <a:gd name="T0" fmla="*/ 0 w 571"/>
                    <a:gd name="T1" fmla="*/ 17 h 555"/>
                    <a:gd name="T2" fmla="*/ 0 w 571"/>
                    <a:gd name="T3" fmla="*/ 17 h 555"/>
                    <a:gd name="T4" fmla="*/ 24 w 571"/>
                    <a:gd name="T5" fmla="*/ 189 h 555"/>
                    <a:gd name="T6" fmla="*/ 19 w 571"/>
                    <a:gd name="T7" fmla="*/ 456 h 555"/>
                    <a:gd name="T8" fmla="*/ 31 w 571"/>
                    <a:gd name="T9" fmla="*/ 471 h 555"/>
                    <a:gd name="T10" fmla="*/ 71 w 571"/>
                    <a:gd name="T11" fmla="*/ 471 h 555"/>
                    <a:gd name="T12" fmla="*/ 73 w 571"/>
                    <a:gd name="T13" fmla="*/ 554 h 555"/>
                    <a:gd name="T14" fmla="*/ 412 w 571"/>
                    <a:gd name="T15" fmla="*/ 548 h 555"/>
                    <a:gd name="T16" fmla="*/ 405 w 571"/>
                    <a:gd name="T17" fmla="*/ 463 h 555"/>
                    <a:gd name="T18" fmla="*/ 434 w 571"/>
                    <a:gd name="T19" fmla="*/ 374 h 555"/>
                    <a:gd name="T20" fmla="*/ 476 w 571"/>
                    <a:gd name="T21" fmla="*/ 307 h 555"/>
                    <a:gd name="T22" fmla="*/ 474 w 571"/>
                    <a:gd name="T23" fmla="*/ 291 h 555"/>
                    <a:gd name="T24" fmla="*/ 505 w 571"/>
                    <a:gd name="T25" fmla="*/ 233 h 555"/>
                    <a:gd name="T26" fmla="*/ 521 w 571"/>
                    <a:gd name="T27" fmla="*/ 170 h 555"/>
                    <a:gd name="T28" fmla="*/ 515 w 571"/>
                    <a:gd name="T29" fmla="*/ 165 h 555"/>
                    <a:gd name="T30" fmla="*/ 543 w 571"/>
                    <a:gd name="T31" fmla="*/ 141 h 555"/>
                    <a:gd name="T32" fmla="*/ 570 w 571"/>
                    <a:gd name="T33" fmla="*/ 85 h 555"/>
                    <a:gd name="T34" fmla="*/ 562 w 571"/>
                    <a:gd name="T35" fmla="*/ 75 h 555"/>
                    <a:gd name="T36" fmla="*/ 485 w 571"/>
                    <a:gd name="T37" fmla="*/ 78 h 555"/>
                    <a:gd name="T38" fmla="*/ 507 w 571"/>
                    <a:gd name="T39" fmla="*/ 46 h 555"/>
                    <a:gd name="T40" fmla="*/ 499 w 571"/>
                    <a:gd name="T41" fmla="*/ 0 h 555"/>
                    <a:gd name="T42" fmla="*/ 0 w 571"/>
                    <a:gd name="T43" fmla="*/ 17 h 555"/>
                    <a:gd name="T44" fmla="*/ 0 w 571"/>
                    <a:gd name="T45" fmla="*/ 17 h 55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71"/>
                    <a:gd name="T70" fmla="*/ 0 h 555"/>
                    <a:gd name="T71" fmla="*/ 571 w 571"/>
                    <a:gd name="T72" fmla="*/ 555 h 55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71" h="555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24" y="189"/>
                      </a:lnTo>
                      <a:lnTo>
                        <a:pt x="19" y="456"/>
                      </a:lnTo>
                      <a:lnTo>
                        <a:pt x="31" y="471"/>
                      </a:lnTo>
                      <a:lnTo>
                        <a:pt x="71" y="471"/>
                      </a:lnTo>
                      <a:lnTo>
                        <a:pt x="73" y="554"/>
                      </a:lnTo>
                      <a:lnTo>
                        <a:pt x="412" y="548"/>
                      </a:lnTo>
                      <a:lnTo>
                        <a:pt x="405" y="463"/>
                      </a:lnTo>
                      <a:lnTo>
                        <a:pt x="434" y="374"/>
                      </a:lnTo>
                      <a:lnTo>
                        <a:pt x="476" y="307"/>
                      </a:lnTo>
                      <a:lnTo>
                        <a:pt x="474" y="291"/>
                      </a:lnTo>
                      <a:lnTo>
                        <a:pt x="505" y="233"/>
                      </a:lnTo>
                      <a:lnTo>
                        <a:pt x="521" y="170"/>
                      </a:lnTo>
                      <a:lnTo>
                        <a:pt x="515" y="165"/>
                      </a:lnTo>
                      <a:lnTo>
                        <a:pt x="543" y="141"/>
                      </a:lnTo>
                      <a:lnTo>
                        <a:pt x="570" y="85"/>
                      </a:lnTo>
                      <a:lnTo>
                        <a:pt x="562" y="75"/>
                      </a:lnTo>
                      <a:lnTo>
                        <a:pt x="485" y="78"/>
                      </a:lnTo>
                      <a:lnTo>
                        <a:pt x="507" y="46"/>
                      </a:lnTo>
                      <a:lnTo>
                        <a:pt x="499" y="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" name="Freeform 208"/>
                <p:cNvSpPr>
                  <a:spLocks noChangeAspect="1"/>
                </p:cNvSpPr>
                <p:nvPr/>
              </p:nvSpPr>
              <p:spPr bwMode="auto">
                <a:xfrm>
                  <a:off x="5645" y="1986"/>
                  <a:ext cx="195" cy="198"/>
                </a:xfrm>
                <a:custGeom>
                  <a:avLst/>
                  <a:gdLst>
                    <a:gd name="T0" fmla="*/ 0 w 195"/>
                    <a:gd name="T1" fmla="*/ 39 h 198"/>
                    <a:gd name="T2" fmla="*/ 0 w 195"/>
                    <a:gd name="T3" fmla="*/ 39 h 198"/>
                    <a:gd name="T4" fmla="*/ 16 w 195"/>
                    <a:gd name="T5" fmla="*/ 143 h 198"/>
                    <a:gd name="T6" fmla="*/ 16 w 195"/>
                    <a:gd name="T7" fmla="*/ 197 h 198"/>
                    <a:gd name="T8" fmla="*/ 31 w 195"/>
                    <a:gd name="T9" fmla="*/ 194 h 198"/>
                    <a:gd name="T10" fmla="*/ 41 w 195"/>
                    <a:gd name="T11" fmla="*/ 179 h 198"/>
                    <a:gd name="T12" fmla="*/ 68 w 195"/>
                    <a:gd name="T13" fmla="*/ 164 h 198"/>
                    <a:gd name="T14" fmla="*/ 80 w 195"/>
                    <a:gd name="T15" fmla="*/ 138 h 198"/>
                    <a:gd name="T16" fmla="*/ 89 w 195"/>
                    <a:gd name="T17" fmla="*/ 143 h 198"/>
                    <a:gd name="T18" fmla="*/ 110 w 195"/>
                    <a:gd name="T19" fmla="*/ 134 h 198"/>
                    <a:gd name="T20" fmla="*/ 139 w 195"/>
                    <a:gd name="T21" fmla="*/ 128 h 198"/>
                    <a:gd name="T22" fmla="*/ 140 w 195"/>
                    <a:gd name="T23" fmla="*/ 117 h 198"/>
                    <a:gd name="T24" fmla="*/ 150 w 195"/>
                    <a:gd name="T25" fmla="*/ 124 h 198"/>
                    <a:gd name="T26" fmla="*/ 159 w 195"/>
                    <a:gd name="T27" fmla="*/ 115 h 198"/>
                    <a:gd name="T28" fmla="*/ 175 w 195"/>
                    <a:gd name="T29" fmla="*/ 111 h 198"/>
                    <a:gd name="T30" fmla="*/ 194 w 195"/>
                    <a:gd name="T31" fmla="*/ 101 h 198"/>
                    <a:gd name="T32" fmla="*/ 175 w 195"/>
                    <a:gd name="T33" fmla="*/ 0 h 198"/>
                    <a:gd name="T34" fmla="*/ 0 w 195"/>
                    <a:gd name="T35" fmla="*/ 39 h 198"/>
                    <a:gd name="T36" fmla="*/ 0 w 195"/>
                    <a:gd name="T37" fmla="*/ 39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5"/>
                    <a:gd name="T58" fmla="*/ 0 h 198"/>
                    <a:gd name="T59" fmla="*/ 195 w 195"/>
                    <a:gd name="T60" fmla="*/ 198 h 1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5" h="198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16" y="143"/>
                      </a:lnTo>
                      <a:lnTo>
                        <a:pt x="16" y="197"/>
                      </a:lnTo>
                      <a:lnTo>
                        <a:pt x="31" y="194"/>
                      </a:lnTo>
                      <a:lnTo>
                        <a:pt x="41" y="179"/>
                      </a:lnTo>
                      <a:lnTo>
                        <a:pt x="68" y="164"/>
                      </a:lnTo>
                      <a:lnTo>
                        <a:pt x="80" y="138"/>
                      </a:lnTo>
                      <a:lnTo>
                        <a:pt x="89" y="143"/>
                      </a:lnTo>
                      <a:lnTo>
                        <a:pt x="110" y="134"/>
                      </a:lnTo>
                      <a:lnTo>
                        <a:pt x="139" y="128"/>
                      </a:lnTo>
                      <a:lnTo>
                        <a:pt x="140" y="117"/>
                      </a:lnTo>
                      <a:lnTo>
                        <a:pt x="150" y="124"/>
                      </a:lnTo>
                      <a:lnTo>
                        <a:pt x="159" y="115"/>
                      </a:lnTo>
                      <a:lnTo>
                        <a:pt x="175" y="111"/>
                      </a:lnTo>
                      <a:lnTo>
                        <a:pt x="194" y="101"/>
                      </a:lnTo>
                      <a:lnTo>
                        <a:pt x="175" y="0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Freeform 209"/>
                <p:cNvSpPr>
                  <a:spLocks noChangeAspect="1"/>
                </p:cNvSpPr>
                <p:nvPr/>
              </p:nvSpPr>
              <p:spPr bwMode="auto">
                <a:xfrm>
                  <a:off x="5477" y="2412"/>
                  <a:ext cx="119" cy="211"/>
                </a:xfrm>
                <a:custGeom>
                  <a:avLst/>
                  <a:gdLst>
                    <a:gd name="T0" fmla="*/ 0 w 119"/>
                    <a:gd name="T1" fmla="*/ 22 h 211"/>
                    <a:gd name="T2" fmla="*/ 0 w 119"/>
                    <a:gd name="T3" fmla="*/ 22 h 211"/>
                    <a:gd name="T4" fmla="*/ 16 w 119"/>
                    <a:gd name="T5" fmla="*/ 0 h 211"/>
                    <a:gd name="T6" fmla="*/ 38 w 119"/>
                    <a:gd name="T7" fmla="*/ 0 h 211"/>
                    <a:gd name="T8" fmla="*/ 30 w 119"/>
                    <a:gd name="T9" fmla="*/ 23 h 211"/>
                    <a:gd name="T10" fmla="*/ 25 w 119"/>
                    <a:gd name="T11" fmla="*/ 29 h 211"/>
                    <a:gd name="T12" fmla="*/ 29 w 119"/>
                    <a:gd name="T13" fmla="*/ 54 h 211"/>
                    <a:gd name="T14" fmla="*/ 42 w 119"/>
                    <a:gd name="T15" fmla="*/ 70 h 211"/>
                    <a:gd name="T16" fmla="*/ 58 w 119"/>
                    <a:gd name="T17" fmla="*/ 86 h 211"/>
                    <a:gd name="T18" fmla="*/ 63 w 119"/>
                    <a:gd name="T19" fmla="*/ 109 h 211"/>
                    <a:gd name="T20" fmla="*/ 75 w 119"/>
                    <a:gd name="T21" fmla="*/ 129 h 211"/>
                    <a:gd name="T22" fmla="*/ 87 w 119"/>
                    <a:gd name="T23" fmla="*/ 141 h 211"/>
                    <a:gd name="T24" fmla="*/ 105 w 119"/>
                    <a:gd name="T25" fmla="*/ 148 h 211"/>
                    <a:gd name="T26" fmla="*/ 114 w 119"/>
                    <a:gd name="T27" fmla="*/ 167 h 211"/>
                    <a:gd name="T28" fmla="*/ 97 w 119"/>
                    <a:gd name="T29" fmla="*/ 184 h 211"/>
                    <a:gd name="T30" fmla="*/ 114 w 119"/>
                    <a:gd name="T31" fmla="*/ 180 h 211"/>
                    <a:gd name="T32" fmla="*/ 118 w 119"/>
                    <a:gd name="T33" fmla="*/ 197 h 211"/>
                    <a:gd name="T34" fmla="*/ 88 w 119"/>
                    <a:gd name="T35" fmla="*/ 203 h 211"/>
                    <a:gd name="T36" fmla="*/ 47 w 119"/>
                    <a:gd name="T37" fmla="*/ 210 h 211"/>
                    <a:gd name="T38" fmla="*/ 45 w 119"/>
                    <a:gd name="T39" fmla="*/ 198 h 211"/>
                    <a:gd name="T40" fmla="*/ 0 w 119"/>
                    <a:gd name="T41" fmla="*/ 22 h 211"/>
                    <a:gd name="T42" fmla="*/ 0 w 119"/>
                    <a:gd name="T43" fmla="*/ 22 h 21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9"/>
                    <a:gd name="T67" fmla="*/ 0 h 211"/>
                    <a:gd name="T68" fmla="*/ 119 w 119"/>
                    <a:gd name="T69" fmla="*/ 211 h 21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9" h="211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6" y="0"/>
                      </a:lnTo>
                      <a:lnTo>
                        <a:pt x="38" y="0"/>
                      </a:lnTo>
                      <a:lnTo>
                        <a:pt x="30" y="23"/>
                      </a:lnTo>
                      <a:lnTo>
                        <a:pt x="25" y="29"/>
                      </a:lnTo>
                      <a:lnTo>
                        <a:pt x="29" y="54"/>
                      </a:lnTo>
                      <a:lnTo>
                        <a:pt x="42" y="70"/>
                      </a:lnTo>
                      <a:lnTo>
                        <a:pt x="58" y="86"/>
                      </a:lnTo>
                      <a:lnTo>
                        <a:pt x="63" y="109"/>
                      </a:lnTo>
                      <a:lnTo>
                        <a:pt x="75" y="129"/>
                      </a:lnTo>
                      <a:lnTo>
                        <a:pt x="87" y="141"/>
                      </a:lnTo>
                      <a:lnTo>
                        <a:pt x="105" y="148"/>
                      </a:lnTo>
                      <a:lnTo>
                        <a:pt x="114" y="167"/>
                      </a:lnTo>
                      <a:lnTo>
                        <a:pt x="97" y="184"/>
                      </a:lnTo>
                      <a:lnTo>
                        <a:pt x="114" y="180"/>
                      </a:lnTo>
                      <a:lnTo>
                        <a:pt x="118" y="197"/>
                      </a:lnTo>
                      <a:lnTo>
                        <a:pt x="88" y="203"/>
                      </a:lnTo>
                      <a:lnTo>
                        <a:pt x="47" y="210"/>
                      </a:lnTo>
                      <a:lnTo>
                        <a:pt x="45" y="19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Freeform 210"/>
                <p:cNvSpPr>
                  <a:spLocks noChangeAspect="1"/>
                </p:cNvSpPr>
                <p:nvPr/>
              </p:nvSpPr>
              <p:spPr bwMode="auto">
                <a:xfrm>
                  <a:off x="5357" y="2577"/>
                  <a:ext cx="19" cy="28"/>
                </a:xfrm>
                <a:custGeom>
                  <a:avLst/>
                  <a:gdLst>
                    <a:gd name="T0" fmla="*/ 0 w 19"/>
                    <a:gd name="T1" fmla="*/ 7 h 28"/>
                    <a:gd name="T2" fmla="*/ 0 w 19"/>
                    <a:gd name="T3" fmla="*/ 7 h 28"/>
                    <a:gd name="T4" fmla="*/ 12 w 19"/>
                    <a:gd name="T5" fmla="*/ 0 h 28"/>
                    <a:gd name="T6" fmla="*/ 18 w 19"/>
                    <a:gd name="T7" fmla="*/ 15 h 28"/>
                    <a:gd name="T8" fmla="*/ 13 w 19"/>
                    <a:gd name="T9" fmla="*/ 27 h 28"/>
                    <a:gd name="T10" fmla="*/ 0 w 19"/>
                    <a:gd name="T11" fmla="*/ 7 h 28"/>
                    <a:gd name="T12" fmla="*/ 0 w 19"/>
                    <a:gd name="T13" fmla="*/ 7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8"/>
                    <a:gd name="T23" fmla="*/ 19 w 19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8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2" y="0"/>
                      </a:lnTo>
                      <a:lnTo>
                        <a:pt x="18" y="15"/>
                      </a:lnTo>
                      <a:lnTo>
                        <a:pt x="13" y="2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4310" y="3920"/>
                  <a:ext cx="1026" cy="940"/>
                  <a:chOff x="4310" y="3920"/>
                  <a:chExt cx="1026" cy="940"/>
                </a:xfrm>
              </p:grpSpPr>
              <p:sp>
                <p:nvSpPr>
                  <p:cNvPr id="194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4310" y="3920"/>
                    <a:ext cx="1026" cy="839"/>
                  </a:xfrm>
                  <a:custGeom>
                    <a:avLst/>
                    <a:gdLst>
                      <a:gd name="T0" fmla="*/ 1 w 1026"/>
                      <a:gd name="T1" fmla="*/ 55 h 839"/>
                      <a:gd name="T2" fmla="*/ 29 w 1026"/>
                      <a:gd name="T3" fmla="*/ 109 h 839"/>
                      <a:gd name="T4" fmla="*/ 32 w 1026"/>
                      <a:gd name="T5" fmla="*/ 140 h 839"/>
                      <a:gd name="T6" fmla="*/ 44 w 1026"/>
                      <a:gd name="T7" fmla="*/ 151 h 839"/>
                      <a:gd name="T8" fmla="*/ 56 w 1026"/>
                      <a:gd name="T9" fmla="*/ 119 h 839"/>
                      <a:gd name="T10" fmla="*/ 75 w 1026"/>
                      <a:gd name="T11" fmla="*/ 114 h 839"/>
                      <a:gd name="T12" fmla="*/ 61 w 1026"/>
                      <a:gd name="T13" fmla="*/ 147 h 839"/>
                      <a:gd name="T14" fmla="*/ 140 w 1026"/>
                      <a:gd name="T15" fmla="*/ 115 h 839"/>
                      <a:gd name="T16" fmla="*/ 175 w 1026"/>
                      <a:gd name="T17" fmla="*/ 114 h 839"/>
                      <a:gd name="T18" fmla="*/ 141 w 1026"/>
                      <a:gd name="T19" fmla="*/ 129 h 839"/>
                      <a:gd name="T20" fmla="*/ 207 w 1026"/>
                      <a:gd name="T21" fmla="*/ 147 h 839"/>
                      <a:gd name="T22" fmla="*/ 229 w 1026"/>
                      <a:gd name="T23" fmla="*/ 138 h 839"/>
                      <a:gd name="T24" fmla="*/ 267 w 1026"/>
                      <a:gd name="T25" fmla="*/ 162 h 839"/>
                      <a:gd name="T26" fmla="*/ 282 w 1026"/>
                      <a:gd name="T27" fmla="*/ 189 h 839"/>
                      <a:gd name="T28" fmla="*/ 295 w 1026"/>
                      <a:gd name="T29" fmla="*/ 223 h 839"/>
                      <a:gd name="T30" fmla="*/ 289 w 1026"/>
                      <a:gd name="T31" fmla="*/ 230 h 839"/>
                      <a:gd name="T32" fmla="*/ 334 w 1026"/>
                      <a:gd name="T33" fmla="*/ 216 h 839"/>
                      <a:gd name="T34" fmla="*/ 350 w 1026"/>
                      <a:gd name="T35" fmla="*/ 213 h 839"/>
                      <a:gd name="T36" fmla="*/ 413 w 1026"/>
                      <a:gd name="T37" fmla="*/ 181 h 839"/>
                      <a:gd name="T38" fmla="*/ 420 w 1026"/>
                      <a:gd name="T39" fmla="*/ 147 h 839"/>
                      <a:gd name="T40" fmla="*/ 493 w 1026"/>
                      <a:gd name="T41" fmla="*/ 166 h 839"/>
                      <a:gd name="T42" fmla="*/ 535 w 1026"/>
                      <a:gd name="T43" fmla="*/ 201 h 839"/>
                      <a:gd name="T44" fmla="*/ 562 w 1026"/>
                      <a:gd name="T45" fmla="*/ 236 h 839"/>
                      <a:gd name="T46" fmla="*/ 586 w 1026"/>
                      <a:gd name="T47" fmla="*/ 266 h 839"/>
                      <a:gd name="T48" fmla="*/ 630 w 1026"/>
                      <a:gd name="T49" fmla="*/ 290 h 839"/>
                      <a:gd name="T50" fmla="*/ 638 w 1026"/>
                      <a:gd name="T51" fmla="*/ 417 h 839"/>
                      <a:gd name="T52" fmla="*/ 661 w 1026"/>
                      <a:gd name="T53" fmla="*/ 484 h 839"/>
                      <a:gd name="T54" fmla="*/ 651 w 1026"/>
                      <a:gd name="T55" fmla="*/ 452 h 839"/>
                      <a:gd name="T56" fmla="*/ 659 w 1026"/>
                      <a:gd name="T57" fmla="*/ 441 h 839"/>
                      <a:gd name="T58" fmla="*/ 677 w 1026"/>
                      <a:gd name="T59" fmla="*/ 462 h 839"/>
                      <a:gd name="T60" fmla="*/ 695 w 1026"/>
                      <a:gd name="T61" fmla="*/ 459 h 839"/>
                      <a:gd name="T62" fmla="*/ 666 w 1026"/>
                      <a:gd name="T63" fmla="*/ 522 h 839"/>
                      <a:gd name="T64" fmla="*/ 698 w 1026"/>
                      <a:gd name="T65" fmla="*/ 574 h 839"/>
                      <a:gd name="T66" fmla="*/ 728 w 1026"/>
                      <a:gd name="T67" fmla="*/ 611 h 839"/>
                      <a:gd name="T68" fmla="*/ 727 w 1026"/>
                      <a:gd name="T69" fmla="*/ 586 h 839"/>
                      <a:gd name="T70" fmla="*/ 756 w 1026"/>
                      <a:gd name="T71" fmla="*/ 586 h 839"/>
                      <a:gd name="T72" fmla="*/ 756 w 1026"/>
                      <a:gd name="T73" fmla="*/ 617 h 839"/>
                      <a:gd name="T74" fmla="*/ 786 w 1026"/>
                      <a:gd name="T75" fmla="*/ 659 h 839"/>
                      <a:gd name="T76" fmla="*/ 815 w 1026"/>
                      <a:gd name="T77" fmla="*/ 734 h 839"/>
                      <a:gd name="T78" fmla="*/ 864 w 1026"/>
                      <a:gd name="T79" fmla="*/ 748 h 839"/>
                      <a:gd name="T80" fmla="*/ 933 w 1026"/>
                      <a:gd name="T81" fmla="*/ 809 h 839"/>
                      <a:gd name="T82" fmla="*/ 926 w 1026"/>
                      <a:gd name="T83" fmla="*/ 827 h 839"/>
                      <a:gd name="T84" fmla="*/ 910 w 1026"/>
                      <a:gd name="T85" fmla="*/ 838 h 839"/>
                      <a:gd name="T86" fmla="*/ 964 w 1026"/>
                      <a:gd name="T87" fmla="*/ 830 h 839"/>
                      <a:gd name="T88" fmla="*/ 998 w 1026"/>
                      <a:gd name="T89" fmla="*/ 814 h 839"/>
                      <a:gd name="T90" fmla="*/ 1004 w 1026"/>
                      <a:gd name="T91" fmla="*/ 755 h 839"/>
                      <a:gd name="T92" fmla="*/ 1025 w 1026"/>
                      <a:gd name="T93" fmla="*/ 721 h 839"/>
                      <a:gd name="T94" fmla="*/ 1004 w 1026"/>
                      <a:gd name="T95" fmla="*/ 546 h 839"/>
                      <a:gd name="T96" fmla="*/ 867 w 1026"/>
                      <a:gd name="T97" fmla="*/ 289 h 839"/>
                      <a:gd name="T98" fmla="*/ 807 w 1026"/>
                      <a:gd name="T99" fmla="*/ 164 h 839"/>
                      <a:gd name="T100" fmla="*/ 754 w 1026"/>
                      <a:gd name="T101" fmla="*/ 13 h 839"/>
                      <a:gd name="T102" fmla="*/ 692 w 1026"/>
                      <a:gd name="T103" fmla="*/ 0 h 839"/>
                      <a:gd name="T104" fmla="*/ 688 w 1026"/>
                      <a:gd name="T105" fmla="*/ 73 h 839"/>
                      <a:gd name="T106" fmla="*/ 663 w 1026"/>
                      <a:gd name="T107" fmla="*/ 45 h 839"/>
                      <a:gd name="T108" fmla="*/ 317 w 1026"/>
                      <a:gd name="T109" fmla="*/ 25 h 839"/>
                      <a:gd name="T110" fmla="*/ 1 w 1026"/>
                      <a:gd name="T111" fmla="*/ 55 h 839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026"/>
                      <a:gd name="T169" fmla="*/ 0 h 839"/>
                      <a:gd name="T170" fmla="*/ 1026 w 1026"/>
                      <a:gd name="T171" fmla="*/ 839 h 839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026" h="839">
                        <a:moveTo>
                          <a:pt x="1" y="55"/>
                        </a:moveTo>
                        <a:lnTo>
                          <a:pt x="1" y="55"/>
                        </a:lnTo>
                        <a:lnTo>
                          <a:pt x="0" y="79"/>
                        </a:lnTo>
                        <a:lnTo>
                          <a:pt x="29" y="109"/>
                        </a:lnTo>
                        <a:lnTo>
                          <a:pt x="23" y="127"/>
                        </a:lnTo>
                        <a:lnTo>
                          <a:pt x="32" y="140"/>
                        </a:lnTo>
                        <a:lnTo>
                          <a:pt x="22" y="161"/>
                        </a:lnTo>
                        <a:lnTo>
                          <a:pt x="44" y="151"/>
                        </a:lnTo>
                        <a:lnTo>
                          <a:pt x="56" y="136"/>
                        </a:lnTo>
                        <a:lnTo>
                          <a:pt x="56" y="119"/>
                        </a:lnTo>
                        <a:lnTo>
                          <a:pt x="67" y="129"/>
                        </a:lnTo>
                        <a:lnTo>
                          <a:pt x="75" y="114"/>
                        </a:lnTo>
                        <a:lnTo>
                          <a:pt x="84" y="127"/>
                        </a:lnTo>
                        <a:lnTo>
                          <a:pt x="61" y="147"/>
                        </a:lnTo>
                        <a:lnTo>
                          <a:pt x="128" y="130"/>
                        </a:lnTo>
                        <a:lnTo>
                          <a:pt x="140" y="115"/>
                        </a:lnTo>
                        <a:lnTo>
                          <a:pt x="150" y="121"/>
                        </a:lnTo>
                        <a:lnTo>
                          <a:pt x="175" y="114"/>
                        </a:lnTo>
                        <a:lnTo>
                          <a:pt x="187" y="124"/>
                        </a:lnTo>
                        <a:lnTo>
                          <a:pt x="141" y="129"/>
                        </a:lnTo>
                        <a:lnTo>
                          <a:pt x="156" y="134"/>
                        </a:lnTo>
                        <a:lnTo>
                          <a:pt x="207" y="147"/>
                        </a:lnTo>
                        <a:lnTo>
                          <a:pt x="238" y="164"/>
                        </a:lnTo>
                        <a:lnTo>
                          <a:pt x="229" y="138"/>
                        </a:lnTo>
                        <a:lnTo>
                          <a:pt x="244" y="158"/>
                        </a:lnTo>
                        <a:lnTo>
                          <a:pt x="267" y="162"/>
                        </a:lnTo>
                        <a:lnTo>
                          <a:pt x="248" y="169"/>
                        </a:lnTo>
                        <a:lnTo>
                          <a:pt x="282" y="189"/>
                        </a:lnTo>
                        <a:lnTo>
                          <a:pt x="295" y="205"/>
                        </a:lnTo>
                        <a:lnTo>
                          <a:pt x="295" y="223"/>
                        </a:lnTo>
                        <a:lnTo>
                          <a:pt x="281" y="201"/>
                        </a:lnTo>
                        <a:lnTo>
                          <a:pt x="289" y="230"/>
                        </a:lnTo>
                        <a:lnTo>
                          <a:pt x="317" y="219"/>
                        </a:lnTo>
                        <a:lnTo>
                          <a:pt x="334" y="216"/>
                        </a:lnTo>
                        <a:lnTo>
                          <a:pt x="346" y="204"/>
                        </a:lnTo>
                        <a:lnTo>
                          <a:pt x="350" y="213"/>
                        </a:lnTo>
                        <a:lnTo>
                          <a:pt x="388" y="182"/>
                        </a:lnTo>
                        <a:lnTo>
                          <a:pt x="413" y="181"/>
                        </a:lnTo>
                        <a:lnTo>
                          <a:pt x="403" y="172"/>
                        </a:lnTo>
                        <a:lnTo>
                          <a:pt x="420" y="147"/>
                        </a:lnTo>
                        <a:lnTo>
                          <a:pt x="456" y="147"/>
                        </a:lnTo>
                        <a:lnTo>
                          <a:pt x="493" y="166"/>
                        </a:lnTo>
                        <a:lnTo>
                          <a:pt x="515" y="196"/>
                        </a:lnTo>
                        <a:lnTo>
                          <a:pt x="535" y="201"/>
                        </a:lnTo>
                        <a:lnTo>
                          <a:pt x="538" y="223"/>
                        </a:lnTo>
                        <a:lnTo>
                          <a:pt x="562" y="236"/>
                        </a:lnTo>
                        <a:lnTo>
                          <a:pt x="573" y="253"/>
                        </a:lnTo>
                        <a:lnTo>
                          <a:pt x="586" y="266"/>
                        </a:lnTo>
                        <a:lnTo>
                          <a:pt x="617" y="266"/>
                        </a:lnTo>
                        <a:lnTo>
                          <a:pt x="630" y="290"/>
                        </a:lnTo>
                        <a:lnTo>
                          <a:pt x="647" y="335"/>
                        </a:lnTo>
                        <a:lnTo>
                          <a:pt x="638" y="417"/>
                        </a:lnTo>
                        <a:lnTo>
                          <a:pt x="641" y="468"/>
                        </a:lnTo>
                        <a:lnTo>
                          <a:pt x="661" y="484"/>
                        </a:lnTo>
                        <a:lnTo>
                          <a:pt x="664" y="459"/>
                        </a:lnTo>
                        <a:lnTo>
                          <a:pt x="651" y="452"/>
                        </a:lnTo>
                        <a:lnTo>
                          <a:pt x="654" y="436"/>
                        </a:lnTo>
                        <a:lnTo>
                          <a:pt x="659" y="441"/>
                        </a:lnTo>
                        <a:lnTo>
                          <a:pt x="673" y="445"/>
                        </a:lnTo>
                        <a:lnTo>
                          <a:pt x="677" y="462"/>
                        </a:lnTo>
                        <a:lnTo>
                          <a:pt x="687" y="443"/>
                        </a:lnTo>
                        <a:lnTo>
                          <a:pt x="695" y="459"/>
                        </a:lnTo>
                        <a:lnTo>
                          <a:pt x="667" y="513"/>
                        </a:lnTo>
                        <a:lnTo>
                          <a:pt x="666" y="522"/>
                        </a:lnTo>
                        <a:lnTo>
                          <a:pt x="683" y="531"/>
                        </a:lnTo>
                        <a:lnTo>
                          <a:pt x="698" y="574"/>
                        </a:lnTo>
                        <a:lnTo>
                          <a:pt x="718" y="595"/>
                        </a:lnTo>
                        <a:lnTo>
                          <a:pt x="728" y="611"/>
                        </a:lnTo>
                        <a:lnTo>
                          <a:pt x="743" y="611"/>
                        </a:lnTo>
                        <a:lnTo>
                          <a:pt x="727" y="586"/>
                        </a:lnTo>
                        <a:lnTo>
                          <a:pt x="739" y="590"/>
                        </a:lnTo>
                        <a:lnTo>
                          <a:pt x="756" y="586"/>
                        </a:lnTo>
                        <a:lnTo>
                          <a:pt x="748" y="595"/>
                        </a:lnTo>
                        <a:lnTo>
                          <a:pt x="756" y="617"/>
                        </a:lnTo>
                        <a:lnTo>
                          <a:pt x="762" y="647"/>
                        </a:lnTo>
                        <a:lnTo>
                          <a:pt x="786" y="659"/>
                        </a:lnTo>
                        <a:lnTo>
                          <a:pt x="792" y="678"/>
                        </a:lnTo>
                        <a:lnTo>
                          <a:pt x="815" y="734"/>
                        </a:lnTo>
                        <a:lnTo>
                          <a:pt x="841" y="734"/>
                        </a:lnTo>
                        <a:lnTo>
                          <a:pt x="864" y="748"/>
                        </a:lnTo>
                        <a:lnTo>
                          <a:pt x="902" y="803"/>
                        </a:lnTo>
                        <a:lnTo>
                          <a:pt x="933" y="809"/>
                        </a:lnTo>
                        <a:lnTo>
                          <a:pt x="934" y="821"/>
                        </a:lnTo>
                        <a:lnTo>
                          <a:pt x="926" y="827"/>
                        </a:lnTo>
                        <a:lnTo>
                          <a:pt x="902" y="815"/>
                        </a:lnTo>
                        <a:lnTo>
                          <a:pt x="910" y="838"/>
                        </a:lnTo>
                        <a:lnTo>
                          <a:pt x="939" y="830"/>
                        </a:lnTo>
                        <a:lnTo>
                          <a:pt x="964" y="830"/>
                        </a:lnTo>
                        <a:lnTo>
                          <a:pt x="976" y="815"/>
                        </a:lnTo>
                        <a:lnTo>
                          <a:pt x="998" y="814"/>
                        </a:lnTo>
                        <a:lnTo>
                          <a:pt x="1009" y="789"/>
                        </a:lnTo>
                        <a:lnTo>
                          <a:pt x="1004" y="755"/>
                        </a:lnTo>
                        <a:lnTo>
                          <a:pt x="1015" y="717"/>
                        </a:lnTo>
                        <a:lnTo>
                          <a:pt x="1025" y="721"/>
                        </a:lnTo>
                        <a:lnTo>
                          <a:pt x="1016" y="586"/>
                        </a:lnTo>
                        <a:lnTo>
                          <a:pt x="1004" y="546"/>
                        </a:lnTo>
                        <a:lnTo>
                          <a:pt x="893" y="352"/>
                        </a:lnTo>
                        <a:lnTo>
                          <a:pt x="867" y="289"/>
                        </a:lnTo>
                        <a:lnTo>
                          <a:pt x="879" y="289"/>
                        </a:lnTo>
                        <a:lnTo>
                          <a:pt x="807" y="164"/>
                        </a:lnTo>
                        <a:lnTo>
                          <a:pt x="756" y="35"/>
                        </a:lnTo>
                        <a:lnTo>
                          <a:pt x="754" y="13"/>
                        </a:lnTo>
                        <a:lnTo>
                          <a:pt x="739" y="9"/>
                        </a:lnTo>
                        <a:lnTo>
                          <a:pt x="692" y="0"/>
                        </a:lnTo>
                        <a:lnTo>
                          <a:pt x="680" y="16"/>
                        </a:lnTo>
                        <a:lnTo>
                          <a:pt x="688" y="73"/>
                        </a:lnTo>
                        <a:lnTo>
                          <a:pt x="667" y="71"/>
                        </a:lnTo>
                        <a:lnTo>
                          <a:pt x="663" y="45"/>
                        </a:lnTo>
                        <a:lnTo>
                          <a:pt x="339" y="66"/>
                        </a:lnTo>
                        <a:lnTo>
                          <a:pt x="317" y="25"/>
                        </a:lnTo>
                        <a:lnTo>
                          <a:pt x="1" y="55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5" name="Freeform 213"/>
                  <p:cNvSpPr>
                    <a:spLocks noChangeAspect="1"/>
                  </p:cNvSpPr>
                  <p:nvPr/>
                </p:nvSpPr>
                <p:spPr bwMode="auto">
                  <a:xfrm>
                    <a:off x="5157" y="4822"/>
                    <a:ext cx="52" cy="38"/>
                  </a:xfrm>
                  <a:custGeom>
                    <a:avLst/>
                    <a:gdLst>
                      <a:gd name="T0" fmla="*/ 0 w 52"/>
                      <a:gd name="T1" fmla="*/ 37 h 38"/>
                      <a:gd name="T2" fmla="*/ 0 w 52"/>
                      <a:gd name="T3" fmla="*/ 37 h 38"/>
                      <a:gd name="T4" fmla="*/ 2 w 52"/>
                      <a:gd name="T5" fmla="*/ 16 h 38"/>
                      <a:gd name="T6" fmla="*/ 20 w 52"/>
                      <a:gd name="T7" fmla="*/ 14 h 38"/>
                      <a:gd name="T8" fmla="*/ 23 w 52"/>
                      <a:gd name="T9" fmla="*/ 0 h 38"/>
                      <a:gd name="T10" fmla="*/ 51 w 52"/>
                      <a:gd name="T11" fmla="*/ 14 h 38"/>
                      <a:gd name="T12" fmla="*/ 24 w 52"/>
                      <a:gd name="T13" fmla="*/ 25 h 38"/>
                      <a:gd name="T14" fmla="*/ 10 w 52"/>
                      <a:gd name="T15" fmla="*/ 20 h 38"/>
                      <a:gd name="T16" fmla="*/ 14 w 52"/>
                      <a:gd name="T17" fmla="*/ 31 h 38"/>
                      <a:gd name="T18" fmla="*/ 0 w 52"/>
                      <a:gd name="T19" fmla="*/ 37 h 38"/>
                      <a:gd name="T20" fmla="*/ 0 w 52"/>
                      <a:gd name="T21" fmla="*/ 37 h 3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2"/>
                      <a:gd name="T34" fmla="*/ 0 h 38"/>
                      <a:gd name="T35" fmla="*/ 52 w 52"/>
                      <a:gd name="T36" fmla="*/ 38 h 3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2" h="38">
                        <a:moveTo>
                          <a:pt x="0" y="37"/>
                        </a:moveTo>
                        <a:lnTo>
                          <a:pt x="0" y="37"/>
                        </a:lnTo>
                        <a:lnTo>
                          <a:pt x="2" y="16"/>
                        </a:lnTo>
                        <a:lnTo>
                          <a:pt x="20" y="14"/>
                        </a:lnTo>
                        <a:lnTo>
                          <a:pt x="23" y="0"/>
                        </a:lnTo>
                        <a:lnTo>
                          <a:pt x="51" y="14"/>
                        </a:lnTo>
                        <a:lnTo>
                          <a:pt x="24" y="25"/>
                        </a:lnTo>
                        <a:lnTo>
                          <a:pt x="10" y="20"/>
                        </a:lnTo>
                        <a:lnTo>
                          <a:pt x="14" y="31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6" name="Freeform 214"/>
                  <p:cNvSpPr>
                    <a:spLocks noChangeAspect="1"/>
                  </p:cNvSpPr>
                  <p:nvPr/>
                </p:nvSpPr>
                <p:spPr bwMode="auto">
                  <a:xfrm>
                    <a:off x="5229" y="4799"/>
                    <a:ext cx="43" cy="30"/>
                  </a:xfrm>
                  <a:custGeom>
                    <a:avLst/>
                    <a:gdLst>
                      <a:gd name="T0" fmla="*/ 0 w 43"/>
                      <a:gd name="T1" fmla="*/ 28 h 30"/>
                      <a:gd name="T2" fmla="*/ 0 w 43"/>
                      <a:gd name="T3" fmla="*/ 28 h 30"/>
                      <a:gd name="T4" fmla="*/ 7 w 43"/>
                      <a:gd name="T5" fmla="*/ 29 h 30"/>
                      <a:gd name="T6" fmla="*/ 42 w 43"/>
                      <a:gd name="T7" fmla="*/ 0 h 30"/>
                      <a:gd name="T8" fmla="*/ 11 w 43"/>
                      <a:gd name="T9" fmla="*/ 20 h 30"/>
                      <a:gd name="T10" fmla="*/ 0 w 43"/>
                      <a:gd name="T11" fmla="*/ 28 h 30"/>
                      <a:gd name="T12" fmla="*/ 0 w 43"/>
                      <a:gd name="T13" fmla="*/ 28 h 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3"/>
                      <a:gd name="T22" fmla="*/ 0 h 30"/>
                      <a:gd name="T23" fmla="*/ 43 w 43"/>
                      <a:gd name="T24" fmla="*/ 30 h 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3" h="30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7" y="29"/>
                        </a:lnTo>
                        <a:lnTo>
                          <a:pt x="42" y="0"/>
                        </a:lnTo>
                        <a:lnTo>
                          <a:pt x="11" y="20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Freeform 215"/>
                  <p:cNvSpPr>
                    <a:spLocks noChangeAspect="1"/>
                  </p:cNvSpPr>
                  <p:nvPr/>
                </p:nvSpPr>
                <p:spPr bwMode="auto">
                  <a:xfrm>
                    <a:off x="5301" y="4710"/>
                    <a:ext cx="28" cy="61"/>
                  </a:xfrm>
                  <a:custGeom>
                    <a:avLst/>
                    <a:gdLst>
                      <a:gd name="T0" fmla="*/ 0 w 28"/>
                      <a:gd name="T1" fmla="*/ 60 h 61"/>
                      <a:gd name="T2" fmla="*/ 0 w 28"/>
                      <a:gd name="T3" fmla="*/ 60 h 61"/>
                      <a:gd name="T4" fmla="*/ 13 w 28"/>
                      <a:gd name="T5" fmla="*/ 41 h 61"/>
                      <a:gd name="T6" fmla="*/ 27 w 28"/>
                      <a:gd name="T7" fmla="*/ 0 h 61"/>
                      <a:gd name="T8" fmla="*/ 19 w 28"/>
                      <a:gd name="T9" fmla="*/ 19 h 61"/>
                      <a:gd name="T10" fmla="*/ 0 w 28"/>
                      <a:gd name="T11" fmla="*/ 60 h 61"/>
                      <a:gd name="T12" fmla="*/ 0 w 28"/>
                      <a:gd name="T13" fmla="*/ 60 h 6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61"/>
                      <a:gd name="T23" fmla="*/ 28 w 28"/>
                      <a:gd name="T24" fmla="*/ 61 h 6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61">
                        <a:moveTo>
                          <a:pt x="0" y="60"/>
                        </a:moveTo>
                        <a:lnTo>
                          <a:pt x="0" y="60"/>
                        </a:lnTo>
                        <a:lnTo>
                          <a:pt x="13" y="41"/>
                        </a:lnTo>
                        <a:lnTo>
                          <a:pt x="27" y="0"/>
                        </a:lnTo>
                        <a:lnTo>
                          <a:pt x="19" y="19"/>
                        </a:lnTo>
                        <a:lnTo>
                          <a:pt x="0" y="60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8" name="Freeform 216"/>
                <p:cNvSpPr>
                  <a:spLocks noChangeAspect="1"/>
                </p:cNvSpPr>
                <p:nvPr/>
              </p:nvSpPr>
              <p:spPr bwMode="auto">
                <a:xfrm>
                  <a:off x="4494" y="3305"/>
                  <a:ext cx="615" cy="689"/>
                </a:xfrm>
                <a:custGeom>
                  <a:avLst/>
                  <a:gdLst>
                    <a:gd name="T0" fmla="*/ 0 w 615"/>
                    <a:gd name="T1" fmla="*/ 37 h 689"/>
                    <a:gd name="T2" fmla="*/ 0 w 615"/>
                    <a:gd name="T3" fmla="*/ 37 h 689"/>
                    <a:gd name="T4" fmla="*/ 82 w 615"/>
                    <a:gd name="T5" fmla="*/ 356 h 689"/>
                    <a:gd name="T6" fmla="*/ 111 w 615"/>
                    <a:gd name="T7" fmla="*/ 409 h 689"/>
                    <a:gd name="T8" fmla="*/ 122 w 615"/>
                    <a:gd name="T9" fmla="*/ 449 h 689"/>
                    <a:gd name="T10" fmla="*/ 109 w 615"/>
                    <a:gd name="T11" fmla="*/ 477 h 689"/>
                    <a:gd name="T12" fmla="*/ 105 w 615"/>
                    <a:gd name="T13" fmla="*/ 520 h 689"/>
                    <a:gd name="T14" fmla="*/ 133 w 615"/>
                    <a:gd name="T15" fmla="*/ 640 h 689"/>
                    <a:gd name="T16" fmla="*/ 155 w 615"/>
                    <a:gd name="T17" fmla="*/ 681 h 689"/>
                    <a:gd name="T18" fmla="*/ 479 w 615"/>
                    <a:gd name="T19" fmla="*/ 660 h 689"/>
                    <a:gd name="T20" fmla="*/ 483 w 615"/>
                    <a:gd name="T21" fmla="*/ 686 h 689"/>
                    <a:gd name="T22" fmla="*/ 504 w 615"/>
                    <a:gd name="T23" fmla="*/ 688 h 689"/>
                    <a:gd name="T24" fmla="*/ 496 w 615"/>
                    <a:gd name="T25" fmla="*/ 631 h 689"/>
                    <a:gd name="T26" fmla="*/ 508 w 615"/>
                    <a:gd name="T27" fmla="*/ 615 h 689"/>
                    <a:gd name="T28" fmla="*/ 555 w 615"/>
                    <a:gd name="T29" fmla="*/ 624 h 689"/>
                    <a:gd name="T30" fmla="*/ 564 w 615"/>
                    <a:gd name="T31" fmla="*/ 585 h 689"/>
                    <a:gd name="T32" fmla="*/ 555 w 615"/>
                    <a:gd name="T33" fmla="*/ 581 h 689"/>
                    <a:gd name="T34" fmla="*/ 568 w 615"/>
                    <a:gd name="T35" fmla="*/ 572 h 689"/>
                    <a:gd name="T36" fmla="*/ 549 w 615"/>
                    <a:gd name="T37" fmla="*/ 561 h 689"/>
                    <a:gd name="T38" fmla="*/ 559 w 615"/>
                    <a:gd name="T39" fmla="*/ 548 h 689"/>
                    <a:gd name="T40" fmla="*/ 556 w 615"/>
                    <a:gd name="T41" fmla="*/ 530 h 689"/>
                    <a:gd name="T42" fmla="*/ 578 w 615"/>
                    <a:gd name="T43" fmla="*/ 513 h 689"/>
                    <a:gd name="T44" fmla="*/ 572 w 615"/>
                    <a:gd name="T45" fmla="*/ 493 h 689"/>
                    <a:gd name="T46" fmla="*/ 581 w 615"/>
                    <a:gd name="T47" fmla="*/ 487 h 689"/>
                    <a:gd name="T48" fmla="*/ 587 w 615"/>
                    <a:gd name="T49" fmla="*/ 470 h 689"/>
                    <a:gd name="T50" fmla="*/ 578 w 615"/>
                    <a:gd name="T51" fmla="*/ 463 h 689"/>
                    <a:gd name="T52" fmla="*/ 594 w 615"/>
                    <a:gd name="T53" fmla="*/ 449 h 689"/>
                    <a:gd name="T54" fmla="*/ 585 w 615"/>
                    <a:gd name="T55" fmla="*/ 436 h 689"/>
                    <a:gd name="T56" fmla="*/ 599 w 615"/>
                    <a:gd name="T57" fmla="*/ 436 h 689"/>
                    <a:gd name="T58" fmla="*/ 614 w 615"/>
                    <a:gd name="T59" fmla="*/ 417 h 689"/>
                    <a:gd name="T60" fmla="*/ 607 w 615"/>
                    <a:gd name="T61" fmla="*/ 409 h 689"/>
                    <a:gd name="T62" fmla="*/ 588 w 615"/>
                    <a:gd name="T63" fmla="*/ 407 h 689"/>
                    <a:gd name="T64" fmla="*/ 572 w 615"/>
                    <a:gd name="T65" fmla="*/ 387 h 689"/>
                    <a:gd name="T66" fmla="*/ 549 w 615"/>
                    <a:gd name="T67" fmla="*/ 340 h 689"/>
                    <a:gd name="T68" fmla="*/ 535 w 615"/>
                    <a:gd name="T69" fmla="*/ 333 h 689"/>
                    <a:gd name="T70" fmla="*/ 506 w 615"/>
                    <a:gd name="T71" fmla="*/ 271 h 689"/>
                    <a:gd name="T72" fmla="*/ 468 w 615"/>
                    <a:gd name="T73" fmla="*/ 245 h 689"/>
                    <a:gd name="T74" fmla="*/ 440 w 615"/>
                    <a:gd name="T75" fmla="*/ 202 h 689"/>
                    <a:gd name="T76" fmla="*/ 372 w 615"/>
                    <a:gd name="T77" fmla="*/ 147 h 689"/>
                    <a:gd name="T78" fmla="*/ 337 w 615"/>
                    <a:gd name="T79" fmla="*/ 98 h 689"/>
                    <a:gd name="T80" fmla="*/ 264 w 615"/>
                    <a:gd name="T81" fmla="*/ 48 h 689"/>
                    <a:gd name="T82" fmla="*/ 287 w 615"/>
                    <a:gd name="T83" fmla="*/ 0 h 689"/>
                    <a:gd name="T84" fmla="*/ 149 w 615"/>
                    <a:gd name="T85" fmla="*/ 17 h 689"/>
                    <a:gd name="T86" fmla="*/ 0 w 615"/>
                    <a:gd name="T87" fmla="*/ 37 h 689"/>
                    <a:gd name="T88" fmla="*/ 0 w 615"/>
                    <a:gd name="T89" fmla="*/ 37 h 68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5"/>
                    <a:gd name="T136" fmla="*/ 0 h 689"/>
                    <a:gd name="T137" fmla="*/ 615 w 615"/>
                    <a:gd name="T138" fmla="*/ 689 h 68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5" h="689">
                      <a:moveTo>
                        <a:pt x="0" y="37"/>
                      </a:moveTo>
                      <a:lnTo>
                        <a:pt x="0" y="37"/>
                      </a:lnTo>
                      <a:lnTo>
                        <a:pt x="82" y="356"/>
                      </a:lnTo>
                      <a:lnTo>
                        <a:pt x="111" y="409"/>
                      </a:lnTo>
                      <a:lnTo>
                        <a:pt x="122" y="449"/>
                      </a:lnTo>
                      <a:lnTo>
                        <a:pt x="109" y="477"/>
                      </a:lnTo>
                      <a:lnTo>
                        <a:pt x="105" y="520"/>
                      </a:lnTo>
                      <a:lnTo>
                        <a:pt x="133" y="640"/>
                      </a:lnTo>
                      <a:lnTo>
                        <a:pt x="155" y="681"/>
                      </a:lnTo>
                      <a:lnTo>
                        <a:pt x="479" y="660"/>
                      </a:lnTo>
                      <a:lnTo>
                        <a:pt x="483" y="686"/>
                      </a:lnTo>
                      <a:lnTo>
                        <a:pt x="504" y="688"/>
                      </a:lnTo>
                      <a:lnTo>
                        <a:pt x="496" y="631"/>
                      </a:lnTo>
                      <a:lnTo>
                        <a:pt x="508" y="615"/>
                      </a:lnTo>
                      <a:lnTo>
                        <a:pt x="555" y="624"/>
                      </a:lnTo>
                      <a:lnTo>
                        <a:pt x="564" y="585"/>
                      </a:lnTo>
                      <a:lnTo>
                        <a:pt x="555" y="581"/>
                      </a:lnTo>
                      <a:lnTo>
                        <a:pt x="568" y="572"/>
                      </a:lnTo>
                      <a:lnTo>
                        <a:pt x="549" y="561"/>
                      </a:lnTo>
                      <a:lnTo>
                        <a:pt x="559" y="548"/>
                      </a:lnTo>
                      <a:lnTo>
                        <a:pt x="556" y="530"/>
                      </a:lnTo>
                      <a:lnTo>
                        <a:pt x="578" y="513"/>
                      </a:lnTo>
                      <a:lnTo>
                        <a:pt x="572" y="493"/>
                      </a:lnTo>
                      <a:lnTo>
                        <a:pt x="581" y="487"/>
                      </a:lnTo>
                      <a:lnTo>
                        <a:pt x="587" y="470"/>
                      </a:lnTo>
                      <a:lnTo>
                        <a:pt x="578" y="463"/>
                      </a:lnTo>
                      <a:lnTo>
                        <a:pt x="594" y="449"/>
                      </a:lnTo>
                      <a:lnTo>
                        <a:pt x="585" y="436"/>
                      </a:lnTo>
                      <a:lnTo>
                        <a:pt x="599" y="436"/>
                      </a:lnTo>
                      <a:lnTo>
                        <a:pt x="614" y="417"/>
                      </a:lnTo>
                      <a:lnTo>
                        <a:pt x="607" y="409"/>
                      </a:lnTo>
                      <a:lnTo>
                        <a:pt x="588" y="407"/>
                      </a:lnTo>
                      <a:lnTo>
                        <a:pt x="572" y="387"/>
                      </a:lnTo>
                      <a:lnTo>
                        <a:pt x="549" y="340"/>
                      </a:lnTo>
                      <a:lnTo>
                        <a:pt x="535" y="333"/>
                      </a:lnTo>
                      <a:lnTo>
                        <a:pt x="506" y="271"/>
                      </a:lnTo>
                      <a:lnTo>
                        <a:pt x="468" y="245"/>
                      </a:lnTo>
                      <a:lnTo>
                        <a:pt x="440" y="202"/>
                      </a:lnTo>
                      <a:lnTo>
                        <a:pt x="372" y="147"/>
                      </a:lnTo>
                      <a:lnTo>
                        <a:pt x="337" y="98"/>
                      </a:lnTo>
                      <a:lnTo>
                        <a:pt x="264" y="48"/>
                      </a:lnTo>
                      <a:lnTo>
                        <a:pt x="287" y="0"/>
                      </a:lnTo>
                      <a:lnTo>
                        <a:pt x="149" y="17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Freeform 217"/>
                <p:cNvSpPr>
                  <a:spLocks noChangeAspect="1"/>
                </p:cNvSpPr>
                <p:nvPr/>
              </p:nvSpPr>
              <p:spPr bwMode="auto">
                <a:xfrm>
                  <a:off x="3781" y="2208"/>
                  <a:ext cx="445" cy="862"/>
                </a:xfrm>
                <a:custGeom>
                  <a:avLst/>
                  <a:gdLst>
                    <a:gd name="T0" fmla="*/ 0 w 445"/>
                    <a:gd name="T1" fmla="*/ 381 h 862"/>
                    <a:gd name="T2" fmla="*/ 0 w 445"/>
                    <a:gd name="T3" fmla="*/ 381 h 862"/>
                    <a:gd name="T4" fmla="*/ 10 w 445"/>
                    <a:gd name="T5" fmla="*/ 354 h 862"/>
                    <a:gd name="T6" fmla="*/ 39 w 445"/>
                    <a:gd name="T7" fmla="*/ 301 h 862"/>
                    <a:gd name="T8" fmla="*/ 55 w 445"/>
                    <a:gd name="T9" fmla="*/ 244 h 862"/>
                    <a:gd name="T10" fmla="*/ 40 w 445"/>
                    <a:gd name="T11" fmla="*/ 202 h 862"/>
                    <a:gd name="T12" fmla="*/ 116 w 445"/>
                    <a:gd name="T13" fmla="*/ 139 h 862"/>
                    <a:gd name="T14" fmla="*/ 131 w 445"/>
                    <a:gd name="T15" fmla="*/ 106 h 862"/>
                    <a:gd name="T16" fmla="*/ 131 w 445"/>
                    <a:gd name="T17" fmla="*/ 91 h 862"/>
                    <a:gd name="T18" fmla="*/ 77 w 445"/>
                    <a:gd name="T19" fmla="*/ 21 h 862"/>
                    <a:gd name="T20" fmla="*/ 373 w 445"/>
                    <a:gd name="T21" fmla="*/ 0 h 862"/>
                    <a:gd name="T22" fmla="*/ 381 w 445"/>
                    <a:gd name="T23" fmla="*/ 53 h 862"/>
                    <a:gd name="T24" fmla="*/ 410 w 445"/>
                    <a:gd name="T25" fmla="*/ 116 h 862"/>
                    <a:gd name="T26" fmla="*/ 436 w 445"/>
                    <a:gd name="T27" fmla="*/ 444 h 862"/>
                    <a:gd name="T28" fmla="*/ 429 w 445"/>
                    <a:gd name="T29" fmla="*/ 512 h 862"/>
                    <a:gd name="T30" fmla="*/ 444 w 445"/>
                    <a:gd name="T31" fmla="*/ 551 h 862"/>
                    <a:gd name="T32" fmla="*/ 427 w 445"/>
                    <a:gd name="T33" fmla="*/ 625 h 862"/>
                    <a:gd name="T34" fmla="*/ 405 w 445"/>
                    <a:gd name="T35" fmla="*/ 659 h 862"/>
                    <a:gd name="T36" fmla="*/ 393 w 445"/>
                    <a:gd name="T37" fmla="*/ 712 h 862"/>
                    <a:gd name="T38" fmla="*/ 403 w 445"/>
                    <a:gd name="T39" fmla="*/ 728 h 862"/>
                    <a:gd name="T40" fmla="*/ 394 w 445"/>
                    <a:gd name="T41" fmla="*/ 761 h 862"/>
                    <a:gd name="T42" fmla="*/ 400 w 445"/>
                    <a:gd name="T43" fmla="*/ 773 h 862"/>
                    <a:gd name="T44" fmla="*/ 364 w 445"/>
                    <a:gd name="T45" fmla="*/ 788 h 862"/>
                    <a:gd name="T46" fmla="*/ 357 w 445"/>
                    <a:gd name="T47" fmla="*/ 842 h 862"/>
                    <a:gd name="T48" fmla="*/ 306 w 445"/>
                    <a:gd name="T49" fmla="*/ 823 h 862"/>
                    <a:gd name="T50" fmla="*/ 280 w 445"/>
                    <a:gd name="T51" fmla="*/ 850 h 862"/>
                    <a:gd name="T52" fmla="*/ 281 w 445"/>
                    <a:gd name="T53" fmla="*/ 861 h 862"/>
                    <a:gd name="T54" fmla="*/ 264 w 445"/>
                    <a:gd name="T55" fmla="*/ 861 h 862"/>
                    <a:gd name="T56" fmla="*/ 247 w 445"/>
                    <a:gd name="T57" fmla="*/ 824 h 862"/>
                    <a:gd name="T58" fmla="*/ 238 w 445"/>
                    <a:gd name="T59" fmla="*/ 774 h 862"/>
                    <a:gd name="T60" fmla="*/ 218 w 445"/>
                    <a:gd name="T61" fmla="*/ 741 h 862"/>
                    <a:gd name="T62" fmla="*/ 188 w 445"/>
                    <a:gd name="T63" fmla="*/ 728 h 862"/>
                    <a:gd name="T64" fmla="*/ 152 w 445"/>
                    <a:gd name="T65" fmla="*/ 696 h 862"/>
                    <a:gd name="T66" fmla="*/ 139 w 445"/>
                    <a:gd name="T67" fmla="*/ 651 h 862"/>
                    <a:gd name="T68" fmla="*/ 160 w 445"/>
                    <a:gd name="T69" fmla="*/ 586 h 862"/>
                    <a:gd name="T70" fmla="*/ 142 w 445"/>
                    <a:gd name="T71" fmla="*/ 572 h 862"/>
                    <a:gd name="T72" fmla="*/ 99 w 445"/>
                    <a:gd name="T73" fmla="*/ 573 h 862"/>
                    <a:gd name="T74" fmla="*/ 91 w 445"/>
                    <a:gd name="T75" fmla="*/ 529 h 862"/>
                    <a:gd name="T76" fmla="*/ 18 w 445"/>
                    <a:gd name="T77" fmla="*/ 449 h 862"/>
                    <a:gd name="T78" fmla="*/ 0 w 445"/>
                    <a:gd name="T79" fmla="*/ 381 h 862"/>
                    <a:gd name="T80" fmla="*/ 0 w 445"/>
                    <a:gd name="T81" fmla="*/ 381 h 86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45"/>
                    <a:gd name="T124" fmla="*/ 0 h 862"/>
                    <a:gd name="T125" fmla="*/ 445 w 445"/>
                    <a:gd name="T126" fmla="*/ 862 h 86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45" h="862">
                      <a:moveTo>
                        <a:pt x="0" y="381"/>
                      </a:moveTo>
                      <a:lnTo>
                        <a:pt x="0" y="381"/>
                      </a:lnTo>
                      <a:lnTo>
                        <a:pt x="10" y="354"/>
                      </a:lnTo>
                      <a:lnTo>
                        <a:pt x="39" y="301"/>
                      </a:lnTo>
                      <a:lnTo>
                        <a:pt x="55" y="244"/>
                      </a:lnTo>
                      <a:lnTo>
                        <a:pt x="40" y="202"/>
                      </a:lnTo>
                      <a:lnTo>
                        <a:pt x="116" y="139"/>
                      </a:lnTo>
                      <a:lnTo>
                        <a:pt x="131" y="106"/>
                      </a:lnTo>
                      <a:lnTo>
                        <a:pt x="131" y="91"/>
                      </a:lnTo>
                      <a:lnTo>
                        <a:pt x="77" y="21"/>
                      </a:lnTo>
                      <a:lnTo>
                        <a:pt x="373" y="0"/>
                      </a:lnTo>
                      <a:lnTo>
                        <a:pt x="381" y="53"/>
                      </a:lnTo>
                      <a:lnTo>
                        <a:pt x="410" y="116"/>
                      </a:lnTo>
                      <a:lnTo>
                        <a:pt x="436" y="444"/>
                      </a:lnTo>
                      <a:lnTo>
                        <a:pt x="429" y="512"/>
                      </a:lnTo>
                      <a:lnTo>
                        <a:pt x="444" y="551"/>
                      </a:lnTo>
                      <a:lnTo>
                        <a:pt x="427" y="625"/>
                      </a:lnTo>
                      <a:lnTo>
                        <a:pt x="405" y="659"/>
                      </a:lnTo>
                      <a:lnTo>
                        <a:pt x="393" y="712"/>
                      </a:lnTo>
                      <a:lnTo>
                        <a:pt x="403" y="728"/>
                      </a:lnTo>
                      <a:lnTo>
                        <a:pt x="394" y="761"/>
                      </a:lnTo>
                      <a:lnTo>
                        <a:pt x="400" y="773"/>
                      </a:lnTo>
                      <a:lnTo>
                        <a:pt x="364" y="788"/>
                      </a:lnTo>
                      <a:lnTo>
                        <a:pt x="357" y="842"/>
                      </a:lnTo>
                      <a:lnTo>
                        <a:pt x="306" y="823"/>
                      </a:lnTo>
                      <a:lnTo>
                        <a:pt x="280" y="850"/>
                      </a:lnTo>
                      <a:lnTo>
                        <a:pt x="281" y="861"/>
                      </a:lnTo>
                      <a:lnTo>
                        <a:pt x="264" y="861"/>
                      </a:lnTo>
                      <a:lnTo>
                        <a:pt x="247" y="824"/>
                      </a:lnTo>
                      <a:lnTo>
                        <a:pt x="238" y="774"/>
                      </a:lnTo>
                      <a:lnTo>
                        <a:pt x="218" y="741"/>
                      </a:lnTo>
                      <a:lnTo>
                        <a:pt x="188" y="728"/>
                      </a:lnTo>
                      <a:lnTo>
                        <a:pt x="152" y="696"/>
                      </a:lnTo>
                      <a:lnTo>
                        <a:pt x="139" y="651"/>
                      </a:lnTo>
                      <a:lnTo>
                        <a:pt x="160" y="586"/>
                      </a:lnTo>
                      <a:lnTo>
                        <a:pt x="142" y="572"/>
                      </a:lnTo>
                      <a:lnTo>
                        <a:pt x="99" y="573"/>
                      </a:lnTo>
                      <a:lnTo>
                        <a:pt x="91" y="529"/>
                      </a:lnTo>
                      <a:lnTo>
                        <a:pt x="18" y="449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Freeform 218"/>
                <p:cNvSpPr>
                  <a:spLocks noChangeAspect="1"/>
                </p:cNvSpPr>
                <p:nvPr/>
              </p:nvSpPr>
              <p:spPr bwMode="auto">
                <a:xfrm>
                  <a:off x="4174" y="2286"/>
                  <a:ext cx="351" cy="651"/>
                </a:xfrm>
                <a:custGeom>
                  <a:avLst/>
                  <a:gdLst>
                    <a:gd name="T0" fmla="*/ 0 w 351"/>
                    <a:gd name="T1" fmla="*/ 634 h 651"/>
                    <a:gd name="T2" fmla="*/ 0 w 351"/>
                    <a:gd name="T3" fmla="*/ 634 h 651"/>
                    <a:gd name="T4" fmla="*/ 10 w 351"/>
                    <a:gd name="T5" fmla="*/ 650 h 651"/>
                    <a:gd name="T6" fmla="*/ 21 w 351"/>
                    <a:gd name="T7" fmla="*/ 633 h 651"/>
                    <a:gd name="T8" fmla="*/ 72 w 351"/>
                    <a:gd name="T9" fmla="*/ 622 h 651"/>
                    <a:gd name="T10" fmla="*/ 88 w 351"/>
                    <a:gd name="T11" fmla="*/ 626 h 651"/>
                    <a:gd name="T12" fmla="*/ 143 w 351"/>
                    <a:gd name="T13" fmla="*/ 607 h 651"/>
                    <a:gd name="T14" fmla="*/ 163 w 351"/>
                    <a:gd name="T15" fmla="*/ 625 h 651"/>
                    <a:gd name="T16" fmla="*/ 180 w 351"/>
                    <a:gd name="T17" fmla="*/ 581 h 651"/>
                    <a:gd name="T18" fmla="*/ 197 w 351"/>
                    <a:gd name="T19" fmla="*/ 571 h 651"/>
                    <a:gd name="T20" fmla="*/ 237 w 351"/>
                    <a:gd name="T21" fmla="*/ 595 h 651"/>
                    <a:gd name="T22" fmla="*/ 242 w 351"/>
                    <a:gd name="T23" fmla="*/ 568 h 651"/>
                    <a:gd name="T24" fmla="*/ 284 w 351"/>
                    <a:gd name="T25" fmla="*/ 510 h 651"/>
                    <a:gd name="T26" fmla="*/ 295 w 351"/>
                    <a:gd name="T27" fmla="*/ 476 h 651"/>
                    <a:gd name="T28" fmla="*/ 309 w 351"/>
                    <a:gd name="T29" fmla="*/ 480 h 651"/>
                    <a:gd name="T30" fmla="*/ 350 w 351"/>
                    <a:gd name="T31" fmla="*/ 449 h 651"/>
                    <a:gd name="T32" fmla="*/ 339 w 351"/>
                    <a:gd name="T33" fmla="*/ 424 h 651"/>
                    <a:gd name="T34" fmla="*/ 344 w 351"/>
                    <a:gd name="T35" fmla="*/ 409 h 651"/>
                    <a:gd name="T36" fmla="*/ 305 w 351"/>
                    <a:gd name="T37" fmla="*/ 11 h 651"/>
                    <a:gd name="T38" fmla="*/ 301 w 351"/>
                    <a:gd name="T39" fmla="*/ 0 h 651"/>
                    <a:gd name="T40" fmla="*/ 92 w 351"/>
                    <a:gd name="T41" fmla="*/ 25 h 651"/>
                    <a:gd name="T42" fmla="*/ 52 w 351"/>
                    <a:gd name="T43" fmla="*/ 50 h 651"/>
                    <a:gd name="T44" fmla="*/ 17 w 351"/>
                    <a:gd name="T45" fmla="*/ 38 h 651"/>
                    <a:gd name="T46" fmla="*/ 43 w 351"/>
                    <a:gd name="T47" fmla="*/ 366 h 651"/>
                    <a:gd name="T48" fmla="*/ 36 w 351"/>
                    <a:gd name="T49" fmla="*/ 434 h 651"/>
                    <a:gd name="T50" fmla="*/ 51 w 351"/>
                    <a:gd name="T51" fmla="*/ 473 h 651"/>
                    <a:gd name="T52" fmla="*/ 34 w 351"/>
                    <a:gd name="T53" fmla="*/ 547 h 651"/>
                    <a:gd name="T54" fmla="*/ 12 w 351"/>
                    <a:gd name="T55" fmla="*/ 581 h 651"/>
                    <a:gd name="T56" fmla="*/ 0 w 351"/>
                    <a:gd name="T57" fmla="*/ 634 h 651"/>
                    <a:gd name="T58" fmla="*/ 0 w 351"/>
                    <a:gd name="T59" fmla="*/ 634 h 6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51"/>
                    <a:gd name="T91" fmla="*/ 0 h 651"/>
                    <a:gd name="T92" fmla="*/ 351 w 351"/>
                    <a:gd name="T93" fmla="*/ 651 h 65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51" h="651">
                      <a:moveTo>
                        <a:pt x="0" y="634"/>
                      </a:moveTo>
                      <a:lnTo>
                        <a:pt x="0" y="634"/>
                      </a:lnTo>
                      <a:lnTo>
                        <a:pt x="10" y="650"/>
                      </a:lnTo>
                      <a:lnTo>
                        <a:pt x="21" y="633"/>
                      </a:lnTo>
                      <a:lnTo>
                        <a:pt x="72" y="622"/>
                      </a:lnTo>
                      <a:lnTo>
                        <a:pt x="88" y="626"/>
                      </a:lnTo>
                      <a:lnTo>
                        <a:pt x="143" y="607"/>
                      </a:lnTo>
                      <a:lnTo>
                        <a:pt x="163" y="625"/>
                      </a:lnTo>
                      <a:lnTo>
                        <a:pt x="180" y="581"/>
                      </a:lnTo>
                      <a:lnTo>
                        <a:pt x="197" y="571"/>
                      </a:lnTo>
                      <a:lnTo>
                        <a:pt x="237" y="595"/>
                      </a:lnTo>
                      <a:lnTo>
                        <a:pt x="242" y="568"/>
                      </a:lnTo>
                      <a:lnTo>
                        <a:pt x="284" y="510"/>
                      </a:lnTo>
                      <a:lnTo>
                        <a:pt x="295" y="476"/>
                      </a:lnTo>
                      <a:lnTo>
                        <a:pt x="309" y="480"/>
                      </a:lnTo>
                      <a:lnTo>
                        <a:pt x="350" y="449"/>
                      </a:lnTo>
                      <a:lnTo>
                        <a:pt x="339" y="424"/>
                      </a:lnTo>
                      <a:lnTo>
                        <a:pt x="344" y="409"/>
                      </a:lnTo>
                      <a:lnTo>
                        <a:pt x="305" y="11"/>
                      </a:lnTo>
                      <a:lnTo>
                        <a:pt x="301" y="0"/>
                      </a:lnTo>
                      <a:lnTo>
                        <a:pt x="92" y="25"/>
                      </a:lnTo>
                      <a:lnTo>
                        <a:pt x="52" y="50"/>
                      </a:lnTo>
                      <a:lnTo>
                        <a:pt x="17" y="38"/>
                      </a:lnTo>
                      <a:lnTo>
                        <a:pt x="43" y="366"/>
                      </a:lnTo>
                      <a:lnTo>
                        <a:pt x="36" y="434"/>
                      </a:lnTo>
                      <a:lnTo>
                        <a:pt x="51" y="473"/>
                      </a:lnTo>
                      <a:lnTo>
                        <a:pt x="34" y="547"/>
                      </a:lnTo>
                      <a:lnTo>
                        <a:pt x="12" y="581"/>
                      </a:lnTo>
                      <a:lnTo>
                        <a:pt x="0" y="634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Freeform 219"/>
                <p:cNvSpPr>
                  <a:spLocks noChangeAspect="1"/>
                </p:cNvSpPr>
                <p:nvPr/>
              </p:nvSpPr>
              <p:spPr bwMode="auto">
                <a:xfrm>
                  <a:off x="3239" y="2079"/>
                  <a:ext cx="674" cy="484"/>
                </a:xfrm>
                <a:custGeom>
                  <a:avLst/>
                  <a:gdLst>
                    <a:gd name="T0" fmla="*/ 0 w 674"/>
                    <a:gd name="T1" fmla="*/ 9 h 484"/>
                    <a:gd name="T2" fmla="*/ 0 w 674"/>
                    <a:gd name="T3" fmla="*/ 9 h 484"/>
                    <a:gd name="T4" fmla="*/ 0 w 674"/>
                    <a:gd name="T5" fmla="*/ 46 h 484"/>
                    <a:gd name="T6" fmla="*/ 13 w 674"/>
                    <a:gd name="T7" fmla="*/ 76 h 484"/>
                    <a:gd name="T8" fmla="*/ 5 w 674"/>
                    <a:gd name="T9" fmla="*/ 102 h 484"/>
                    <a:gd name="T10" fmla="*/ 12 w 674"/>
                    <a:gd name="T11" fmla="*/ 168 h 484"/>
                    <a:gd name="T12" fmla="*/ 45 w 674"/>
                    <a:gd name="T13" fmla="*/ 263 h 484"/>
                    <a:gd name="T14" fmla="*/ 45 w 674"/>
                    <a:gd name="T15" fmla="*/ 293 h 484"/>
                    <a:gd name="T16" fmla="*/ 67 w 674"/>
                    <a:gd name="T17" fmla="*/ 338 h 484"/>
                    <a:gd name="T18" fmla="*/ 76 w 674"/>
                    <a:gd name="T19" fmla="*/ 411 h 484"/>
                    <a:gd name="T20" fmla="*/ 70 w 674"/>
                    <a:gd name="T21" fmla="*/ 433 h 484"/>
                    <a:gd name="T22" fmla="*/ 83 w 674"/>
                    <a:gd name="T23" fmla="*/ 457 h 484"/>
                    <a:gd name="T24" fmla="*/ 518 w 674"/>
                    <a:gd name="T25" fmla="*/ 447 h 484"/>
                    <a:gd name="T26" fmla="*/ 552 w 674"/>
                    <a:gd name="T27" fmla="*/ 483 h 484"/>
                    <a:gd name="T28" fmla="*/ 581 w 674"/>
                    <a:gd name="T29" fmla="*/ 430 h 484"/>
                    <a:gd name="T30" fmla="*/ 597 w 674"/>
                    <a:gd name="T31" fmla="*/ 373 h 484"/>
                    <a:gd name="T32" fmla="*/ 582 w 674"/>
                    <a:gd name="T33" fmla="*/ 331 h 484"/>
                    <a:gd name="T34" fmla="*/ 658 w 674"/>
                    <a:gd name="T35" fmla="*/ 268 h 484"/>
                    <a:gd name="T36" fmla="*/ 673 w 674"/>
                    <a:gd name="T37" fmla="*/ 235 h 484"/>
                    <a:gd name="T38" fmla="*/ 673 w 674"/>
                    <a:gd name="T39" fmla="*/ 220 h 484"/>
                    <a:gd name="T40" fmla="*/ 619 w 674"/>
                    <a:gd name="T41" fmla="*/ 150 h 484"/>
                    <a:gd name="T42" fmla="*/ 562 w 674"/>
                    <a:gd name="T43" fmla="*/ 77 h 484"/>
                    <a:gd name="T44" fmla="*/ 552 w 674"/>
                    <a:gd name="T45" fmla="*/ 0 h 484"/>
                    <a:gd name="T46" fmla="*/ 15 w 674"/>
                    <a:gd name="T47" fmla="*/ 11 h 484"/>
                    <a:gd name="T48" fmla="*/ 0 w 674"/>
                    <a:gd name="T49" fmla="*/ 9 h 484"/>
                    <a:gd name="T50" fmla="*/ 0 w 674"/>
                    <a:gd name="T51" fmla="*/ 9 h 48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74"/>
                    <a:gd name="T79" fmla="*/ 0 h 484"/>
                    <a:gd name="T80" fmla="*/ 674 w 674"/>
                    <a:gd name="T81" fmla="*/ 484 h 48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74" h="484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46"/>
                      </a:lnTo>
                      <a:lnTo>
                        <a:pt x="13" y="76"/>
                      </a:lnTo>
                      <a:lnTo>
                        <a:pt x="5" y="102"/>
                      </a:lnTo>
                      <a:lnTo>
                        <a:pt x="12" y="168"/>
                      </a:lnTo>
                      <a:lnTo>
                        <a:pt x="45" y="263"/>
                      </a:lnTo>
                      <a:lnTo>
                        <a:pt x="45" y="293"/>
                      </a:lnTo>
                      <a:lnTo>
                        <a:pt x="67" y="338"/>
                      </a:lnTo>
                      <a:lnTo>
                        <a:pt x="76" y="411"/>
                      </a:lnTo>
                      <a:lnTo>
                        <a:pt x="70" y="433"/>
                      </a:lnTo>
                      <a:lnTo>
                        <a:pt x="83" y="457"/>
                      </a:lnTo>
                      <a:lnTo>
                        <a:pt x="518" y="447"/>
                      </a:lnTo>
                      <a:lnTo>
                        <a:pt x="552" y="483"/>
                      </a:lnTo>
                      <a:lnTo>
                        <a:pt x="581" y="430"/>
                      </a:lnTo>
                      <a:lnTo>
                        <a:pt x="597" y="373"/>
                      </a:lnTo>
                      <a:lnTo>
                        <a:pt x="582" y="331"/>
                      </a:lnTo>
                      <a:lnTo>
                        <a:pt x="658" y="268"/>
                      </a:lnTo>
                      <a:lnTo>
                        <a:pt x="673" y="235"/>
                      </a:lnTo>
                      <a:lnTo>
                        <a:pt x="673" y="220"/>
                      </a:lnTo>
                      <a:lnTo>
                        <a:pt x="619" y="150"/>
                      </a:lnTo>
                      <a:lnTo>
                        <a:pt x="562" y="77"/>
                      </a:lnTo>
                      <a:lnTo>
                        <a:pt x="552" y="0"/>
                      </a:lnTo>
                      <a:lnTo>
                        <a:pt x="15" y="11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220"/>
                <p:cNvSpPr>
                  <a:spLocks noChangeAspect="1"/>
                </p:cNvSpPr>
                <p:nvPr/>
              </p:nvSpPr>
              <p:spPr bwMode="auto">
                <a:xfrm>
                  <a:off x="4042" y="2694"/>
                  <a:ext cx="821" cy="454"/>
                </a:xfrm>
                <a:custGeom>
                  <a:avLst/>
                  <a:gdLst>
                    <a:gd name="T0" fmla="*/ 0 w 821"/>
                    <a:gd name="T1" fmla="*/ 453 h 454"/>
                    <a:gd name="T2" fmla="*/ 0 w 821"/>
                    <a:gd name="T3" fmla="*/ 453 h 454"/>
                    <a:gd name="T4" fmla="*/ 8 w 821"/>
                    <a:gd name="T5" fmla="*/ 432 h 454"/>
                    <a:gd name="T6" fmla="*/ 26 w 821"/>
                    <a:gd name="T7" fmla="*/ 428 h 454"/>
                    <a:gd name="T8" fmla="*/ 31 w 821"/>
                    <a:gd name="T9" fmla="*/ 380 h 454"/>
                    <a:gd name="T10" fmla="*/ 20 w 821"/>
                    <a:gd name="T11" fmla="*/ 375 h 454"/>
                    <a:gd name="T12" fmla="*/ 19 w 821"/>
                    <a:gd name="T13" fmla="*/ 364 h 454"/>
                    <a:gd name="T14" fmla="*/ 45 w 821"/>
                    <a:gd name="T15" fmla="*/ 337 h 454"/>
                    <a:gd name="T16" fmla="*/ 96 w 821"/>
                    <a:gd name="T17" fmla="*/ 356 h 454"/>
                    <a:gd name="T18" fmla="*/ 103 w 821"/>
                    <a:gd name="T19" fmla="*/ 302 h 454"/>
                    <a:gd name="T20" fmla="*/ 139 w 821"/>
                    <a:gd name="T21" fmla="*/ 287 h 454"/>
                    <a:gd name="T22" fmla="*/ 133 w 821"/>
                    <a:gd name="T23" fmla="*/ 275 h 454"/>
                    <a:gd name="T24" fmla="*/ 142 w 821"/>
                    <a:gd name="T25" fmla="*/ 242 h 454"/>
                    <a:gd name="T26" fmla="*/ 153 w 821"/>
                    <a:gd name="T27" fmla="*/ 225 h 454"/>
                    <a:gd name="T28" fmla="*/ 204 w 821"/>
                    <a:gd name="T29" fmla="*/ 214 h 454"/>
                    <a:gd name="T30" fmla="*/ 220 w 821"/>
                    <a:gd name="T31" fmla="*/ 218 h 454"/>
                    <a:gd name="T32" fmla="*/ 275 w 821"/>
                    <a:gd name="T33" fmla="*/ 199 h 454"/>
                    <a:gd name="T34" fmla="*/ 295 w 821"/>
                    <a:gd name="T35" fmla="*/ 217 h 454"/>
                    <a:gd name="T36" fmla="*/ 312 w 821"/>
                    <a:gd name="T37" fmla="*/ 173 h 454"/>
                    <a:gd name="T38" fmla="*/ 329 w 821"/>
                    <a:gd name="T39" fmla="*/ 163 h 454"/>
                    <a:gd name="T40" fmla="*/ 369 w 821"/>
                    <a:gd name="T41" fmla="*/ 187 h 454"/>
                    <a:gd name="T42" fmla="*/ 374 w 821"/>
                    <a:gd name="T43" fmla="*/ 160 h 454"/>
                    <a:gd name="T44" fmla="*/ 416 w 821"/>
                    <a:gd name="T45" fmla="*/ 102 h 454"/>
                    <a:gd name="T46" fmla="*/ 427 w 821"/>
                    <a:gd name="T47" fmla="*/ 68 h 454"/>
                    <a:gd name="T48" fmla="*/ 441 w 821"/>
                    <a:gd name="T49" fmla="*/ 72 h 454"/>
                    <a:gd name="T50" fmla="*/ 482 w 821"/>
                    <a:gd name="T51" fmla="*/ 41 h 454"/>
                    <a:gd name="T52" fmla="*/ 471 w 821"/>
                    <a:gd name="T53" fmla="*/ 16 h 454"/>
                    <a:gd name="T54" fmla="*/ 476 w 821"/>
                    <a:gd name="T55" fmla="*/ 1 h 454"/>
                    <a:gd name="T56" fmla="*/ 511 w 821"/>
                    <a:gd name="T57" fmla="*/ 0 h 454"/>
                    <a:gd name="T58" fmla="*/ 535 w 821"/>
                    <a:gd name="T59" fmla="*/ 8 h 454"/>
                    <a:gd name="T60" fmla="*/ 546 w 821"/>
                    <a:gd name="T61" fmla="*/ 37 h 454"/>
                    <a:gd name="T62" fmla="*/ 584 w 821"/>
                    <a:gd name="T63" fmla="*/ 42 h 454"/>
                    <a:gd name="T64" fmla="*/ 606 w 821"/>
                    <a:gd name="T65" fmla="*/ 56 h 454"/>
                    <a:gd name="T66" fmla="*/ 657 w 821"/>
                    <a:gd name="T67" fmla="*/ 54 h 454"/>
                    <a:gd name="T68" fmla="*/ 681 w 821"/>
                    <a:gd name="T69" fmla="*/ 37 h 454"/>
                    <a:gd name="T70" fmla="*/ 735 w 821"/>
                    <a:gd name="T71" fmla="*/ 75 h 454"/>
                    <a:gd name="T72" fmla="*/ 755 w 821"/>
                    <a:gd name="T73" fmla="*/ 149 h 454"/>
                    <a:gd name="T74" fmla="*/ 778 w 821"/>
                    <a:gd name="T75" fmla="*/ 175 h 454"/>
                    <a:gd name="T76" fmla="*/ 820 w 821"/>
                    <a:gd name="T77" fmla="*/ 202 h 454"/>
                    <a:gd name="T78" fmla="*/ 789 w 821"/>
                    <a:gd name="T79" fmla="*/ 242 h 454"/>
                    <a:gd name="T80" fmla="*/ 760 w 821"/>
                    <a:gd name="T81" fmla="*/ 263 h 454"/>
                    <a:gd name="T82" fmla="*/ 732 w 821"/>
                    <a:gd name="T83" fmla="*/ 301 h 454"/>
                    <a:gd name="T84" fmla="*/ 732 w 821"/>
                    <a:gd name="T85" fmla="*/ 315 h 454"/>
                    <a:gd name="T86" fmla="*/ 650 w 821"/>
                    <a:gd name="T87" fmla="*/ 372 h 454"/>
                    <a:gd name="T88" fmla="*/ 197 w 821"/>
                    <a:gd name="T89" fmla="*/ 417 h 454"/>
                    <a:gd name="T90" fmla="*/ 151 w 821"/>
                    <a:gd name="T91" fmla="*/ 416 h 454"/>
                    <a:gd name="T92" fmla="*/ 152 w 821"/>
                    <a:gd name="T93" fmla="*/ 442 h 454"/>
                    <a:gd name="T94" fmla="*/ 0 w 821"/>
                    <a:gd name="T95" fmla="*/ 453 h 454"/>
                    <a:gd name="T96" fmla="*/ 0 w 821"/>
                    <a:gd name="T97" fmla="*/ 453 h 4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1"/>
                    <a:gd name="T148" fmla="*/ 0 h 454"/>
                    <a:gd name="T149" fmla="*/ 821 w 821"/>
                    <a:gd name="T150" fmla="*/ 454 h 4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1" h="454">
                      <a:moveTo>
                        <a:pt x="0" y="453"/>
                      </a:moveTo>
                      <a:lnTo>
                        <a:pt x="0" y="453"/>
                      </a:lnTo>
                      <a:lnTo>
                        <a:pt x="8" y="432"/>
                      </a:lnTo>
                      <a:lnTo>
                        <a:pt x="26" y="428"/>
                      </a:lnTo>
                      <a:lnTo>
                        <a:pt x="31" y="380"/>
                      </a:lnTo>
                      <a:lnTo>
                        <a:pt x="20" y="375"/>
                      </a:lnTo>
                      <a:lnTo>
                        <a:pt x="19" y="364"/>
                      </a:lnTo>
                      <a:lnTo>
                        <a:pt x="45" y="337"/>
                      </a:lnTo>
                      <a:lnTo>
                        <a:pt x="96" y="356"/>
                      </a:lnTo>
                      <a:lnTo>
                        <a:pt x="103" y="302"/>
                      </a:lnTo>
                      <a:lnTo>
                        <a:pt x="139" y="287"/>
                      </a:lnTo>
                      <a:lnTo>
                        <a:pt x="133" y="275"/>
                      </a:lnTo>
                      <a:lnTo>
                        <a:pt x="142" y="242"/>
                      </a:lnTo>
                      <a:lnTo>
                        <a:pt x="153" y="225"/>
                      </a:lnTo>
                      <a:lnTo>
                        <a:pt x="204" y="214"/>
                      </a:lnTo>
                      <a:lnTo>
                        <a:pt x="220" y="218"/>
                      </a:lnTo>
                      <a:lnTo>
                        <a:pt x="275" y="199"/>
                      </a:lnTo>
                      <a:lnTo>
                        <a:pt x="295" y="217"/>
                      </a:lnTo>
                      <a:lnTo>
                        <a:pt x="312" y="173"/>
                      </a:lnTo>
                      <a:lnTo>
                        <a:pt x="329" y="163"/>
                      </a:lnTo>
                      <a:lnTo>
                        <a:pt x="369" y="187"/>
                      </a:lnTo>
                      <a:lnTo>
                        <a:pt x="374" y="160"/>
                      </a:lnTo>
                      <a:lnTo>
                        <a:pt x="416" y="102"/>
                      </a:lnTo>
                      <a:lnTo>
                        <a:pt x="427" y="68"/>
                      </a:lnTo>
                      <a:lnTo>
                        <a:pt x="441" y="72"/>
                      </a:lnTo>
                      <a:lnTo>
                        <a:pt x="482" y="41"/>
                      </a:lnTo>
                      <a:lnTo>
                        <a:pt x="471" y="16"/>
                      </a:lnTo>
                      <a:lnTo>
                        <a:pt x="476" y="1"/>
                      </a:lnTo>
                      <a:lnTo>
                        <a:pt x="511" y="0"/>
                      </a:lnTo>
                      <a:lnTo>
                        <a:pt x="535" y="8"/>
                      </a:lnTo>
                      <a:lnTo>
                        <a:pt x="546" y="37"/>
                      </a:lnTo>
                      <a:lnTo>
                        <a:pt x="584" y="42"/>
                      </a:lnTo>
                      <a:lnTo>
                        <a:pt x="606" y="56"/>
                      </a:lnTo>
                      <a:lnTo>
                        <a:pt x="657" y="54"/>
                      </a:lnTo>
                      <a:lnTo>
                        <a:pt x="681" y="37"/>
                      </a:lnTo>
                      <a:lnTo>
                        <a:pt x="735" y="75"/>
                      </a:lnTo>
                      <a:lnTo>
                        <a:pt x="755" y="149"/>
                      </a:lnTo>
                      <a:lnTo>
                        <a:pt x="778" y="175"/>
                      </a:lnTo>
                      <a:lnTo>
                        <a:pt x="820" y="202"/>
                      </a:lnTo>
                      <a:lnTo>
                        <a:pt x="789" y="242"/>
                      </a:lnTo>
                      <a:lnTo>
                        <a:pt x="760" y="263"/>
                      </a:lnTo>
                      <a:lnTo>
                        <a:pt x="732" y="301"/>
                      </a:lnTo>
                      <a:lnTo>
                        <a:pt x="732" y="315"/>
                      </a:lnTo>
                      <a:lnTo>
                        <a:pt x="650" y="372"/>
                      </a:lnTo>
                      <a:lnTo>
                        <a:pt x="197" y="417"/>
                      </a:lnTo>
                      <a:lnTo>
                        <a:pt x="151" y="416"/>
                      </a:lnTo>
                      <a:lnTo>
                        <a:pt x="152" y="442"/>
                      </a:lnTo>
                      <a:lnTo>
                        <a:pt x="0" y="453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Freeform 221"/>
                <p:cNvSpPr>
                  <a:spLocks noChangeAspect="1"/>
                </p:cNvSpPr>
                <p:nvPr/>
              </p:nvSpPr>
              <p:spPr bwMode="auto">
                <a:xfrm>
                  <a:off x="3522" y="3701"/>
                  <a:ext cx="635" cy="605"/>
                </a:xfrm>
                <a:custGeom>
                  <a:avLst/>
                  <a:gdLst>
                    <a:gd name="T0" fmla="*/ 0 w 635"/>
                    <a:gd name="T1" fmla="*/ 6 h 605"/>
                    <a:gd name="T2" fmla="*/ 24 w 635"/>
                    <a:gd name="T3" fmla="*/ 186 h 605"/>
                    <a:gd name="T4" fmla="*/ 65 w 635"/>
                    <a:gd name="T5" fmla="*/ 286 h 605"/>
                    <a:gd name="T6" fmla="*/ 43 w 635"/>
                    <a:gd name="T7" fmla="*/ 381 h 605"/>
                    <a:gd name="T8" fmla="*/ 51 w 635"/>
                    <a:gd name="T9" fmla="*/ 433 h 605"/>
                    <a:gd name="T10" fmla="*/ 37 w 635"/>
                    <a:gd name="T11" fmla="*/ 476 h 605"/>
                    <a:gd name="T12" fmla="*/ 32 w 635"/>
                    <a:gd name="T13" fmla="*/ 510 h 605"/>
                    <a:gd name="T14" fmla="*/ 185 w 635"/>
                    <a:gd name="T15" fmla="*/ 530 h 605"/>
                    <a:gd name="T16" fmla="*/ 244 w 635"/>
                    <a:gd name="T17" fmla="*/ 504 h 605"/>
                    <a:gd name="T18" fmla="*/ 311 w 635"/>
                    <a:gd name="T19" fmla="*/ 498 h 605"/>
                    <a:gd name="T20" fmla="*/ 332 w 635"/>
                    <a:gd name="T21" fmla="*/ 528 h 605"/>
                    <a:gd name="T22" fmla="*/ 369 w 635"/>
                    <a:gd name="T23" fmla="*/ 558 h 605"/>
                    <a:gd name="T24" fmla="*/ 395 w 635"/>
                    <a:gd name="T25" fmla="*/ 580 h 605"/>
                    <a:gd name="T26" fmla="*/ 428 w 635"/>
                    <a:gd name="T27" fmla="*/ 588 h 605"/>
                    <a:gd name="T28" fmla="*/ 440 w 635"/>
                    <a:gd name="T29" fmla="*/ 558 h 605"/>
                    <a:gd name="T30" fmla="*/ 469 w 635"/>
                    <a:gd name="T31" fmla="*/ 560 h 605"/>
                    <a:gd name="T32" fmla="*/ 505 w 635"/>
                    <a:gd name="T33" fmla="*/ 577 h 605"/>
                    <a:gd name="T34" fmla="*/ 505 w 635"/>
                    <a:gd name="T35" fmla="*/ 558 h 605"/>
                    <a:gd name="T36" fmla="*/ 512 w 635"/>
                    <a:gd name="T37" fmla="*/ 530 h 605"/>
                    <a:gd name="T38" fmla="*/ 533 w 635"/>
                    <a:gd name="T39" fmla="*/ 551 h 605"/>
                    <a:gd name="T40" fmla="*/ 571 w 635"/>
                    <a:gd name="T41" fmla="*/ 562 h 605"/>
                    <a:gd name="T42" fmla="*/ 582 w 635"/>
                    <a:gd name="T43" fmla="*/ 574 h 605"/>
                    <a:gd name="T44" fmla="*/ 589 w 635"/>
                    <a:gd name="T45" fmla="*/ 604 h 605"/>
                    <a:gd name="T46" fmla="*/ 619 w 635"/>
                    <a:gd name="T47" fmla="*/ 596 h 605"/>
                    <a:gd name="T48" fmla="*/ 634 w 635"/>
                    <a:gd name="T49" fmla="*/ 577 h 605"/>
                    <a:gd name="T50" fmla="*/ 617 w 635"/>
                    <a:gd name="T51" fmla="*/ 562 h 605"/>
                    <a:gd name="T52" fmla="*/ 594 w 635"/>
                    <a:gd name="T53" fmla="*/ 554 h 605"/>
                    <a:gd name="T54" fmla="*/ 571 w 635"/>
                    <a:gd name="T55" fmla="*/ 538 h 605"/>
                    <a:gd name="T56" fmla="*/ 565 w 635"/>
                    <a:gd name="T57" fmla="*/ 501 h 605"/>
                    <a:gd name="T58" fmla="*/ 581 w 635"/>
                    <a:gd name="T59" fmla="*/ 476 h 605"/>
                    <a:gd name="T60" fmla="*/ 608 w 635"/>
                    <a:gd name="T61" fmla="*/ 458 h 605"/>
                    <a:gd name="T62" fmla="*/ 603 w 635"/>
                    <a:gd name="T63" fmla="*/ 420 h 605"/>
                    <a:gd name="T64" fmla="*/ 565 w 635"/>
                    <a:gd name="T65" fmla="*/ 440 h 605"/>
                    <a:gd name="T66" fmla="*/ 525 w 635"/>
                    <a:gd name="T67" fmla="*/ 451 h 605"/>
                    <a:gd name="T68" fmla="*/ 540 w 635"/>
                    <a:gd name="T69" fmla="*/ 436 h 605"/>
                    <a:gd name="T70" fmla="*/ 548 w 635"/>
                    <a:gd name="T71" fmla="*/ 425 h 605"/>
                    <a:gd name="T72" fmla="*/ 533 w 635"/>
                    <a:gd name="T73" fmla="*/ 423 h 605"/>
                    <a:gd name="T74" fmla="*/ 519 w 635"/>
                    <a:gd name="T75" fmla="*/ 425 h 605"/>
                    <a:gd name="T76" fmla="*/ 489 w 635"/>
                    <a:gd name="T77" fmla="*/ 446 h 605"/>
                    <a:gd name="T78" fmla="*/ 451 w 635"/>
                    <a:gd name="T79" fmla="*/ 427 h 605"/>
                    <a:gd name="T80" fmla="*/ 493 w 635"/>
                    <a:gd name="T81" fmla="*/ 393 h 605"/>
                    <a:gd name="T82" fmla="*/ 561 w 635"/>
                    <a:gd name="T83" fmla="*/ 420 h 605"/>
                    <a:gd name="T84" fmla="*/ 528 w 635"/>
                    <a:gd name="T85" fmla="*/ 296 h 605"/>
                    <a:gd name="T86" fmla="*/ 302 w 635"/>
                    <a:gd name="T87" fmla="*/ 277 h 605"/>
                    <a:gd name="T88" fmla="*/ 367 w 635"/>
                    <a:gd name="T89" fmla="*/ 135 h 605"/>
                    <a:gd name="T90" fmla="*/ 359 w 635"/>
                    <a:gd name="T91" fmla="*/ 63 h 605"/>
                    <a:gd name="T92" fmla="*/ 0 w 635"/>
                    <a:gd name="T93" fmla="*/ 6 h 60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35"/>
                    <a:gd name="T142" fmla="*/ 0 h 605"/>
                    <a:gd name="T143" fmla="*/ 635 w 635"/>
                    <a:gd name="T144" fmla="*/ 605 h 60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35" h="60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7" y="166"/>
                      </a:lnTo>
                      <a:lnTo>
                        <a:pt x="24" y="186"/>
                      </a:lnTo>
                      <a:lnTo>
                        <a:pt x="31" y="228"/>
                      </a:lnTo>
                      <a:lnTo>
                        <a:pt x="65" y="286"/>
                      </a:lnTo>
                      <a:lnTo>
                        <a:pt x="64" y="334"/>
                      </a:lnTo>
                      <a:lnTo>
                        <a:pt x="43" y="381"/>
                      </a:lnTo>
                      <a:lnTo>
                        <a:pt x="45" y="407"/>
                      </a:lnTo>
                      <a:lnTo>
                        <a:pt x="51" y="433"/>
                      </a:lnTo>
                      <a:lnTo>
                        <a:pt x="49" y="459"/>
                      </a:lnTo>
                      <a:lnTo>
                        <a:pt x="37" y="476"/>
                      </a:lnTo>
                      <a:lnTo>
                        <a:pt x="22" y="498"/>
                      </a:lnTo>
                      <a:lnTo>
                        <a:pt x="32" y="510"/>
                      </a:lnTo>
                      <a:lnTo>
                        <a:pt x="117" y="499"/>
                      </a:lnTo>
                      <a:lnTo>
                        <a:pt x="185" y="530"/>
                      </a:lnTo>
                      <a:lnTo>
                        <a:pt x="251" y="525"/>
                      </a:lnTo>
                      <a:lnTo>
                        <a:pt x="244" y="504"/>
                      </a:lnTo>
                      <a:lnTo>
                        <a:pt x="265" y="486"/>
                      </a:lnTo>
                      <a:lnTo>
                        <a:pt x="311" y="498"/>
                      </a:lnTo>
                      <a:lnTo>
                        <a:pt x="318" y="533"/>
                      </a:lnTo>
                      <a:lnTo>
                        <a:pt x="332" y="528"/>
                      </a:lnTo>
                      <a:lnTo>
                        <a:pt x="351" y="536"/>
                      </a:lnTo>
                      <a:lnTo>
                        <a:pt x="369" y="558"/>
                      </a:lnTo>
                      <a:lnTo>
                        <a:pt x="374" y="577"/>
                      </a:lnTo>
                      <a:lnTo>
                        <a:pt x="395" y="580"/>
                      </a:lnTo>
                      <a:lnTo>
                        <a:pt x="412" y="594"/>
                      </a:lnTo>
                      <a:lnTo>
                        <a:pt x="428" y="588"/>
                      </a:lnTo>
                      <a:lnTo>
                        <a:pt x="442" y="572"/>
                      </a:lnTo>
                      <a:lnTo>
                        <a:pt x="440" y="558"/>
                      </a:lnTo>
                      <a:lnTo>
                        <a:pt x="460" y="577"/>
                      </a:lnTo>
                      <a:lnTo>
                        <a:pt x="469" y="560"/>
                      </a:lnTo>
                      <a:lnTo>
                        <a:pt x="483" y="591"/>
                      </a:lnTo>
                      <a:lnTo>
                        <a:pt x="505" y="577"/>
                      </a:lnTo>
                      <a:lnTo>
                        <a:pt x="512" y="567"/>
                      </a:lnTo>
                      <a:lnTo>
                        <a:pt x="505" y="558"/>
                      </a:lnTo>
                      <a:lnTo>
                        <a:pt x="505" y="530"/>
                      </a:lnTo>
                      <a:lnTo>
                        <a:pt x="512" y="530"/>
                      </a:lnTo>
                      <a:lnTo>
                        <a:pt x="529" y="533"/>
                      </a:lnTo>
                      <a:lnTo>
                        <a:pt x="533" y="551"/>
                      </a:lnTo>
                      <a:lnTo>
                        <a:pt x="554" y="551"/>
                      </a:lnTo>
                      <a:lnTo>
                        <a:pt x="571" y="562"/>
                      </a:lnTo>
                      <a:lnTo>
                        <a:pt x="575" y="559"/>
                      </a:lnTo>
                      <a:lnTo>
                        <a:pt x="582" y="574"/>
                      </a:lnTo>
                      <a:lnTo>
                        <a:pt x="595" y="582"/>
                      </a:lnTo>
                      <a:lnTo>
                        <a:pt x="589" y="604"/>
                      </a:lnTo>
                      <a:lnTo>
                        <a:pt x="607" y="582"/>
                      </a:lnTo>
                      <a:lnTo>
                        <a:pt x="619" y="596"/>
                      </a:lnTo>
                      <a:lnTo>
                        <a:pt x="619" y="580"/>
                      </a:lnTo>
                      <a:lnTo>
                        <a:pt x="634" y="577"/>
                      </a:lnTo>
                      <a:lnTo>
                        <a:pt x="634" y="566"/>
                      </a:lnTo>
                      <a:lnTo>
                        <a:pt x="617" y="562"/>
                      </a:lnTo>
                      <a:lnTo>
                        <a:pt x="608" y="551"/>
                      </a:lnTo>
                      <a:lnTo>
                        <a:pt x="594" y="554"/>
                      </a:lnTo>
                      <a:lnTo>
                        <a:pt x="588" y="538"/>
                      </a:lnTo>
                      <a:lnTo>
                        <a:pt x="571" y="538"/>
                      </a:lnTo>
                      <a:lnTo>
                        <a:pt x="556" y="508"/>
                      </a:lnTo>
                      <a:lnTo>
                        <a:pt x="565" y="501"/>
                      </a:lnTo>
                      <a:lnTo>
                        <a:pt x="578" y="492"/>
                      </a:lnTo>
                      <a:lnTo>
                        <a:pt x="581" y="476"/>
                      </a:lnTo>
                      <a:lnTo>
                        <a:pt x="591" y="475"/>
                      </a:lnTo>
                      <a:lnTo>
                        <a:pt x="608" y="458"/>
                      </a:lnTo>
                      <a:lnTo>
                        <a:pt x="603" y="451"/>
                      </a:lnTo>
                      <a:lnTo>
                        <a:pt x="603" y="420"/>
                      </a:lnTo>
                      <a:lnTo>
                        <a:pt x="585" y="435"/>
                      </a:lnTo>
                      <a:lnTo>
                        <a:pt x="565" y="440"/>
                      </a:lnTo>
                      <a:lnTo>
                        <a:pt x="551" y="466"/>
                      </a:lnTo>
                      <a:lnTo>
                        <a:pt x="525" y="451"/>
                      </a:lnTo>
                      <a:lnTo>
                        <a:pt x="529" y="441"/>
                      </a:lnTo>
                      <a:lnTo>
                        <a:pt x="540" y="436"/>
                      </a:lnTo>
                      <a:lnTo>
                        <a:pt x="540" y="441"/>
                      </a:lnTo>
                      <a:lnTo>
                        <a:pt x="548" y="425"/>
                      </a:lnTo>
                      <a:lnTo>
                        <a:pt x="539" y="430"/>
                      </a:lnTo>
                      <a:lnTo>
                        <a:pt x="533" y="423"/>
                      </a:lnTo>
                      <a:lnTo>
                        <a:pt x="531" y="432"/>
                      </a:lnTo>
                      <a:lnTo>
                        <a:pt x="519" y="425"/>
                      </a:lnTo>
                      <a:lnTo>
                        <a:pt x="507" y="441"/>
                      </a:lnTo>
                      <a:lnTo>
                        <a:pt x="489" y="446"/>
                      </a:lnTo>
                      <a:lnTo>
                        <a:pt x="453" y="436"/>
                      </a:lnTo>
                      <a:lnTo>
                        <a:pt x="451" y="427"/>
                      </a:lnTo>
                      <a:lnTo>
                        <a:pt x="473" y="393"/>
                      </a:lnTo>
                      <a:lnTo>
                        <a:pt x="493" y="393"/>
                      </a:lnTo>
                      <a:lnTo>
                        <a:pt x="506" y="408"/>
                      </a:lnTo>
                      <a:lnTo>
                        <a:pt x="561" y="420"/>
                      </a:lnTo>
                      <a:lnTo>
                        <a:pt x="521" y="347"/>
                      </a:lnTo>
                      <a:lnTo>
                        <a:pt x="528" y="296"/>
                      </a:lnTo>
                      <a:lnTo>
                        <a:pt x="301" y="305"/>
                      </a:lnTo>
                      <a:lnTo>
                        <a:pt x="302" y="277"/>
                      </a:lnTo>
                      <a:lnTo>
                        <a:pt x="327" y="192"/>
                      </a:lnTo>
                      <a:lnTo>
                        <a:pt x="367" y="135"/>
                      </a:lnTo>
                      <a:lnTo>
                        <a:pt x="354" y="118"/>
                      </a:lnTo>
                      <a:lnTo>
                        <a:pt x="359" y="63"/>
                      </a:lnTo>
                      <a:lnTo>
                        <a:pt x="339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222"/>
                <p:cNvSpPr>
                  <a:spLocks noChangeAspect="1"/>
                </p:cNvSpPr>
                <p:nvPr/>
              </p:nvSpPr>
              <p:spPr bwMode="auto">
                <a:xfrm>
                  <a:off x="5774" y="1089"/>
                  <a:ext cx="414" cy="706"/>
                </a:xfrm>
                <a:custGeom>
                  <a:avLst/>
                  <a:gdLst>
                    <a:gd name="T0" fmla="*/ 0 w 414"/>
                    <a:gd name="T1" fmla="*/ 384 h 706"/>
                    <a:gd name="T2" fmla="*/ 0 w 414"/>
                    <a:gd name="T3" fmla="*/ 384 h 706"/>
                    <a:gd name="T4" fmla="*/ 24 w 414"/>
                    <a:gd name="T5" fmla="*/ 384 h 706"/>
                    <a:gd name="T6" fmla="*/ 27 w 414"/>
                    <a:gd name="T7" fmla="*/ 340 h 706"/>
                    <a:gd name="T8" fmla="*/ 55 w 414"/>
                    <a:gd name="T9" fmla="*/ 275 h 706"/>
                    <a:gd name="T10" fmla="*/ 42 w 414"/>
                    <a:gd name="T11" fmla="*/ 231 h 706"/>
                    <a:gd name="T12" fmla="*/ 54 w 414"/>
                    <a:gd name="T13" fmla="*/ 170 h 706"/>
                    <a:gd name="T14" fmla="*/ 53 w 414"/>
                    <a:gd name="T15" fmla="*/ 147 h 706"/>
                    <a:gd name="T16" fmla="*/ 101 w 414"/>
                    <a:gd name="T17" fmla="*/ 11 h 706"/>
                    <a:gd name="T18" fmla="*/ 112 w 414"/>
                    <a:gd name="T19" fmla="*/ 11 h 706"/>
                    <a:gd name="T20" fmla="*/ 120 w 414"/>
                    <a:gd name="T21" fmla="*/ 38 h 706"/>
                    <a:gd name="T22" fmla="*/ 179 w 414"/>
                    <a:gd name="T23" fmla="*/ 14 h 706"/>
                    <a:gd name="T24" fmla="*/ 179 w 414"/>
                    <a:gd name="T25" fmla="*/ 5 h 706"/>
                    <a:gd name="T26" fmla="*/ 196 w 414"/>
                    <a:gd name="T27" fmla="*/ 0 h 706"/>
                    <a:gd name="T28" fmla="*/ 227 w 414"/>
                    <a:gd name="T29" fmla="*/ 16 h 706"/>
                    <a:gd name="T30" fmla="*/ 250 w 414"/>
                    <a:gd name="T31" fmla="*/ 38 h 706"/>
                    <a:gd name="T32" fmla="*/ 304 w 414"/>
                    <a:gd name="T33" fmla="*/ 233 h 706"/>
                    <a:gd name="T34" fmla="*/ 339 w 414"/>
                    <a:gd name="T35" fmla="*/ 233 h 706"/>
                    <a:gd name="T36" fmla="*/ 345 w 414"/>
                    <a:gd name="T37" fmla="*/ 245 h 706"/>
                    <a:gd name="T38" fmla="*/ 340 w 414"/>
                    <a:gd name="T39" fmla="*/ 253 h 706"/>
                    <a:gd name="T40" fmla="*/ 367 w 414"/>
                    <a:gd name="T41" fmla="*/ 298 h 706"/>
                    <a:gd name="T42" fmla="*/ 373 w 414"/>
                    <a:gd name="T43" fmla="*/ 287 h 706"/>
                    <a:gd name="T44" fmla="*/ 402 w 414"/>
                    <a:gd name="T45" fmla="*/ 317 h 706"/>
                    <a:gd name="T46" fmla="*/ 392 w 414"/>
                    <a:gd name="T47" fmla="*/ 325 h 706"/>
                    <a:gd name="T48" fmla="*/ 393 w 414"/>
                    <a:gd name="T49" fmla="*/ 333 h 706"/>
                    <a:gd name="T50" fmla="*/ 413 w 414"/>
                    <a:gd name="T51" fmla="*/ 333 h 706"/>
                    <a:gd name="T52" fmla="*/ 399 w 414"/>
                    <a:gd name="T53" fmla="*/ 370 h 706"/>
                    <a:gd name="T54" fmla="*/ 382 w 414"/>
                    <a:gd name="T55" fmla="*/ 365 h 706"/>
                    <a:gd name="T56" fmla="*/ 367 w 414"/>
                    <a:gd name="T57" fmla="*/ 379 h 706"/>
                    <a:gd name="T58" fmla="*/ 368 w 414"/>
                    <a:gd name="T59" fmla="*/ 395 h 706"/>
                    <a:gd name="T60" fmla="*/ 357 w 414"/>
                    <a:gd name="T61" fmla="*/ 404 h 706"/>
                    <a:gd name="T62" fmla="*/ 342 w 414"/>
                    <a:gd name="T63" fmla="*/ 398 h 706"/>
                    <a:gd name="T64" fmla="*/ 343 w 414"/>
                    <a:gd name="T65" fmla="*/ 422 h 706"/>
                    <a:gd name="T66" fmla="*/ 332 w 414"/>
                    <a:gd name="T67" fmla="*/ 414 h 706"/>
                    <a:gd name="T68" fmla="*/ 328 w 414"/>
                    <a:gd name="T69" fmla="*/ 440 h 706"/>
                    <a:gd name="T70" fmla="*/ 309 w 414"/>
                    <a:gd name="T71" fmla="*/ 418 h 706"/>
                    <a:gd name="T72" fmla="*/ 295 w 414"/>
                    <a:gd name="T73" fmla="*/ 439 h 706"/>
                    <a:gd name="T74" fmla="*/ 277 w 414"/>
                    <a:gd name="T75" fmla="*/ 448 h 706"/>
                    <a:gd name="T76" fmla="*/ 274 w 414"/>
                    <a:gd name="T77" fmla="*/ 470 h 706"/>
                    <a:gd name="T78" fmla="*/ 256 w 414"/>
                    <a:gd name="T79" fmla="*/ 465 h 706"/>
                    <a:gd name="T80" fmla="*/ 263 w 414"/>
                    <a:gd name="T81" fmla="*/ 447 h 706"/>
                    <a:gd name="T82" fmla="*/ 250 w 414"/>
                    <a:gd name="T83" fmla="*/ 430 h 706"/>
                    <a:gd name="T84" fmla="*/ 236 w 414"/>
                    <a:gd name="T85" fmla="*/ 456 h 706"/>
                    <a:gd name="T86" fmla="*/ 242 w 414"/>
                    <a:gd name="T87" fmla="*/ 512 h 706"/>
                    <a:gd name="T88" fmla="*/ 233 w 414"/>
                    <a:gd name="T89" fmla="*/ 528 h 706"/>
                    <a:gd name="T90" fmla="*/ 221 w 414"/>
                    <a:gd name="T91" fmla="*/ 528 h 706"/>
                    <a:gd name="T92" fmla="*/ 212 w 414"/>
                    <a:gd name="T93" fmla="*/ 528 h 706"/>
                    <a:gd name="T94" fmla="*/ 198 w 414"/>
                    <a:gd name="T95" fmla="*/ 560 h 706"/>
                    <a:gd name="T96" fmla="*/ 179 w 414"/>
                    <a:gd name="T97" fmla="*/ 559 h 706"/>
                    <a:gd name="T98" fmla="*/ 182 w 414"/>
                    <a:gd name="T99" fmla="*/ 587 h 706"/>
                    <a:gd name="T100" fmla="*/ 169 w 414"/>
                    <a:gd name="T101" fmla="*/ 566 h 706"/>
                    <a:gd name="T102" fmla="*/ 143 w 414"/>
                    <a:gd name="T103" fmla="*/ 591 h 706"/>
                    <a:gd name="T104" fmla="*/ 138 w 414"/>
                    <a:gd name="T105" fmla="*/ 608 h 706"/>
                    <a:gd name="T106" fmla="*/ 148 w 414"/>
                    <a:gd name="T107" fmla="*/ 620 h 706"/>
                    <a:gd name="T108" fmla="*/ 135 w 414"/>
                    <a:gd name="T109" fmla="*/ 626 h 706"/>
                    <a:gd name="T110" fmla="*/ 138 w 414"/>
                    <a:gd name="T111" fmla="*/ 646 h 706"/>
                    <a:gd name="T112" fmla="*/ 126 w 414"/>
                    <a:gd name="T113" fmla="*/ 663 h 706"/>
                    <a:gd name="T114" fmla="*/ 124 w 414"/>
                    <a:gd name="T115" fmla="*/ 705 h 706"/>
                    <a:gd name="T116" fmla="*/ 116 w 414"/>
                    <a:gd name="T117" fmla="*/ 705 h 706"/>
                    <a:gd name="T118" fmla="*/ 78 w 414"/>
                    <a:gd name="T119" fmla="*/ 648 h 706"/>
                    <a:gd name="T120" fmla="*/ 0 w 414"/>
                    <a:gd name="T121" fmla="*/ 384 h 706"/>
                    <a:gd name="T122" fmla="*/ 0 w 414"/>
                    <a:gd name="T123" fmla="*/ 384 h 70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14"/>
                    <a:gd name="T187" fmla="*/ 0 h 706"/>
                    <a:gd name="T188" fmla="*/ 414 w 414"/>
                    <a:gd name="T189" fmla="*/ 706 h 70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14" h="706">
                      <a:moveTo>
                        <a:pt x="0" y="384"/>
                      </a:moveTo>
                      <a:lnTo>
                        <a:pt x="0" y="384"/>
                      </a:lnTo>
                      <a:lnTo>
                        <a:pt x="24" y="384"/>
                      </a:lnTo>
                      <a:lnTo>
                        <a:pt x="27" y="340"/>
                      </a:lnTo>
                      <a:lnTo>
                        <a:pt x="55" y="275"/>
                      </a:lnTo>
                      <a:lnTo>
                        <a:pt x="42" y="231"/>
                      </a:lnTo>
                      <a:lnTo>
                        <a:pt x="54" y="170"/>
                      </a:lnTo>
                      <a:lnTo>
                        <a:pt x="53" y="147"/>
                      </a:lnTo>
                      <a:lnTo>
                        <a:pt x="101" y="11"/>
                      </a:lnTo>
                      <a:lnTo>
                        <a:pt x="112" y="11"/>
                      </a:lnTo>
                      <a:lnTo>
                        <a:pt x="120" y="38"/>
                      </a:lnTo>
                      <a:lnTo>
                        <a:pt x="179" y="14"/>
                      </a:lnTo>
                      <a:lnTo>
                        <a:pt x="179" y="5"/>
                      </a:lnTo>
                      <a:lnTo>
                        <a:pt x="196" y="0"/>
                      </a:lnTo>
                      <a:lnTo>
                        <a:pt x="227" y="16"/>
                      </a:lnTo>
                      <a:lnTo>
                        <a:pt x="250" y="38"/>
                      </a:lnTo>
                      <a:lnTo>
                        <a:pt x="304" y="233"/>
                      </a:lnTo>
                      <a:lnTo>
                        <a:pt x="339" y="233"/>
                      </a:lnTo>
                      <a:lnTo>
                        <a:pt x="345" y="245"/>
                      </a:lnTo>
                      <a:lnTo>
                        <a:pt x="340" y="253"/>
                      </a:lnTo>
                      <a:lnTo>
                        <a:pt x="367" y="298"/>
                      </a:lnTo>
                      <a:lnTo>
                        <a:pt x="373" y="287"/>
                      </a:lnTo>
                      <a:lnTo>
                        <a:pt x="402" y="317"/>
                      </a:lnTo>
                      <a:lnTo>
                        <a:pt x="392" y="325"/>
                      </a:lnTo>
                      <a:lnTo>
                        <a:pt x="393" y="333"/>
                      </a:lnTo>
                      <a:lnTo>
                        <a:pt x="413" y="333"/>
                      </a:lnTo>
                      <a:lnTo>
                        <a:pt x="399" y="370"/>
                      </a:lnTo>
                      <a:lnTo>
                        <a:pt x="382" y="365"/>
                      </a:lnTo>
                      <a:lnTo>
                        <a:pt x="367" y="379"/>
                      </a:lnTo>
                      <a:lnTo>
                        <a:pt x="368" y="395"/>
                      </a:lnTo>
                      <a:lnTo>
                        <a:pt x="357" y="404"/>
                      </a:lnTo>
                      <a:lnTo>
                        <a:pt x="342" y="398"/>
                      </a:lnTo>
                      <a:lnTo>
                        <a:pt x="343" y="422"/>
                      </a:lnTo>
                      <a:lnTo>
                        <a:pt x="332" y="414"/>
                      </a:lnTo>
                      <a:lnTo>
                        <a:pt x="328" y="440"/>
                      </a:lnTo>
                      <a:lnTo>
                        <a:pt x="309" y="418"/>
                      </a:lnTo>
                      <a:lnTo>
                        <a:pt x="295" y="439"/>
                      </a:lnTo>
                      <a:lnTo>
                        <a:pt x="277" y="448"/>
                      </a:lnTo>
                      <a:lnTo>
                        <a:pt x="274" y="470"/>
                      </a:lnTo>
                      <a:lnTo>
                        <a:pt x="256" y="465"/>
                      </a:lnTo>
                      <a:lnTo>
                        <a:pt x="263" y="447"/>
                      </a:lnTo>
                      <a:lnTo>
                        <a:pt x="250" y="430"/>
                      </a:lnTo>
                      <a:lnTo>
                        <a:pt x="236" y="456"/>
                      </a:lnTo>
                      <a:lnTo>
                        <a:pt x="242" y="512"/>
                      </a:lnTo>
                      <a:lnTo>
                        <a:pt x="233" y="528"/>
                      </a:lnTo>
                      <a:lnTo>
                        <a:pt x="221" y="528"/>
                      </a:lnTo>
                      <a:lnTo>
                        <a:pt x="212" y="528"/>
                      </a:lnTo>
                      <a:lnTo>
                        <a:pt x="198" y="560"/>
                      </a:lnTo>
                      <a:lnTo>
                        <a:pt x="179" y="559"/>
                      </a:lnTo>
                      <a:lnTo>
                        <a:pt x="182" y="587"/>
                      </a:lnTo>
                      <a:lnTo>
                        <a:pt x="169" y="566"/>
                      </a:lnTo>
                      <a:lnTo>
                        <a:pt x="143" y="591"/>
                      </a:lnTo>
                      <a:lnTo>
                        <a:pt x="138" y="608"/>
                      </a:lnTo>
                      <a:lnTo>
                        <a:pt x="148" y="620"/>
                      </a:lnTo>
                      <a:lnTo>
                        <a:pt x="135" y="626"/>
                      </a:lnTo>
                      <a:lnTo>
                        <a:pt x="138" y="646"/>
                      </a:lnTo>
                      <a:lnTo>
                        <a:pt x="126" y="663"/>
                      </a:lnTo>
                      <a:lnTo>
                        <a:pt x="124" y="705"/>
                      </a:lnTo>
                      <a:lnTo>
                        <a:pt x="116" y="705"/>
                      </a:lnTo>
                      <a:lnTo>
                        <a:pt x="78" y="648"/>
                      </a:lnTo>
                      <a:lnTo>
                        <a:pt x="0" y="384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Freeform 223"/>
                <p:cNvSpPr>
                  <a:spLocks noChangeAspect="1"/>
                </p:cNvSpPr>
                <p:nvPr/>
              </p:nvSpPr>
              <p:spPr bwMode="auto">
                <a:xfrm>
                  <a:off x="5083" y="2434"/>
                  <a:ext cx="513" cy="276"/>
                </a:xfrm>
                <a:custGeom>
                  <a:avLst/>
                  <a:gdLst>
                    <a:gd name="T0" fmla="*/ 0 w 513"/>
                    <a:gd name="T1" fmla="*/ 81 h 276"/>
                    <a:gd name="T2" fmla="*/ 51 w 513"/>
                    <a:gd name="T3" fmla="*/ 111 h 276"/>
                    <a:gd name="T4" fmla="*/ 124 w 513"/>
                    <a:gd name="T5" fmla="*/ 71 h 276"/>
                    <a:gd name="T6" fmla="*/ 185 w 513"/>
                    <a:gd name="T7" fmla="*/ 81 h 276"/>
                    <a:gd name="T8" fmla="*/ 229 w 513"/>
                    <a:gd name="T9" fmla="*/ 112 h 276"/>
                    <a:gd name="T10" fmla="*/ 274 w 513"/>
                    <a:gd name="T11" fmla="*/ 150 h 276"/>
                    <a:gd name="T12" fmla="*/ 292 w 513"/>
                    <a:gd name="T13" fmla="*/ 158 h 276"/>
                    <a:gd name="T14" fmla="*/ 284 w 513"/>
                    <a:gd name="T15" fmla="*/ 187 h 276"/>
                    <a:gd name="T16" fmla="*/ 274 w 513"/>
                    <a:gd name="T17" fmla="*/ 244 h 276"/>
                    <a:gd name="T18" fmla="*/ 297 w 513"/>
                    <a:gd name="T19" fmla="*/ 223 h 276"/>
                    <a:gd name="T20" fmla="*/ 319 w 513"/>
                    <a:gd name="T21" fmla="*/ 234 h 276"/>
                    <a:gd name="T22" fmla="*/ 337 w 513"/>
                    <a:gd name="T23" fmla="*/ 243 h 276"/>
                    <a:gd name="T24" fmla="*/ 368 w 513"/>
                    <a:gd name="T25" fmla="*/ 248 h 276"/>
                    <a:gd name="T26" fmla="*/ 372 w 513"/>
                    <a:gd name="T27" fmla="*/ 238 h 276"/>
                    <a:gd name="T28" fmla="*/ 369 w 513"/>
                    <a:gd name="T29" fmla="*/ 227 h 276"/>
                    <a:gd name="T30" fmla="*/ 343 w 513"/>
                    <a:gd name="T31" fmla="*/ 171 h 276"/>
                    <a:gd name="T32" fmla="*/ 325 w 513"/>
                    <a:gd name="T33" fmla="*/ 97 h 276"/>
                    <a:gd name="T34" fmla="*/ 369 w 513"/>
                    <a:gd name="T35" fmla="*/ 32 h 276"/>
                    <a:gd name="T36" fmla="*/ 387 w 513"/>
                    <a:gd name="T37" fmla="*/ 57 h 276"/>
                    <a:gd name="T38" fmla="*/ 363 w 513"/>
                    <a:gd name="T39" fmla="*/ 87 h 276"/>
                    <a:gd name="T40" fmla="*/ 379 w 513"/>
                    <a:gd name="T41" fmla="*/ 101 h 276"/>
                    <a:gd name="T42" fmla="*/ 379 w 513"/>
                    <a:gd name="T43" fmla="*/ 138 h 276"/>
                    <a:gd name="T44" fmla="*/ 369 w 513"/>
                    <a:gd name="T45" fmla="*/ 145 h 276"/>
                    <a:gd name="T46" fmla="*/ 390 w 513"/>
                    <a:gd name="T47" fmla="*/ 158 h 276"/>
                    <a:gd name="T48" fmla="*/ 401 w 513"/>
                    <a:gd name="T49" fmla="*/ 180 h 276"/>
                    <a:gd name="T50" fmla="*/ 385 w 513"/>
                    <a:gd name="T51" fmla="*/ 218 h 276"/>
                    <a:gd name="T52" fmla="*/ 423 w 513"/>
                    <a:gd name="T53" fmla="*/ 213 h 276"/>
                    <a:gd name="T54" fmla="*/ 444 w 513"/>
                    <a:gd name="T55" fmla="*/ 238 h 276"/>
                    <a:gd name="T56" fmla="*/ 446 w 513"/>
                    <a:gd name="T57" fmla="*/ 253 h 276"/>
                    <a:gd name="T58" fmla="*/ 441 w 513"/>
                    <a:gd name="T59" fmla="*/ 275 h 276"/>
                    <a:gd name="T60" fmla="*/ 491 w 513"/>
                    <a:gd name="T61" fmla="*/ 246 h 276"/>
                    <a:gd name="T62" fmla="*/ 505 w 513"/>
                    <a:gd name="T63" fmla="*/ 232 h 276"/>
                    <a:gd name="T64" fmla="*/ 495 w 513"/>
                    <a:gd name="T65" fmla="*/ 261 h 276"/>
                    <a:gd name="T66" fmla="*/ 508 w 513"/>
                    <a:gd name="T67" fmla="*/ 242 h 276"/>
                    <a:gd name="T68" fmla="*/ 482 w 513"/>
                    <a:gd name="T69" fmla="*/ 181 h 276"/>
                    <a:gd name="T70" fmla="*/ 439 w 513"/>
                    <a:gd name="T71" fmla="*/ 176 h 276"/>
                    <a:gd name="T72" fmla="*/ 0 w 513"/>
                    <a:gd name="T73" fmla="*/ 81 h 27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3"/>
                    <a:gd name="T112" fmla="*/ 0 h 276"/>
                    <a:gd name="T113" fmla="*/ 513 w 513"/>
                    <a:gd name="T114" fmla="*/ 276 h 27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3" h="276">
                      <a:moveTo>
                        <a:pt x="0" y="81"/>
                      </a:moveTo>
                      <a:lnTo>
                        <a:pt x="0" y="81"/>
                      </a:lnTo>
                      <a:lnTo>
                        <a:pt x="12" y="160"/>
                      </a:lnTo>
                      <a:lnTo>
                        <a:pt x="51" y="111"/>
                      </a:lnTo>
                      <a:lnTo>
                        <a:pt x="112" y="92"/>
                      </a:lnTo>
                      <a:lnTo>
                        <a:pt x="124" y="71"/>
                      </a:lnTo>
                      <a:lnTo>
                        <a:pt x="158" y="67"/>
                      </a:lnTo>
                      <a:lnTo>
                        <a:pt x="185" y="81"/>
                      </a:lnTo>
                      <a:lnTo>
                        <a:pt x="201" y="106"/>
                      </a:lnTo>
                      <a:lnTo>
                        <a:pt x="229" y="112"/>
                      </a:lnTo>
                      <a:lnTo>
                        <a:pt x="248" y="137"/>
                      </a:lnTo>
                      <a:lnTo>
                        <a:pt x="274" y="150"/>
                      </a:lnTo>
                      <a:lnTo>
                        <a:pt x="286" y="143"/>
                      </a:lnTo>
                      <a:lnTo>
                        <a:pt x="292" y="158"/>
                      </a:lnTo>
                      <a:lnTo>
                        <a:pt x="287" y="170"/>
                      </a:lnTo>
                      <a:lnTo>
                        <a:pt x="284" y="187"/>
                      </a:lnTo>
                      <a:lnTo>
                        <a:pt x="266" y="221"/>
                      </a:lnTo>
                      <a:lnTo>
                        <a:pt x="274" y="244"/>
                      </a:lnTo>
                      <a:lnTo>
                        <a:pt x="296" y="234"/>
                      </a:lnTo>
                      <a:lnTo>
                        <a:pt x="297" y="223"/>
                      </a:lnTo>
                      <a:lnTo>
                        <a:pt x="315" y="246"/>
                      </a:lnTo>
                      <a:lnTo>
                        <a:pt x="319" y="234"/>
                      </a:lnTo>
                      <a:lnTo>
                        <a:pt x="331" y="252"/>
                      </a:lnTo>
                      <a:lnTo>
                        <a:pt x="337" y="243"/>
                      </a:lnTo>
                      <a:lnTo>
                        <a:pt x="357" y="253"/>
                      </a:lnTo>
                      <a:lnTo>
                        <a:pt x="368" y="248"/>
                      </a:lnTo>
                      <a:lnTo>
                        <a:pt x="386" y="267"/>
                      </a:lnTo>
                      <a:lnTo>
                        <a:pt x="372" y="238"/>
                      </a:lnTo>
                      <a:lnTo>
                        <a:pt x="336" y="209"/>
                      </a:lnTo>
                      <a:lnTo>
                        <a:pt x="369" y="227"/>
                      </a:lnTo>
                      <a:lnTo>
                        <a:pt x="349" y="197"/>
                      </a:lnTo>
                      <a:lnTo>
                        <a:pt x="343" y="171"/>
                      </a:lnTo>
                      <a:lnTo>
                        <a:pt x="346" y="111"/>
                      </a:lnTo>
                      <a:lnTo>
                        <a:pt x="325" y="97"/>
                      </a:lnTo>
                      <a:lnTo>
                        <a:pt x="368" y="57"/>
                      </a:lnTo>
                      <a:lnTo>
                        <a:pt x="369" y="32"/>
                      </a:lnTo>
                      <a:lnTo>
                        <a:pt x="393" y="34"/>
                      </a:lnTo>
                      <a:lnTo>
                        <a:pt x="387" y="57"/>
                      </a:lnTo>
                      <a:lnTo>
                        <a:pt x="371" y="64"/>
                      </a:lnTo>
                      <a:lnTo>
                        <a:pt x="363" y="87"/>
                      </a:lnTo>
                      <a:lnTo>
                        <a:pt x="368" y="111"/>
                      </a:lnTo>
                      <a:lnTo>
                        <a:pt x="379" y="101"/>
                      </a:lnTo>
                      <a:lnTo>
                        <a:pt x="373" y="127"/>
                      </a:lnTo>
                      <a:lnTo>
                        <a:pt x="379" y="138"/>
                      </a:lnTo>
                      <a:lnTo>
                        <a:pt x="380" y="153"/>
                      </a:lnTo>
                      <a:lnTo>
                        <a:pt x="369" y="145"/>
                      </a:lnTo>
                      <a:lnTo>
                        <a:pt x="365" y="163"/>
                      </a:lnTo>
                      <a:lnTo>
                        <a:pt x="390" y="158"/>
                      </a:lnTo>
                      <a:lnTo>
                        <a:pt x="387" y="171"/>
                      </a:lnTo>
                      <a:lnTo>
                        <a:pt x="401" y="180"/>
                      </a:lnTo>
                      <a:lnTo>
                        <a:pt x="376" y="179"/>
                      </a:lnTo>
                      <a:lnTo>
                        <a:pt x="385" y="218"/>
                      </a:lnTo>
                      <a:lnTo>
                        <a:pt x="410" y="233"/>
                      </a:lnTo>
                      <a:lnTo>
                        <a:pt x="423" y="213"/>
                      </a:lnTo>
                      <a:lnTo>
                        <a:pt x="426" y="244"/>
                      </a:lnTo>
                      <a:lnTo>
                        <a:pt x="444" y="238"/>
                      </a:lnTo>
                      <a:lnTo>
                        <a:pt x="434" y="253"/>
                      </a:lnTo>
                      <a:lnTo>
                        <a:pt x="446" y="253"/>
                      </a:lnTo>
                      <a:lnTo>
                        <a:pt x="437" y="268"/>
                      </a:lnTo>
                      <a:lnTo>
                        <a:pt x="441" y="275"/>
                      </a:lnTo>
                      <a:lnTo>
                        <a:pt x="465" y="262"/>
                      </a:lnTo>
                      <a:lnTo>
                        <a:pt x="491" y="246"/>
                      </a:lnTo>
                      <a:lnTo>
                        <a:pt x="502" y="210"/>
                      </a:lnTo>
                      <a:lnTo>
                        <a:pt x="505" y="232"/>
                      </a:lnTo>
                      <a:lnTo>
                        <a:pt x="502" y="243"/>
                      </a:lnTo>
                      <a:lnTo>
                        <a:pt x="495" y="261"/>
                      </a:lnTo>
                      <a:lnTo>
                        <a:pt x="497" y="273"/>
                      </a:lnTo>
                      <a:lnTo>
                        <a:pt x="508" y="242"/>
                      </a:lnTo>
                      <a:lnTo>
                        <a:pt x="512" y="175"/>
                      </a:lnTo>
                      <a:lnTo>
                        <a:pt x="482" y="181"/>
                      </a:lnTo>
                      <a:lnTo>
                        <a:pt x="441" y="188"/>
                      </a:lnTo>
                      <a:lnTo>
                        <a:pt x="439" y="176"/>
                      </a:lnTo>
                      <a:lnTo>
                        <a:pt x="394" y="0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7" name="Group 224"/>
                <p:cNvGrpSpPr>
                  <a:grpSpLocks noChangeAspect="1"/>
                </p:cNvGrpSpPr>
                <p:nvPr/>
              </p:nvGrpSpPr>
              <p:grpSpPr bwMode="auto">
                <a:xfrm>
                  <a:off x="5644" y="1833"/>
                  <a:ext cx="394" cy="230"/>
                  <a:chOff x="5644" y="1833"/>
                  <a:chExt cx="394" cy="230"/>
                </a:xfrm>
              </p:grpSpPr>
              <p:sp>
                <p:nvSpPr>
                  <p:cNvPr id="191" name="Freeform 225"/>
                  <p:cNvSpPr>
                    <a:spLocks noChangeAspect="1"/>
                  </p:cNvSpPr>
                  <p:nvPr/>
                </p:nvSpPr>
                <p:spPr bwMode="auto">
                  <a:xfrm>
                    <a:off x="5644" y="1833"/>
                    <a:ext cx="379" cy="207"/>
                  </a:xfrm>
                  <a:custGeom>
                    <a:avLst/>
                    <a:gdLst>
                      <a:gd name="T0" fmla="*/ 0 w 379"/>
                      <a:gd name="T1" fmla="*/ 82 h 207"/>
                      <a:gd name="T2" fmla="*/ 0 w 379"/>
                      <a:gd name="T3" fmla="*/ 82 h 207"/>
                      <a:gd name="T4" fmla="*/ 1 w 379"/>
                      <a:gd name="T5" fmla="*/ 192 h 207"/>
                      <a:gd name="T6" fmla="*/ 176 w 379"/>
                      <a:gd name="T7" fmla="*/ 153 h 207"/>
                      <a:gd name="T8" fmla="*/ 208 w 379"/>
                      <a:gd name="T9" fmla="*/ 141 h 207"/>
                      <a:gd name="T10" fmla="*/ 219 w 379"/>
                      <a:gd name="T11" fmla="*/ 143 h 207"/>
                      <a:gd name="T12" fmla="*/ 233 w 379"/>
                      <a:gd name="T13" fmla="*/ 175 h 207"/>
                      <a:gd name="T14" fmla="*/ 254 w 379"/>
                      <a:gd name="T15" fmla="*/ 178 h 207"/>
                      <a:gd name="T16" fmla="*/ 264 w 379"/>
                      <a:gd name="T17" fmla="*/ 205 h 207"/>
                      <a:gd name="T18" fmla="*/ 277 w 379"/>
                      <a:gd name="T19" fmla="*/ 206 h 207"/>
                      <a:gd name="T20" fmla="*/ 281 w 379"/>
                      <a:gd name="T21" fmla="*/ 188 h 207"/>
                      <a:gd name="T22" fmla="*/ 291 w 379"/>
                      <a:gd name="T23" fmla="*/ 181 h 207"/>
                      <a:gd name="T24" fmla="*/ 296 w 379"/>
                      <a:gd name="T25" fmla="*/ 162 h 207"/>
                      <a:gd name="T26" fmla="*/ 301 w 379"/>
                      <a:gd name="T27" fmla="*/ 160 h 207"/>
                      <a:gd name="T28" fmla="*/ 309 w 379"/>
                      <a:gd name="T29" fmla="*/ 190 h 207"/>
                      <a:gd name="T30" fmla="*/ 327 w 379"/>
                      <a:gd name="T31" fmla="*/ 182 h 207"/>
                      <a:gd name="T32" fmla="*/ 330 w 379"/>
                      <a:gd name="T33" fmla="*/ 170 h 207"/>
                      <a:gd name="T34" fmla="*/ 354 w 379"/>
                      <a:gd name="T35" fmla="*/ 158 h 207"/>
                      <a:gd name="T36" fmla="*/ 368 w 379"/>
                      <a:gd name="T37" fmla="*/ 154 h 207"/>
                      <a:gd name="T38" fmla="*/ 378 w 379"/>
                      <a:gd name="T39" fmla="*/ 164 h 207"/>
                      <a:gd name="T40" fmla="*/ 374 w 379"/>
                      <a:gd name="T41" fmla="*/ 135 h 207"/>
                      <a:gd name="T42" fmla="*/ 356 w 379"/>
                      <a:gd name="T43" fmla="*/ 101 h 207"/>
                      <a:gd name="T44" fmla="*/ 344 w 379"/>
                      <a:gd name="T45" fmla="*/ 95 h 207"/>
                      <a:gd name="T46" fmla="*/ 334 w 379"/>
                      <a:gd name="T47" fmla="*/ 97 h 207"/>
                      <a:gd name="T48" fmla="*/ 336 w 379"/>
                      <a:gd name="T49" fmla="*/ 104 h 207"/>
                      <a:gd name="T50" fmla="*/ 343 w 379"/>
                      <a:gd name="T51" fmla="*/ 104 h 207"/>
                      <a:gd name="T52" fmla="*/ 351 w 379"/>
                      <a:gd name="T53" fmla="*/ 104 h 207"/>
                      <a:gd name="T54" fmla="*/ 360 w 379"/>
                      <a:gd name="T55" fmla="*/ 115 h 207"/>
                      <a:gd name="T56" fmla="*/ 364 w 379"/>
                      <a:gd name="T57" fmla="*/ 128 h 207"/>
                      <a:gd name="T58" fmla="*/ 359 w 379"/>
                      <a:gd name="T59" fmla="*/ 141 h 207"/>
                      <a:gd name="T60" fmla="*/ 329 w 379"/>
                      <a:gd name="T61" fmla="*/ 154 h 207"/>
                      <a:gd name="T62" fmla="*/ 313 w 379"/>
                      <a:gd name="T63" fmla="*/ 147 h 207"/>
                      <a:gd name="T64" fmla="*/ 305 w 379"/>
                      <a:gd name="T65" fmla="*/ 128 h 207"/>
                      <a:gd name="T66" fmla="*/ 291 w 379"/>
                      <a:gd name="T67" fmla="*/ 126 h 207"/>
                      <a:gd name="T68" fmla="*/ 293 w 379"/>
                      <a:gd name="T69" fmla="*/ 115 h 207"/>
                      <a:gd name="T70" fmla="*/ 278 w 379"/>
                      <a:gd name="T71" fmla="*/ 95 h 207"/>
                      <a:gd name="T72" fmla="*/ 258 w 379"/>
                      <a:gd name="T73" fmla="*/ 85 h 207"/>
                      <a:gd name="T74" fmla="*/ 257 w 379"/>
                      <a:gd name="T75" fmla="*/ 95 h 207"/>
                      <a:gd name="T76" fmla="*/ 246 w 379"/>
                      <a:gd name="T77" fmla="*/ 90 h 207"/>
                      <a:gd name="T78" fmla="*/ 240 w 379"/>
                      <a:gd name="T79" fmla="*/ 79 h 207"/>
                      <a:gd name="T80" fmla="*/ 242 w 379"/>
                      <a:gd name="T81" fmla="*/ 66 h 207"/>
                      <a:gd name="T82" fmla="*/ 255 w 379"/>
                      <a:gd name="T83" fmla="*/ 55 h 207"/>
                      <a:gd name="T84" fmla="*/ 250 w 379"/>
                      <a:gd name="T85" fmla="*/ 47 h 207"/>
                      <a:gd name="T86" fmla="*/ 267 w 379"/>
                      <a:gd name="T87" fmla="*/ 34 h 207"/>
                      <a:gd name="T88" fmla="*/ 250 w 379"/>
                      <a:gd name="T89" fmla="*/ 20 h 207"/>
                      <a:gd name="T90" fmla="*/ 242 w 379"/>
                      <a:gd name="T91" fmla="*/ 0 h 207"/>
                      <a:gd name="T92" fmla="*/ 208 w 379"/>
                      <a:gd name="T93" fmla="*/ 29 h 207"/>
                      <a:gd name="T94" fmla="*/ 81 w 379"/>
                      <a:gd name="T95" fmla="*/ 63 h 207"/>
                      <a:gd name="T96" fmla="*/ 0 w 379"/>
                      <a:gd name="T97" fmla="*/ 82 h 207"/>
                      <a:gd name="T98" fmla="*/ 0 w 379"/>
                      <a:gd name="T99" fmla="*/ 82 h 20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79"/>
                      <a:gd name="T151" fmla="*/ 0 h 207"/>
                      <a:gd name="T152" fmla="*/ 379 w 379"/>
                      <a:gd name="T153" fmla="*/ 207 h 20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79" h="207">
                        <a:moveTo>
                          <a:pt x="0" y="82"/>
                        </a:moveTo>
                        <a:lnTo>
                          <a:pt x="0" y="82"/>
                        </a:lnTo>
                        <a:lnTo>
                          <a:pt x="1" y="192"/>
                        </a:lnTo>
                        <a:lnTo>
                          <a:pt x="176" y="153"/>
                        </a:lnTo>
                        <a:lnTo>
                          <a:pt x="208" y="141"/>
                        </a:lnTo>
                        <a:lnTo>
                          <a:pt x="219" y="143"/>
                        </a:lnTo>
                        <a:lnTo>
                          <a:pt x="233" y="175"/>
                        </a:lnTo>
                        <a:lnTo>
                          <a:pt x="254" y="178"/>
                        </a:lnTo>
                        <a:lnTo>
                          <a:pt x="264" y="205"/>
                        </a:lnTo>
                        <a:lnTo>
                          <a:pt x="277" y="206"/>
                        </a:lnTo>
                        <a:lnTo>
                          <a:pt x="281" y="188"/>
                        </a:lnTo>
                        <a:lnTo>
                          <a:pt x="291" y="181"/>
                        </a:lnTo>
                        <a:lnTo>
                          <a:pt x="296" y="162"/>
                        </a:lnTo>
                        <a:lnTo>
                          <a:pt x="301" y="160"/>
                        </a:lnTo>
                        <a:lnTo>
                          <a:pt x="309" y="190"/>
                        </a:lnTo>
                        <a:lnTo>
                          <a:pt x="327" y="182"/>
                        </a:lnTo>
                        <a:lnTo>
                          <a:pt x="330" y="170"/>
                        </a:lnTo>
                        <a:lnTo>
                          <a:pt x="354" y="158"/>
                        </a:lnTo>
                        <a:lnTo>
                          <a:pt x="368" y="154"/>
                        </a:lnTo>
                        <a:lnTo>
                          <a:pt x="378" y="164"/>
                        </a:lnTo>
                        <a:lnTo>
                          <a:pt x="374" y="135"/>
                        </a:lnTo>
                        <a:lnTo>
                          <a:pt x="356" y="101"/>
                        </a:lnTo>
                        <a:lnTo>
                          <a:pt x="344" y="95"/>
                        </a:lnTo>
                        <a:lnTo>
                          <a:pt x="334" y="97"/>
                        </a:lnTo>
                        <a:lnTo>
                          <a:pt x="336" y="104"/>
                        </a:lnTo>
                        <a:lnTo>
                          <a:pt x="343" y="104"/>
                        </a:lnTo>
                        <a:lnTo>
                          <a:pt x="351" y="104"/>
                        </a:lnTo>
                        <a:lnTo>
                          <a:pt x="360" y="115"/>
                        </a:lnTo>
                        <a:lnTo>
                          <a:pt x="364" y="128"/>
                        </a:lnTo>
                        <a:lnTo>
                          <a:pt x="359" y="141"/>
                        </a:lnTo>
                        <a:lnTo>
                          <a:pt x="329" y="154"/>
                        </a:lnTo>
                        <a:lnTo>
                          <a:pt x="313" y="147"/>
                        </a:lnTo>
                        <a:lnTo>
                          <a:pt x="305" y="128"/>
                        </a:lnTo>
                        <a:lnTo>
                          <a:pt x="291" y="126"/>
                        </a:lnTo>
                        <a:lnTo>
                          <a:pt x="293" y="115"/>
                        </a:lnTo>
                        <a:lnTo>
                          <a:pt x="278" y="95"/>
                        </a:lnTo>
                        <a:lnTo>
                          <a:pt x="258" y="85"/>
                        </a:lnTo>
                        <a:lnTo>
                          <a:pt x="257" y="95"/>
                        </a:lnTo>
                        <a:lnTo>
                          <a:pt x="246" y="90"/>
                        </a:lnTo>
                        <a:lnTo>
                          <a:pt x="240" y="79"/>
                        </a:lnTo>
                        <a:lnTo>
                          <a:pt x="242" y="66"/>
                        </a:lnTo>
                        <a:lnTo>
                          <a:pt x="255" y="55"/>
                        </a:lnTo>
                        <a:lnTo>
                          <a:pt x="250" y="47"/>
                        </a:lnTo>
                        <a:lnTo>
                          <a:pt x="267" y="34"/>
                        </a:lnTo>
                        <a:lnTo>
                          <a:pt x="250" y="20"/>
                        </a:lnTo>
                        <a:lnTo>
                          <a:pt x="242" y="0"/>
                        </a:lnTo>
                        <a:lnTo>
                          <a:pt x="208" y="29"/>
                        </a:lnTo>
                        <a:lnTo>
                          <a:pt x="81" y="63"/>
                        </a:lnTo>
                        <a:lnTo>
                          <a:pt x="0" y="82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Freeform 226"/>
                  <p:cNvSpPr>
                    <a:spLocks noChangeAspect="1"/>
                  </p:cNvSpPr>
                  <p:nvPr/>
                </p:nvSpPr>
                <p:spPr bwMode="auto">
                  <a:xfrm>
                    <a:off x="5947" y="2032"/>
                    <a:ext cx="34" cy="31"/>
                  </a:xfrm>
                  <a:custGeom>
                    <a:avLst/>
                    <a:gdLst>
                      <a:gd name="T0" fmla="*/ 0 w 34"/>
                      <a:gd name="T1" fmla="*/ 30 h 31"/>
                      <a:gd name="T2" fmla="*/ 0 w 34"/>
                      <a:gd name="T3" fmla="*/ 30 h 31"/>
                      <a:gd name="T4" fmla="*/ 13 w 34"/>
                      <a:gd name="T5" fmla="*/ 0 h 31"/>
                      <a:gd name="T6" fmla="*/ 33 w 34"/>
                      <a:gd name="T7" fmla="*/ 14 h 31"/>
                      <a:gd name="T8" fmla="*/ 0 w 34"/>
                      <a:gd name="T9" fmla="*/ 30 h 31"/>
                      <a:gd name="T10" fmla="*/ 0 w 34"/>
                      <a:gd name="T11" fmla="*/ 30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31"/>
                      <a:gd name="T20" fmla="*/ 34 w 34"/>
                      <a:gd name="T21" fmla="*/ 31 h 3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31">
                        <a:moveTo>
                          <a:pt x="0" y="30"/>
                        </a:moveTo>
                        <a:lnTo>
                          <a:pt x="0" y="30"/>
                        </a:lnTo>
                        <a:lnTo>
                          <a:pt x="13" y="0"/>
                        </a:lnTo>
                        <a:lnTo>
                          <a:pt x="33" y="14"/>
                        </a:lnTo>
                        <a:lnTo>
                          <a:pt x="0" y="30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6010" y="2026"/>
                    <a:ext cx="28" cy="24"/>
                  </a:xfrm>
                  <a:custGeom>
                    <a:avLst/>
                    <a:gdLst>
                      <a:gd name="T0" fmla="*/ 0 w 28"/>
                      <a:gd name="T1" fmla="*/ 23 h 24"/>
                      <a:gd name="T2" fmla="*/ 0 w 28"/>
                      <a:gd name="T3" fmla="*/ 23 h 24"/>
                      <a:gd name="T4" fmla="*/ 15 w 28"/>
                      <a:gd name="T5" fmla="*/ 0 h 24"/>
                      <a:gd name="T6" fmla="*/ 27 w 28"/>
                      <a:gd name="T7" fmla="*/ 19 h 24"/>
                      <a:gd name="T8" fmla="*/ 0 w 28"/>
                      <a:gd name="T9" fmla="*/ 23 h 24"/>
                      <a:gd name="T10" fmla="*/ 0 w 28"/>
                      <a:gd name="T11" fmla="*/ 23 h 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"/>
                      <a:gd name="T19" fmla="*/ 0 h 24"/>
                      <a:gd name="T20" fmla="*/ 28 w 28"/>
                      <a:gd name="T21" fmla="*/ 24 h 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" h="24">
                        <a:moveTo>
                          <a:pt x="0" y="23"/>
                        </a:moveTo>
                        <a:lnTo>
                          <a:pt x="0" y="23"/>
                        </a:lnTo>
                        <a:lnTo>
                          <a:pt x="15" y="0"/>
                        </a:lnTo>
                        <a:lnTo>
                          <a:pt x="27" y="19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" name="Group 228"/>
                <p:cNvGrpSpPr>
                  <a:grpSpLocks noChangeAspect="1"/>
                </p:cNvGrpSpPr>
                <p:nvPr/>
              </p:nvGrpSpPr>
              <p:grpSpPr bwMode="auto">
                <a:xfrm>
                  <a:off x="3850" y="1448"/>
                  <a:ext cx="852" cy="864"/>
                  <a:chOff x="3850" y="1448"/>
                  <a:chExt cx="852" cy="864"/>
                </a:xfrm>
              </p:grpSpPr>
              <p:sp>
                <p:nvSpPr>
                  <p:cNvPr id="189" name="Freeform 229"/>
                  <p:cNvSpPr>
                    <a:spLocks noChangeAspect="1"/>
                  </p:cNvSpPr>
                  <p:nvPr/>
                </p:nvSpPr>
                <p:spPr bwMode="auto">
                  <a:xfrm>
                    <a:off x="3850" y="1448"/>
                    <a:ext cx="649" cy="362"/>
                  </a:xfrm>
                  <a:custGeom>
                    <a:avLst/>
                    <a:gdLst>
                      <a:gd name="T0" fmla="*/ 0 w 649"/>
                      <a:gd name="T1" fmla="*/ 157 h 362"/>
                      <a:gd name="T2" fmla="*/ 177 w 649"/>
                      <a:gd name="T3" fmla="*/ 231 h 362"/>
                      <a:gd name="T4" fmla="*/ 240 w 649"/>
                      <a:gd name="T5" fmla="*/ 259 h 362"/>
                      <a:gd name="T6" fmla="*/ 295 w 649"/>
                      <a:gd name="T7" fmla="*/ 361 h 362"/>
                      <a:gd name="T8" fmla="*/ 329 w 649"/>
                      <a:gd name="T9" fmla="*/ 270 h 362"/>
                      <a:gd name="T10" fmla="*/ 337 w 649"/>
                      <a:gd name="T11" fmla="*/ 249 h 362"/>
                      <a:gd name="T12" fmla="*/ 351 w 649"/>
                      <a:gd name="T13" fmla="*/ 232 h 362"/>
                      <a:gd name="T14" fmla="*/ 349 w 649"/>
                      <a:gd name="T15" fmla="*/ 262 h 362"/>
                      <a:gd name="T16" fmla="*/ 367 w 649"/>
                      <a:gd name="T17" fmla="*/ 235 h 362"/>
                      <a:gd name="T18" fmla="*/ 388 w 649"/>
                      <a:gd name="T19" fmla="*/ 228 h 362"/>
                      <a:gd name="T20" fmla="*/ 376 w 649"/>
                      <a:gd name="T21" fmla="*/ 266 h 362"/>
                      <a:gd name="T22" fmla="*/ 396 w 649"/>
                      <a:gd name="T23" fmla="*/ 250 h 362"/>
                      <a:gd name="T24" fmla="*/ 418 w 649"/>
                      <a:gd name="T25" fmla="*/ 217 h 362"/>
                      <a:gd name="T26" fmla="*/ 473 w 649"/>
                      <a:gd name="T27" fmla="*/ 207 h 362"/>
                      <a:gd name="T28" fmla="*/ 542 w 649"/>
                      <a:gd name="T29" fmla="*/ 194 h 362"/>
                      <a:gd name="T30" fmla="*/ 572 w 649"/>
                      <a:gd name="T31" fmla="*/ 188 h 362"/>
                      <a:gd name="T32" fmla="*/ 620 w 649"/>
                      <a:gd name="T33" fmla="*/ 190 h 362"/>
                      <a:gd name="T34" fmla="*/ 612 w 649"/>
                      <a:gd name="T35" fmla="*/ 157 h 362"/>
                      <a:gd name="T36" fmla="*/ 575 w 649"/>
                      <a:gd name="T37" fmla="*/ 127 h 362"/>
                      <a:gd name="T38" fmla="*/ 555 w 649"/>
                      <a:gd name="T39" fmla="*/ 127 h 362"/>
                      <a:gd name="T40" fmla="*/ 531 w 649"/>
                      <a:gd name="T41" fmla="*/ 121 h 362"/>
                      <a:gd name="T42" fmla="*/ 533 w 649"/>
                      <a:gd name="T43" fmla="*/ 78 h 362"/>
                      <a:gd name="T44" fmla="*/ 480 w 649"/>
                      <a:gd name="T45" fmla="*/ 99 h 362"/>
                      <a:gd name="T46" fmla="*/ 372 w 649"/>
                      <a:gd name="T47" fmla="*/ 150 h 362"/>
                      <a:gd name="T48" fmla="*/ 351 w 649"/>
                      <a:gd name="T49" fmla="*/ 148 h 362"/>
                      <a:gd name="T50" fmla="*/ 324 w 649"/>
                      <a:gd name="T51" fmla="*/ 140 h 362"/>
                      <a:gd name="T52" fmla="*/ 269 w 649"/>
                      <a:gd name="T53" fmla="*/ 95 h 362"/>
                      <a:gd name="T54" fmla="*/ 218 w 649"/>
                      <a:gd name="T55" fmla="*/ 89 h 362"/>
                      <a:gd name="T56" fmla="*/ 216 w 649"/>
                      <a:gd name="T57" fmla="*/ 80 h 362"/>
                      <a:gd name="T58" fmla="*/ 191 w 649"/>
                      <a:gd name="T59" fmla="*/ 112 h 362"/>
                      <a:gd name="T60" fmla="*/ 211 w 649"/>
                      <a:gd name="T61" fmla="*/ 45 h 362"/>
                      <a:gd name="T62" fmla="*/ 255 w 649"/>
                      <a:gd name="T63" fmla="*/ 7 h 362"/>
                      <a:gd name="T64" fmla="*/ 214 w 649"/>
                      <a:gd name="T65" fmla="*/ 4 h 362"/>
                      <a:gd name="T66" fmla="*/ 184 w 649"/>
                      <a:gd name="T67" fmla="*/ 32 h 362"/>
                      <a:gd name="T68" fmla="*/ 141 w 649"/>
                      <a:gd name="T69" fmla="*/ 79 h 362"/>
                      <a:gd name="T70" fmla="*/ 113 w 649"/>
                      <a:gd name="T71" fmla="*/ 99 h 362"/>
                      <a:gd name="T72" fmla="*/ 60 w 649"/>
                      <a:gd name="T73" fmla="*/ 112 h 362"/>
                      <a:gd name="T74" fmla="*/ 33 w 649"/>
                      <a:gd name="T75" fmla="*/ 142 h 362"/>
                      <a:gd name="T76" fmla="*/ 0 w 649"/>
                      <a:gd name="T77" fmla="*/ 157 h 36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49"/>
                      <a:gd name="T118" fmla="*/ 0 h 362"/>
                      <a:gd name="T119" fmla="*/ 649 w 649"/>
                      <a:gd name="T120" fmla="*/ 362 h 36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49" h="362">
                        <a:moveTo>
                          <a:pt x="0" y="157"/>
                        </a:moveTo>
                        <a:lnTo>
                          <a:pt x="0" y="157"/>
                        </a:lnTo>
                        <a:lnTo>
                          <a:pt x="51" y="195"/>
                        </a:lnTo>
                        <a:lnTo>
                          <a:pt x="177" y="231"/>
                        </a:lnTo>
                        <a:lnTo>
                          <a:pt x="231" y="237"/>
                        </a:lnTo>
                        <a:lnTo>
                          <a:pt x="240" y="259"/>
                        </a:lnTo>
                        <a:lnTo>
                          <a:pt x="263" y="266"/>
                        </a:lnTo>
                        <a:lnTo>
                          <a:pt x="295" y="361"/>
                        </a:lnTo>
                        <a:lnTo>
                          <a:pt x="323" y="287"/>
                        </a:lnTo>
                        <a:lnTo>
                          <a:pt x="329" y="270"/>
                        </a:lnTo>
                        <a:lnTo>
                          <a:pt x="337" y="261"/>
                        </a:lnTo>
                        <a:lnTo>
                          <a:pt x="337" y="249"/>
                        </a:lnTo>
                        <a:lnTo>
                          <a:pt x="349" y="229"/>
                        </a:lnTo>
                        <a:lnTo>
                          <a:pt x="351" y="232"/>
                        </a:lnTo>
                        <a:lnTo>
                          <a:pt x="348" y="242"/>
                        </a:lnTo>
                        <a:lnTo>
                          <a:pt x="349" y="262"/>
                        </a:lnTo>
                        <a:lnTo>
                          <a:pt x="360" y="258"/>
                        </a:lnTo>
                        <a:lnTo>
                          <a:pt x="367" y="235"/>
                        </a:lnTo>
                        <a:lnTo>
                          <a:pt x="381" y="237"/>
                        </a:lnTo>
                        <a:lnTo>
                          <a:pt x="388" y="228"/>
                        </a:lnTo>
                        <a:lnTo>
                          <a:pt x="390" y="233"/>
                        </a:lnTo>
                        <a:lnTo>
                          <a:pt x="376" y="266"/>
                        </a:lnTo>
                        <a:lnTo>
                          <a:pt x="386" y="270"/>
                        </a:lnTo>
                        <a:lnTo>
                          <a:pt x="396" y="250"/>
                        </a:lnTo>
                        <a:lnTo>
                          <a:pt x="410" y="242"/>
                        </a:lnTo>
                        <a:lnTo>
                          <a:pt x="418" y="217"/>
                        </a:lnTo>
                        <a:lnTo>
                          <a:pt x="455" y="211"/>
                        </a:lnTo>
                        <a:lnTo>
                          <a:pt x="473" y="207"/>
                        </a:lnTo>
                        <a:lnTo>
                          <a:pt x="501" y="186"/>
                        </a:lnTo>
                        <a:lnTo>
                          <a:pt x="542" y="194"/>
                        </a:lnTo>
                        <a:lnTo>
                          <a:pt x="569" y="215"/>
                        </a:lnTo>
                        <a:lnTo>
                          <a:pt x="572" y="188"/>
                        </a:lnTo>
                        <a:lnTo>
                          <a:pt x="586" y="186"/>
                        </a:lnTo>
                        <a:lnTo>
                          <a:pt x="620" y="190"/>
                        </a:lnTo>
                        <a:lnTo>
                          <a:pt x="648" y="181"/>
                        </a:lnTo>
                        <a:lnTo>
                          <a:pt x="612" y="157"/>
                        </a:lnTo>
                        <a:lnTo>
                          <a:pt x="604" y="120"/>
                        </a:lnTo>
                        <a:lnTo>
                          <a:pt x="575" y="127"/>
                        </a:lnTo>
                        <a:lnTo>
                          <a:pt x="567" y="120"/>
                        </a:lnTo>
                        <a:lnTo>
                          <a:pt x="555" y="127"/>
                        </a:lnTo>
                        <a:lnTo>
                          <a:pt x="538" y="122"/>
                        </a:lnTo>
                        <a:lnTo>
                          <a:pt x="531" y="121"/>
                        </a:lnTo>
                        <a:lnTo>
                          <a:pt x="528" y="101"/>
                        </a:lnTo>
                        <a:lnTo>
                          <a:pt x="533" y="78"/>
                        </a:lnTo>
                        <a:lnTo>
                          <a:pt x="505" y="84"/>
                        </a:lnTo>
                        <a:lnTo>
                          <a:pt x="480" y="99"/>
                        </a:lnTo>
                        <a:lnTo>
                          <a:pt x="413" y="108"/>
                        </a:lnTo>
                        <a:lnTo>
                          <a:pt x="372" y="150"/>
                        </a:lnTo>
                        <a:lnTo>
                          <a:pt x="363" y="142"/>
                        </a:lnTo>
                        <a:lnTo>
                          <a:pt x="351" y="148"/>
                        </a:lnTo>
                        <a:lnTo>
                          <a:pt x="334" y="135"/>
                        </a:lnTo>
                        <a:lnTo>
                          <a:pt x="324" y="140"/>
                        </a:lnTo>
                        <a:lnTo>
                          <a:pt x="301" y="144"/>
                        </a:lnTo>
                        <a:lnTo>
                          <a:pt x="269" y="95"/>
                        </a:lnTo>
                        <a:lnTo>
                          <a:pt x="229" y="88"/>
                        </a:lnTo>
                        <a:lnTo>
                          <a:pt x="218" y="89"/>
                        </a:lnTo>
                        <a:lnTo>
                          <a:pt x="211" y="101"/>
                        </a:lnTo>
                        <a:lnTo>
                          <a:pt x="216" y="80"/>
                        </a:lnTo>
                        <a:lnTo>
                          <a:pt x="199" y="97"/>
                        </a:lnTo>
                        <a:lnTo>
                          <a:pt x="191" y="112"/>
                        </a:lnTo>
                        <a:lnTo>
                          <a:pt x="192" y="84"/>
                        </a:lnTo>
                        <a:lnTo>
                          <a:pt x="211" y="45"/>
                        </a:lnTo>
                        <a:lnTo>
                          <a:pt x="234" y="16"/>
                        </a:lnTo>
                        <a:lnTo>
                          <a:pt x="255" y="7"/>
                        </a:lnTo>
                        <a:lnTo>
                          <a:pt x="253" y="0"/>
                        </a:lnTo>
                        <a:lnTo>
                          <a:pt x="214" y="4"/>
                        </a:lnTo>
                        <a:lnTo>
                          <a:pt x="191" y="18"/>
                        </a:lnTo>
                        <a:lnTo>
                          <a:pt x="184" y="32"/>
                        </a:lnTo>
                        <a:lnTo>
                          <a:pt x="154" y="57"/>
                        </a:lnTo>
                        <a:lnTo>
                          <a:pt x="141" y="79"/>
                        </a:lnTo>
                        <a:lnTo>
                          <a:pt x="119" y="84"/>
                        </a:lnTo>
                        <a:lnTo>
                          <a:pt x="113" y="99"/>
                        </a:lnTo>
                        <a:lnTo>
                          <a:pt x="98" y="106"/>
                        </a:lnTo>
                        <a:lnTo>
                          <a:pt x="60" y="112"/>
                        </a:lnTo>
                        <a:lnTo>
                          <a:pt x="51" y="122"/>
                        </a:lnTo>
                        <a:lnTo>
                          <a:pt x="33" y="142"/>
                        </a:lnTo>
                        <a:lnTo>
                          <a:pt x="0" y="157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4266" y="1672"/>
                    <a:ext cx="436" cy="640"/>
                  </a:xfrm>
                  <a:custGeom>
                    <a:avLst/>
                    <a:gdLst>
                      <a:gd name="T0" fmla="*/ 0 w 436"/>
                      <a:gd name="T1" fmla="*/ 639 h 640"/>
                      <a:gd name="T2" fmla="*/ 49 w 436"/>
                      <a:gd name="T3" fmla="*/ 535 h 640"/>
                      <a:gd name="T4" fmla="*/ 42 w 436"/>
                      <a:gd name="T5" fmla="*/ 425 h 640"/>
                      <a:gd name="T6" fmla="*/ 6 w 436"/>
                      <a:gd name="T7" fmla="*/ 347 h 640"/>
                      <a:gd name="T8" fmla="*/ 3 w 436"/>
                      <a:gd name="T9" fmla="*/ 289 h 640"/>
                      <a:gd name="T10" fmla="*/ 25 w 436"/>
                      <a:gd name="T11" fmla="*/ 210 h 640"/>
                      <a:gd name="T12" fmla="*/ 38 w 436"/>
                      <a:gd name="T13" fmla="*/ 168 h 640"/>
                      <a:gd name="T14" fmla="*/ 62 w 436"/>
                      <a:gd name="T15" fmla="*/ 137 h 640"/>
                      <a:gd name="T16" fmla="*/ 82 w 436"/>
                      <a:gd name="T17" fmla="*/ 162 h 640"/>
                      <a:gd name="T18" fmla="*/ 100 w 436"/>
                      <a:gd name="T19" fmla="*/ 96 h 640"/>
                      <a:gd name="T20" fmla="*/ 140 w 436"/>
                      <a:gd name="T21" fmla="*/ 63 h 640"/>
                      <a:gd name="T22" fmla="*/ 122 w 436"/>
                      <a:gd name="T23" fmla="*/ 35 h 640"/>
                      <a:gd name="T24" fmla="*/ 153 w 436"/>
                      <a:gd name="T25" fmla="*/ 0 h 640"/>
                      <a:gd name="T26" fmla="*/ 224 w 436"/>
                      <a:gd name="T27" fmla="*/ 37 h 640"/>
                      <a:gd name="T28" fmla="*/ 295 w 436"/>
                      <a:gd name="T29" fmla="*/ 71 h 640"/>
                      <a:gd name="T30" fmla="*/ 297 w 436"/>
                      <a:gd name="T31" fmla="*/ 93 h 640"/>
                      <a:gd name="T32" fmla="*/ 313 w 436"/>
                      <a:gd name="T33" fmla="*/ 131 h 640"/>
                      <a:gd name="T34" fmla="*/ 318 w 436"/>
                      <a:gd name="T35" fmla="*/ 203 h 640"/>
                      <a:gd name="T36" fmla="*/ 297 w 436"/>
                      <a:gd name="T37" fmla="*/ 249 h 640"/>
                      <a:gd name="T38" fmla="*/ 268 w 436"/>
                      <a:gd name="T39" fmla="*/ 276 h 640"/>
                      <a:gd name="T40" fmla="*/ 296 w 436"/>
                      <a:gd name="T41" fmla="*/ 323 h 640"/>
                      <a:gd name="T42" fmla="*/ 332 w 436"/>
                      <a:gd name="T43" fmla="*/ 260 h 640"/>
                      <a:gd name="T44" fmla="*/ 390 w 436"/>
                      <a:gd name="T45" fmla="*/ 251 h 640"/>
                      <a:gd name="T46" fmla="*/ 426 w 436"/>
                      <a:gd name="T47" fmla="*/ 368 h 640"/>
                      <a:gd name="T48" fmla="*/ 429 w 436"/>
                      <a:gd name="T49" fmla="*/ 414 h 640"/>
                      <a:gd name="T50" fmla="*/ 426 w 436"/>
                      <a:gd name="T51" fmla="*/ 463 h 640"/>
                      <a:gd name="T52" fmla="*/ 404 w 436"/>
                      <a:gd name="T53" fmla="*/ 453 h 640"/>
                      <a:gd name="T54" fmla="*/ 398 w 436"/>
                      <a:gd name="T55" fmla="*/ 496 h 640"/>
                      <a:gd name="T56" fmla="*/ 378 w 436"/>
                      <a:gd name="T57" fmla="*/ 551 h 640"/>
                      <a:gd name="T58" fmla="*/ 355 w 436"/>
                      <a:gd name="T59" fmla="*/ 601 h 640"/>
                      <a:gd name="T60" fmla="*/ 209 w 436"/>
                      <a:gd name="T61" fmla="*/ 614 h 640"/>
                      <a:gd name="T62" fmla="*/ 0 w 436"/>
                      <a:gd name="T63" fmla="*/ 639 h 64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36"/>
                      <a:gd name="T97" fmla="*/ 0 h 640"/>
                      <a:gd name="T98" fmla="*/ 436 w 436"/>
                      <a:gd name="T99" fmla="*/ 640 h 64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36" h="640">
                        <a:moveTo>
                          <a:pt x="0" y="639"/>
                        </a:moveTo>
                        <a:lnTo>
                          <a:pt x="0" y="639"/>
                        </a:lnTo>
                        <a:lnTo>
                          <a:pt x="41" y="562"/>
                        </a:lnTo>
                        <a:lnTo>
                          <a:pt x="49" y="535"/>
                        </a:lnTo>
                        <a:lnTo>
                          <a:pt x="53" y="478"/>
                        </a:lnTo>
                        <a:lnTo>
                          <a:pt x="42" y="425"/>
                        </a:lnTo>
                        <a:lnTo>
                          <a:pt x="17" y="375"/>
                        </a:lnTo>
                        <a:lnTo>
                          <a:pt x="6" y="347"/>
                        </a:lnTo>
                        <a:lnTo>
                          <a:pt x="13" y="320"/>
                        </a:lnTo>
                        <a:lnTo>
                          <a:pt x="3" y="289"/>
                        </a:lnTo>
                        <a:lnTo>
                          <a:pt x="15" y="265"/>
                        </a:lnTo>
                        <a:lnTo>
                          <a:pt x="25" y="210"/>
                        </a:lnTo>
                        <a:lnTo>
                          <a:pt x="23" y="185"/>
                        </a:lnTo>
                        <a:lnTo>
                          <a:pt x="38" y="168"/>
                        </a:lnTo>
                        <a:lnTo>
                          <a:pt x="37" y="149"/>
                        </a:lnTo>
                        <a:lnTo>
                          <a:pt x="62" y="137"/>
                        </a:lnTo>
                        <a:lnTo>
                          <a:pt x="85" y="98"/>
                        </a:lnTo>
                        <a:lnTo>
                          <a:pt x="82" y="162"/>
                        </a:lnTo>
                        <a:lnTo>
                          <a:pt x="100" y="148"/>
                        </a:lnTo>
                        <a:lnTo>
                          <a:pt x="100" y="96"/>
                        </a:lnTo>
                        <a:lnTo>
                          <a:pt x="125" y="66"/>
                        </a:lnTo>
                        <a:lnTo>
                          <a:pt x="140" y="63"/>
                        </a:lnTo>
                        <a:lnTo>
                          <a:pt x="127" y="53"/>
                        </a:lnTo>
                        <a:lnTo>
                          <a:pt x="122" y="35"/>
                        </a:lnTo>
                        <a:lnTo>
                          <a:pt x="132" y="8"/>
                        </a:lnTo>
                        <a:lnTo>
                          <a:pt x="153" y="0"/>
                        </a:lnTo>
                        <a:lnTo>
                          <a:pt x="205" y="15"/>
                        </a:lnTo>
                        <a:lnTo>
                          <a:pt x="224" y="37"/>
                        </a:lnTo>
                        <a:lnTo>
                          <a:pt x="284" y="51"/>
                        </a:lnTo>
                        <a:lnTo>
                          <a:pt x="295" y="71"/>
                        </a:lnTo>
                        <a:lnTo>
                          <a:pt x="313" y="93"/>
                        </a:lnTo>
                        <a:lnTo>
                          <a:pt x="297" y="93"/>
                        </a:lnTo>
                        <a:lnTo>
                          <a:pt x="295" y="106"/>
                        </a:lnTo>
                        <a:lnTo>
                          <a:pt x="313" y="131"/>
                        </a:lnTo>
                        <a:lnTo>
                          <a:pt x="318" y="174"/>
                        </a:lnTo>
                        <a:lnTo>
                          <a:pt x="318" y="203"/>
                        </a:lnTo>
                        <a:lnTo>
                          <a:pt x="299" y="233"/>
                        </a:lnTo>
                        <a:lnTo>
                          <a:pt x="297" y="249"/>
                        </a:lnTo>
                        <a:lnTo>
                          <a:pt x="273" y="262"/>
                        </a:lnTo>
                        <a:lnTo>
                          <a:pt x="268" y="276"/>
                        </a:lnTo>
                        <a:lnTo>
                          <a:pt x="272" y="308"/>
                        </a:lnTo>
                        <a:lnTo>
                          <a:pt x="296" y="323"/>
                        </a:lnTo>
                        <a:lnTo>
                          <a:pt x="318" y="297"/>
                        </a:lnTo>
                        <a:lnTo>
                          <a:pt x="332" y="260"/>
                        </a:lnTo>
                        <a:lnTo>
                          <a:pt x="368" y="239"/>
                        </a:lnTo>
                        <a:lnTo>
                          <a:pt x="390" y="251"/>
                        </a:lnTo>
                        <a:lnTo>
                          <a:pt x="406" y="291"/>
                        </a:lnTo>
                        <a:lnTo>
                          <a:pt x="426" y="368"/>
                        </a:lnTo>
                        <a:lnTo>
                          <a:pt x="435" y="393"/>
                        </a:lnTo>
                        <a:lnTo>
                          <a:pt x="429" y="414"/>
                        </a:lnTo>
                        <a:lnTo>
                          <a:pt x="433" y="446"/>
                        </a:lnTo>
                        <a:lnTo>
                          <a:pt x="426" y="463"/>
                        </a:lnTo>
                        <a:lnTo>
                          <a:pt x="415" y="446"/>
                        </a:lnTo>
                        <a:lnTo>
                          <a:pt x="404" y="453"/>
                        </a:lnTo>
                        <a:lnTo>
                          <a:pt x="402" y="484"/>
                        </a:lnTo>
                        <a:lnTo>
                          <a:pt x="398" y="496"/>
                        </a:lnTo>
                        <a:lnTo>
                          <a:pt x="379" y="510"/>
                        </a:lnTo>
                        <a:lnTo>
                          <a:pt x="378" y="551"/>
                        </a:lnTo>
                        <a:lnTo>
                          <a:pt x="366" y="567"/>
                        </a:lnTo>
                        <a:lnTo>
                          <a:pt x="355" y="601"/>
                        </a:lnTo>
                        <a:lnTo>
                          <a:pt x="213" y="625"/>
                        </a:lnTo>
                        <a:lnTo>
                          <a:pt x="209" y="614"/>
                        </a:lnTo>
                        <a:lnTo>
                          <a:pt x="0" y="639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8" name="Freeform 231"/>
                <p:cNvSpPr>
                  <a:spLocks noChangeAspect="1"/>
                </p:cNvSpPr>
                <p:nvPr/>
              </p:nvSpPr>
              <p:spPr bwMode="auto">
                <a:xfrm>
                  <a:off x="3187" y="1189"/>
                  <a:ext cx="745" cy="902"/>
                </a:xfrm>
                <a:custGeom>
                  <a:avLst/>
                  <a:gdLst>
                    <a:gd name="T0" fmla="*/ 0 w 745"/>
                    <a:gd name="T1" fmla="*/ 56 h 902"/>
                    <a:gd name="T2" fmla="*/ 0 w 745"/>
                    <a:gd name="T3" fmla="*/ 56 h 902"/>
                    <a:gd name="T4" fmla="*/ 5 w 745"/>
                    <a:gd name="T5" fmla="*/ 183 h 902"/>
                    <a:gd name="T6" fmla="*/ 33 w 745"/>
                    <a:gd name="T7" fmla="*/ 285 h 902"/>
                    <a:gd name="T8" fmla="*/ 37 w 745"/>
                    <a:gd name="T9" fmla="*/ 419 h 902"/>
                    <a:gd name="T10" fmla="*/ 57 w 745"/>
                    <a:gd name="T11" fmla="*/ 525 h 902"/>
                    <a:gd name="T12" fmla="*/ 31 w 745"/>
                    <a:gd name="T13" fmla="*/ 579 h 902"/>
                    <a:gd name="T14" fmla="*/ 68 w 745"/>
                    <a:gd name="T15" fmla="*/ 620 h 902"/>
                    <a:gd name="T16" fmla="*/ 67 w 745"/>
                    <a:gd name="T17" fmla="*/ 901 h 902"/>
                    <a:gd name="T18" fmla="*/ 604 w 745"/>
                    <a:gd name="T19" fmla="*/ 890 h 902"/>
                    <a:gd name="T20" fmla="*/ 594 w 745"/>
                    <a:gd name="T21" fmla="*/ 835 h 902"/>
                    <a:gd name="T22" fmla="*/ 579 w 745"/>
                    <a:gd name="T23" fmla="*/ 815 h 902"/>
                    <a:gd name="T24" fmla="*/ 536 w 745"/>
                    <a:gd name="T25" fmla="*/ 787 h 902"/>
                    <a:gd name="T26" fmla="*/ 509 w 745"/>
                    <a:gd name="T27" fmla="*/ 751 h 902"/>
                    <a:gd name="T28" fmla="*/ 435 w 745"/>
                    <a:gd name="T29" fmla="*/ 703 h 902"/>
                    <a:gd name="T30" fmla="*/ 438 w 745"/>
                    <a:gd name="T31" fmla="*/ 620 h 902"/>
                    <a:gd name="T32" fmla="*/ 421 w 745"/>
                    <a:gd name="T33" fmla="*/ 567 h 902"/>
                    <a:gd name="T34" fmla="*/ 482 w 745"/>
                    <a:gd name="T35" fmla="*/ 487 h 902"/>
                    <a:gd name="T36" fmla="*/ 477 w 745"/>
                    <a:gd name="T37" fmla="*/ 409 h 902"/>
                    <a:gd name="T38" fmla="*/ 491 w 745"/>
                    <a:gd name="T39" fmla="*/ 396 h 902"/>
                    <a:gd name="T40" fmla="*/ 563 w 745"/>
                    <a:gd name="T41" fmla="*/ 331 h 902"/>
                    <a:gd name="T42" fmla="*/ 600 w 745"/>
                    <a:gd name="T43" fmla="*/ 284 h 902"/>
                    <a:gd name="T44" fmla="*/ 648 w 745"/>
                    <a:gd name="T45" fmla="*/ 242 h 902"/>
                    <a:gd name="T46" fmla="*/ 744 w 745"/>
                    <a:gd name="T47" fmla="*/ 190 h 902"/>
                    <a:gd name="T48" fmla="*/ 708 w 745"/>
                    <a:gd name="T49" fmla="*/ 191 h 902"/>
                    <a:gd name="T50" fmla="*/ 674 w 745"/>
                    <a:gd name="T51" fmla="*/ 175 h 902"/>
                    <a:gd name="T52" fmla="*/ 622 w 745"/>
                    <a:gd name="T53" fmla="*/ 182 h 902"/>
                    <a:gd name="T54" fmla="*/ 609 w 745"/>
                    <a:gd name="T55" fmla="*/ 159 h 902"/>
                    <a:gd name="T56" fmla="*/ 593 w 745"/>
                    <a:gd name="T57" fmla="*/ 169 h 902"/>
                    <a:gd name="T58" fmla="*/ 557 w 745"/>
                    <a:gd name="T59" fmla="*/ 191 h 902"/>
                    <a:gd name="T60" fmla="*/ 531 w 745"/>
                    <a:gd name="T61" fmla="*/ 185 h 902"/>
                    <a:gd name="T62" fmla="*/ 520 w 745"/>
                    <a:gd name="T63" fmla="*/ 172 h 902"/>
                    <a:gd name="T64" fmla="*/ 501 w 745"/>
                    <a:gd name="T65" fmla="*/ 166 h 902"/>
                    <a:gd name="T66" fmla="*/ 492 w 745"/>
                    <a:gd name="T67" fmla="*/ 149 h 902"/>
                    <a:gd name="T68" fmla="*/ 472 w 745"/>
                    <a:gd name="T69" fmla="*/ 152 h 902"/>
                    <a:gd name="T70" fmla="*/ 472 w 745"/>
                    <a:gd name="T71" fmla="*/ 167 h 902"/>
                    <a:gd name="T72" fmla="*/ 463 w 745"/>
                    <a:gd name="T73" fmla="*/ 170 h 902"/>
                    <a:gd name="T74" fmla="*/ 450 w 745"/>
                    <a:gd name="T75" fmla="*/ 136 h 902"/>
                    <a:gd name="T76" fmla="*/ 432 w 745"/>
                    <a:gd name="T77" fmla="*/ 136 h 902"/>
                    <a:gd name="T78" fmla="*/ 438 w 745"/>
                    <a:gd name="T79" fmla="*/ 122 h 902"/>
                    <a:gd name="T80" fmla="*/ 395 w 745"/>
                    <a:gd name="T81" fmla="*/ 112 h 902"/>
                    <a:gd name="T82" fmla="*/ 378 w 745"/>
                    <a:gd name="T83" fmla="*/ 110 h 902"/>
                    <a:gd name="T84" fmla="*/ 327 w 745"/>
                    <a:gd name="T85" fmla="*/ 132 h 902"/>
                    <a:gd name="T86" fmla="*/ 320 w 745"/>
                    <a:gd name="T87" fmla="*/ 112 h 902"/>
                    <a:gd name="T88" fmla="*/ 242 w 745"/>
                    <a:gd name="T89" fmla="*/ 95 h 902"/>
                    <a:gd name="T90" fmla="*/ 229 w 745"/>
                    <a:gd name="T91" fmla="*/ 6 h 902"/>
                    <a:gd name="T92" fmla="*/ 196 w 745"/>
                    <a:gd name="T93" fmla="*/ 0 h 902"/>
                    <a:gd name="T94" fmla="*/ 196 w 745"/>
                    <a:gd name="T95" fmla="*/ 57 h 902"/>
                    <a:gd name="T96" fmla="*/ 0 w 745"/>
                    <a:gd name="T97" fmla="*/ 56 h 902"/>
                    <a:gd name="T98" fmla="*/ 0 w 745"/>
                    <a:gd name="T99" fmla="*/ 56 h 9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745"/>
                    <a:gd name="T151" fmla="*/ 0 h 902"/>
                    <a:gd name="T152" fmla="*/ 745 w 745"/>
                    <a:gd name="T153" fmla="*/ 902 h 9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745" h="902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5" y="183"/>
                      </a:lnTo>
                      <a:lnTo>
                        <a:pt x="33" y="285"/>
                      </a:lnTo>
                      <a:lnTo>
                        <a:pt x="37" y="419"/>
                      </a:lnTo>
                      <a:lnTo>
                        <a:pt x="57" y="525"/>
                      </a:lnTo>
                      <a:lnTo>
                        <a:pt x="31" y="579"/>
                      </a:lnTo>
                      <a:lnTo>
                        <a:pt x="68" y="620"/>
                      </a:lnTo>
                      <a:lnTo>
                        <a:pt x="67" y="901"/>
                      </a:lnTo>
                      <a:lnTo>
                        <a:pt x="604" y="890"/>
                      </a:lnTo>
                      <a:lnTo>
                        <a:pt x="594" y="835"/>
                      </a:lnTo>
                      <a:lnTo>
                        <a:pt x="579" y="815"/>
                      </a:lnTo>
                      <a:lnTo>
                        <a:pt x="536" y="787"/>
                      </a:lnTo>
                      <a:lnTo>
                        <a:pt x="509" y="751"/>
                      </a:lnTo>
                      <a:lnTo>
                        <a:pt x="435" y="703"/>
                      </a:lnTo>
                      <a:lnTo>
                        <a:pt x="438" y="620"/>
                      </a:lnTo>
                      <a:lnTo>
                        <a:pt x="421" y="567"/>
                      </a:lnTo>
                      <a:lnTo>
                        <a:pt x="482" y="487"/>
                      </a:lnTo>
                      <a:lnTo>
                        <a:pt x="477" y="409"/>
                      </a:lnTo>
                      <a:lnTo>
                        <a:pt x="491" y="396"/>
                      </a:lnTo>
                      <a:lnTo>
                        <a:pt x="563" y="331"/>
                      </a:lnTo>
                      <a:lnTo>
                        <a:pt x="600" y="284"/>
                      </a:lnTo>
                      <a:lnTo>
                        <a:pt x="648" y="242"/>
                      </a:lnTo>
                      <a:lnTo>
                        <a:pt x="744" y="190"/>
                      </a:lnTo>
                      <a:lnTo>
                        <a:pt x="708" y="191"/>
                      </a:lnTo>
                      <a:lnTo>
                        <a:pt x="674" y="175"/>
                      </a:lnTo>
                      <a:lnTo>
                        <a:pt x="622" y="182"/>
                      </a:lnTo>
                      <a:lnTo>
                        <a:pt x="609" y="159"/>
                      </a:lnTo>
                      <a:lnTo>
                        <a:pt x="593" y="169"/>
                      </a:lnTo>
                      <a:lnTo>
                        <a:pt x="557" y="191"/>
                      </a:lnTo>
                      <a:lnTo>
                        <a:pt x="531" y="185"/>
                      </a:lnTo>
                      <a:lnTo>
                        <a:pt x="520" y="172"/>
                      </a:lnTo>
                      <a:lnTo>
                        <a:pt x="501" y="166"/>
                      </a:lnTo>
                      <a:lnTo>
                        <a:pt x="492" y="149"/>
                      </a:lnTo>
                      <a:lnTo>
                        <a:pt x="472" y="152"/>
                      </a:lnTo>
                      <a:lnTo>
                        <a:pt x="472" y="167"/>
                      </a:lnTo>
                      <a:lnTo>
                        <a:pt x="463" y="170"/>
                      </a:lnTo>
                      <a:lnTo>
                        <a:pt x="450" y="136"/>
                      </a:lnTo>
                      <a:lnTo>
                        <a:pt x="432" y="136"/>
                      </a:lnTo>
                      <a:lnTo>
                        <a:pt x="438" y="122"/>
                      </a:lnTo>
                      <a:lnTo>
                        <a:pt x="395" y="112"/>
                      </a:lnTo>
                      <a:lnTo>
                        <a:pt x="378" y="110"/>
                      </a:lnTo>
                      <a:lnTo>
                        <a:pt x="327" y="132"/>
                      </a:lnTo>
                      <a:lnTo>
                        <a:pt x="320" y="112"/>
                      </a:lnTo>
                      <a:lnTo>
                        <a:pt x="242" y="95"/>
                      </a:lnTo>
                      <a:lnTo>
                        <a:pt x="229" y="6"/>
                      </a:lnTo>
                      <a:lnTo>
                        <a:pt x="196" y="0"/>
                      </a:lnTo>
                      <a:lnTo>
                        <a:pt x="196" y="57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232"/>
                <p:cNvSpPr>
                  <a:spLocks noChangeAspect="1"/>
                </p:cNvSpPr>
                <p:nvPr/>
              </p:nvSpPr>
              <p:spPr bwMode="auto">
                <a:xfrm>
                  <a:off x="3823" y="3370"/>
                  <a:ext cx="400" cy="752"/>
                </a:xfrm>
                <a:custGeom>
                  <a:avLst/>
                  <a:gdLst>
                    <a:gd name="T0" fmla="*/ 0 w 400"/>
                    <a:gd name="T1" fmla="*/ 636 h 752"/>
                    <a:gd name="T2" fmla="*/ 0 w 400"/>
                    <a:gd name="T3" fmla="*/ 636 h 752"/>
                    <a:gd name="T4" fmla="*/ 1 w 400"/>
                    <a:gd name="T5" fmla="*/ 608 h 752"/>
                    <a:gd name="T6" fmla="*/ 26 w 400"/>
                    <a:gd name="T7" fmla="*/ 523 h 752"/>
                    <a:gd name="T8" fmla="*/ 66 w 400"/>
                    <a:gd name="T9" fmla="*/ 466 h 752"/>
                    <a:gd name="T10" fmla="*/ 53 w 400"/>
                    <a:gd name="T11" fmla="*/ 449 h 752"/>
                    <a:gd name="T12" fmla="*/ 58 w 400"/>
                    <a:gd name="T13" fmla="*/ 394 h 752"/>
                    <a:gd name="T14" fmla="*/ 38 w 400"/>
                    <a:gd name="T15" fmla="*/ 331 h 752"/>
                    <a:gd name="T16" fmla="*/ 31 w 400"/>
                    <a:gd name="T17" fmla="*/ 246 h 752"/>
                    <a:gd name="T18" fmla="*/ 60 w 400"/>
                    <a:gd name="T19" fmla="*/ 157 h 752"/>
                    <a:gd name="T20" fmla="*/ 102 w 400"/>
                    <a:gd name="T21" fmla="*/ 90 h 752"/>
                    <a:gd name="T22" fmla="*/ 100 w 400"/>
                    <a:gd name="T23" fmla="*/ 74 h 752"/>
                    <a:gd name="T24" fmla="*/ 131 w 400"/>
                    <a:gd name="T25" fmla="*/ 16 h 752"/>
                    <a:gd name="T26" fmla="*/ 373 w 400"/>
                    <a:gd name="T27" fmla="*/ 0 h 752"/>
                    <a:gd name="T28" fmla="*/ 384 w 400"/>
                    <a:gd name="T29" fmla="*/ 14 h 752"/>
                    <a:gd name="T30" fmla="*/ 373 w 400"/>
                    <a:gd name="T31" fmla="*/ 480 h 752"/>
                    <a:gd name="T32" fmla="*/ 399 w 400"/>
                    <a:gd name="T33" fmla="*/ 706 h 752"/>
                    <a:gd name="T34" fmla="*/ 388 w 400"/>
                    <a:gd name="T35" fmla="*/ 716 h 752"/>
                    <a:gd name="T36" fmla="*/ 373 w 400"/>
                    <a:gd name="T37" fmla="*/ 706 h 752"/>
                    <a:gd name="T38" fmla="*/ 356 w 400"/>
                    <a:gd name="T39" fmla="*/ 716 h 752"/>
                    <a:gd name="T40" fmla="*/ 339 w 400"/>
                    <a:gd name="T41" fmla="*/ 703 h 752"/>
                    <a:gd name="T42" fmla="*/ 337 w 400"/>
                    <a:gd name="T43" fmla="*/ 711 h 752"/>
                    <a:gd name="T44" fmla="*/ 318 w 400"/>
                    <a:gd name="T45" fmla="*/ 714 h 752"/>
                    <a:gd name="T46" fmla="*/ 293 w 400"/>
                    <a:gd name="T47" fmla="*/ 727 h 752"/>
                    <a:gd name="T48" fmla="*/ 284 w 400"/>
                    <a:gd name="T49" fmla="*/ 721 h 752"/>
                    <a:gd name="T50" fmla="*/ 272 w 400"/>
                    <a:gd name="T51" fmla="*/ 745 h 752"/>
                    <a:gd name="T52" fmla="*/ 260 w 400"/>
                    <a:gd name="T53" fmla="*/ 751 h 752"/>
                    <a:gd name="T54" fmla="*/ 220 w 400"/>
                    <a:gd name="T55" fmla="*/ 678 h 752"/>
                    <a:gd name="T56" fmla="*/ 227 w 400"/>
                    <a:gd name="T57" fmla="*/ 627 h 752"/>
                    <a:gd name="T58" fmla="*/ 0 w 400"/>
                    <a:gd name="T59" fmla="*/ 636 h 752"/>
                    <a:gd name="T60" fmla="*/ 0 w 400"/>
                    <a:gd name="T61" fmla="*/ 636 h 75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00"/>
                    <a:gd name="T94" fmla="*/ 0 h 752"/>
                    <a:gd name="T95" fmla="*/ 400 w 400"/>
                    <a:gd name="T96" fmla="*/ 752 h 75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00" h="752">
                      <a:moveTo>
                        <a:pt x="0" y="636"/>
                      </a:moveTo>
                      <a:lnTo>
                        <a:pt x="0" y="636"/>
                      </a:lnTo>
                      <a:lnTo>
                        <a:pt x="1" y="608"/>
                      </a:lnTo>
                      <a:lnTo>
                        <a:pt x="26" y="523"/>
                      </a:lnTo>
                      <a:lnTo>
                        <a:pt x="66" y="466"/>
                      </a:lnTo>
                      <a:lnTo>
                        <a:pt x="53" y="449"/>
                      </a:lnTo>
                      <a:lnTo>
                        <a:pt x="58" y="394"/>
                      </a:lnTo>
                      <a:lnTo>
                        <a:pt x="38" y="331"/>
                      </a:lnTo>
                      <a:lnTo>
                        <a:pt x="31" y="246"/>
                      </a:lnTo>
                      <a:lnTo>
                        <a:pt x="60" y="157"/>
                      </a:lnTo>
                      <a:lnTo>
                        <a:pt x="102" y="90"/>
                      </a:lnTo>
                      <a:lnTo>
                        <a:pt x="100" y="74"/>
                      </a:lnTo>
                      <a:lnTo>
                        <a:pt x="131" y="16"/>
                      </a:lnTo>
                      <a:lnTo>
                        <a:pt x="373" y="0"/>
                      </a:lnTo>
                      <a:lnTo>
                        <a:pt x="384" y="14"/>
                      </a:lnTo>
                      <a:lnTo>
                        <a:pt x="373" y="480"/>
                      </a:lnTo>
                      <a:lnTo>
                        <a:pt x="399" y="706"/>
                      </a:lnTo>
                      <a:lnTo>
                        <a:pt x="388" y="716"/>
                      </a:lnTo>
                      <a:lnTo>
                        <a:pt x="373" y="706"/>
                      </a:lnTo>
                      <a:lnTo>
                        <a:pt x="356" y="716"/>
                      </a:lnTo>
                      <a:lnTo>
                        <a:pt x="339" y="703"/>
                      </a:lnTo>
                      <a:lnTo>
                        <a:pt x="337" y="711"/>
                      </a:lnTo>
                      <a:lnTo>
                        <a:pt x="318" y="714"/>
                      </a:lnTo>
                      <a:lnTo>
                        <a:pt x="293" y="727"/>
                      </a:lnTo>
                      <a:lnTo>
                        <a:pt x="284" y="721"/>
                      </a:lnTo>
                      <a:lnTo>
                        <a:pt x="272" y="745"/>
                      </a:lnTo>
                      <a:lnTo>
                        <a:pt x="260" y="751"/>
                      </a:lnTo>
                      <a:lnTo>
                        <a:pt x="220" y="678"/>
                      </a:lnTo>
                      <a:lnTo>
                        <a:pt x="227" y="627"/>
                      </a:lnTo>
                      <a:lnTo>
                        <a:pt x="0" y="636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233"/>
                <p:cNvSpPr>
                  <a:spLocks noChangeAspect="1"/>
                </p:cNvSpPr>
                <p:nvPr/>
              </p:nvSpPr>
              <p:spPr bwMode="auto">
                <a:xfrm>
                  <a:off x="3322" y="2526"/>
                  <a:ext cx="752" cy="706"/>
                </a:xfrm>
                <a:custGeom>
                  <a:avLst/>
                  <a:gdLst>
                    <a:gd name="T0" fmla="*/ 0 w 752"/>
                    <a:gd name="T1" fmla="*/ 10 h 706"/>
                    <a:gd name="T2" fmla="*/ 0 w 752"/>
                    <a:gd name="T3" fmla="*/ 10 h 706"/>
                    <a:gd name="T4" fmla="*/ 45 w 752"/>
                    <a:gd name="T5" fmla="*/ 101 h 706"/>
                    <a:gd name="T6" fmla="*/ 68 w 752"/>
                    <a:gd name="T7" fmla="*/ 121 h 706"/>
                    <a:gd name="T8" fmla="*/ 82 w 752"/>
                    <a:gd name="T9" fmla="*/ 118 h 706"/>
                    <a:gd name="T10" fmla="*/ 95 w 752"/>
                    <a:gd name="T11" fmla="*/ 130 h 706"/>
                    <a:gd name="T12" fmla="*/ 96 w 752"/>
                    <a:gd name="T13" fmla="*/ 142 h 706"/>
                    <a:gd name="T14" fmla="*/ 84 w 752"/>
                    <a:gd name="T15" fmla="*/ 142 h 706"/>
                    <a:gd name="T16" fmla="*/ 70 w 752"/>
                    <a:gd name="T17" fmla="*/ 175 h 706"/>
                    <a:gd name="T18" fmla="*/ 103 w 752"/>
                    <a:gd name="T19" fmla="*/ 226 h 706"/>
                    <a:gd name="T20" fmla="*/ 128 w 752"/>
                    <a:gd name="T21" fmla="*/ 236 h 706"/>
                    <a:gd name="T22" fmla="*/ 125 w 752"/>
                    <a:gd name="T23" fmla="*/ 563 h 706"/>
                    <a:gd name="T24" fmla="*/ 127 w 752"/>
                    <a:gd name="T25" fmla="*/ 644 h 706"/>
                    <a:gd name="T26" fmla="*/ 626 w 752"/>
                    <a:gd name="T27" fmla="*/ 627 h 706"/>
                    <a:gd name="T28" fmla="*/ 634 w 752"/>
                    <a:gd name="T29" fmla="*/ 673 h 706"/>
                    <a:gd name="T30" fmla="*/ 612 w 752"/>
                    <a:gd name="T31" fmla="*/ 705 h 706"/>
                    <a:gd name="T32" fmla="*/ 689 w 752"/>
                    <a:gd name="T33" fmla="*/ 702 h 706"/>
                    <a:gd name="T34" fmla="*/ 700 w 752"/>
                    <a:gd name="T35" fmla="*/ 673 h 706"/>
                    <a:gd name="T36" fmla="*/ 705 w 752"/>
                    <a:gd name="T37" fmla="*/ 644 h 706"/>
                    <a:gd name="T38" fmla="*/ 720 w 752"/>
                    <a:gd name="T39" fmla="*/ 621 h 706"/>
                    <a:gd name="T40" fmla="*/ 728 w 752"/>
                    <a:gd name="T41" fmla="*/ 600 h 706"/>
                    <a:gd name="T42" fmla="*/ 746 w 752"/>
                    <a:gd name="T43" fmla="*/ 596 h 706"/>
                    <a:gd name="T44" fmla="*/ 751 w 752"/>
                    <a:gd name="T45" fmla="*/ 548 h 706"/>
                    <a:gd name="T46" fmla="*/ 740 w 752"/>
                    <a:gd name="T47" fmla="*/ 543 h 706"/>
                    <a:gd name="T48" fmla="*/ 723 w 752"/>
                    <a:gd name="T49" fmla="*/ 543 h 706"/>
                    <a:gd name="T50" fmla="*/ 706 w 752"/>
                    <a:gd name="T51" fmla="*/ 506 h 706"/>
                    <a:gd name="T52" fmla="*/ 697 w 752"/>
                    <a:gd name="T53" fmla="*/ 456 h 706"/>
                    <a:gd name="T54" fmla="*/ 677 w 752"/>
                    <a:gd name="T55" fmla="*/ 423 h 706"/>
                    <a:gd name="T56" fmla="*/ 647 w 752"/>
                    <a:gd name="T57" fmla="*/ 410 h 706"/>
                    <a:gd name="T58" fmla="*/ 611 w 752"/>
                    <a:gd name="T59" fmla="*/ 378 h 706"/>
                    <a:gd name="T60" fmla="*/ 598 w 752"/>
                    <a:gd name="T61" fmla="*/ 333 h 706"/>
                    <a:gd name="T62" fmla="*/ 619 w 752"/>
                    <a:gd name="T63" fmla="*/ 268 h 706"/>
                    <a:gd name="T64" fmla="*/ 601 w 752"/>
                    <a:gd name="T65" fmla="*/ 254 h 706"/>
                    <a:gd name="T66" fmla="*/ 558 w 752"/>
                    <a:gd name="T67" fmla="*/ 255 h 706"/>
                    <a:gd name="T68" fmla="*/ 550 w 752"/>
                    <a:gd name="T69" fmla="*/ 211 h 706"/>
                    <a:gd name="T70" fmla="*/ 477 w 752"/>
                    <a:gd name="T71" fmla="*/ 131 h 706"/>
                    <a:gd name="T72" fmla="*/ 459 w 752"/>
                    <a:gd name="T73" fmla="*/ 63 h 706"/>
                    <a:gd name="T74" fmla="*/ 469 w 752"/>
                    <a:gd name="T75" fmla="*/ 36 h 706"/>
                    <a:gd name="T76" fmla="*/ 435 w 752"/>
                    <a:gd name="T77" fmla="*/ 0 h 706"/>
                    <a:gd name="T78" fmla="*/ 0 w 752"/>
                    <a:gd name="T79" fmla="*/ 10 h 706"/>
                    <a:gd name="T80" fmla="*/ 0 w 752"/>
                    <a:gd name="T81" fmla="*/ 10 h 7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52"/>
                    <a:gd name="T124" fmla="*/ 0 h 706"/>
                    <a:gd name="T125" fmla="*/ 752 w 752"/>
                    <a:gd name="T126" fmla="*/ 706 h 70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52" h="706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45" y="101"/>
                      </a:lnTo>
                      <a:lnTo>
                        <a:pt x="68" y="121"/>
                      </a:lnTo>
                      <a:lnTo>
                        <a:pt x="82" y="118"/>
                      </a:lnTo>
                      <a:lnTo>
                        <a:pt x="95" y="130"/>
                      </a:lnTo>
                      <a:lnTo>
                        <a:pt x="96" y="142"/>
                      </a:lnTo>
                      <a:lnTo>
                        <a:pt x="84" y="142"/>
                      </a:lnTo>
                      <a:lnTo>
                        <a:pt x="70" y="175"/>
                      </a:lnTo>
                      <a:lnTo>
                        <a:pt x="103" y="226"/>
                      </a:lnTo>
                      <a:lnTo>
                        <a:pt x="128" y="236"/>
                      </a:lnTo>
                      <a:lnTo>
                        <a:pt x="125" y="563"/>
                      </a:lnTo>
                      <a:lnTo>
                        <a:pt x="127" y="644"/>
                      </a:lnTo>
                      <a:lnTo>
                        <a:pt x="626" y="627"/>
                      </a:lnTo>
                      <a:lnTo>
                        <a:pt x="634" y="673"/>
                      </a:lnTo>
                      <a:lnTo>
                        <a:pt x="612" y="705"/>
                      </a:lnTo>
                      <a:lnTo>
                        <a:pt x="689" y="702"/>
                      </a:lnTo>
                      <a:lnTo>
                        <a:pt x="700" y="673"/>
                      </a:lnTo>
                      <a:lnTo>
                        <a:pt x="705" y="644"/>
                      </a:lnTo>
                      <a:lnTo>
                        <a:pt x="720" y="621"/>
                      </a:lnTo>
                      <a:lnTo>
                        <a:pt x="728" y="600"/>
                      </a:lnTo>
                      <a:lnTo>
                        <a:pt x="746" y="596"/>
                      </a:lnTo>
                      <a:lnTo>
                        <a:pt x="751" y="548"/>
                      </a:lnTo>
                      <a:lnTo>
                        <a:pt x="740" y="543"/>
                      </a:lnTo>
                      <a:lnTo>
                        <a:pt x="723" y="543"/>
                      </a:lnTo>
                      <a:lnTo>
                        <a:pt x="706" y="506"/>
                      </a:lnTo>
                      <a:lnTo>
                        <a:pt x="697" y="456"/>
                      </a:lnTo>
                      <a:lnTo>
                        <a:pt x="677" y="423"/>
                      </a:lnTo>
                      <a:lnTo>
                        <a:pt x="647" y="410"/>
                      </a:lnTo>
                      <a:lnTo>
                        <a:pt x="611" y="378"/>
                      </a:lnTo>
                      <a:lnTo>
                        <a:pt x="598" y="333"/>
                      </a:lnTo>
                      <a:lnTo>
                        <a:pt x="619" y="268"/>
                      </a:lnTo>
                      <a:lnTo>
                        <a:pt x="601" y="254"/>
                      </a:lnTo>
                      <a:lnTo>
                        <a:pt x="558" y="255"/>
                      </a:lnTo>
                      <a:lnTo>
                        <a:pt x="550" y="211"/>
                      </a:lnTo>
                      <a:lnTo>
                        <a:pt x="477" y="131"/>
                      </a:lnTo>
                      <a:lnTo>
                        <a:pt x="459" y="63"/>
                      </a:lnTo>
                      <a:lnTo>
                        <a:pt x="469" y="36"/>
                      </a:lnTo>
                      <a:lnTo>
                        <a:pt x="435" y="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234"/>
                <p:cNvSpPr>
                  <a:spLocks noChangeAspect="1"/>
                </p:cNvSpPr>
                <p:nvPr/>
              </p:nvSpPr>
              <p:spPr bwMode="auto">
                <a:xfrm>
                  <a:off x="5710" y="1473"/>
                  <a:ext cx="183" cy="424"/>
                </a:xfrm>
                <a:custGeom>
                  <a:avLst/>
                  <a:gdLst>
                    <a:gd name="T0" fmla="*/ 0 w 183"/>
                    <a:gd name="T1" fmla="*/ 290 h 424"/>
                    <a:gd name="T2" fmla="*/ 0 w 183"/>
                    <a:gd name="T3" fmla="*/ 290 h 424"/>
                    <a:gd name="T4" fmla="*/ 9 w 183"/>
                    <a:gd name="T5" fmla="*/ 197 h 424"/>
                    <a:gd name="T6" fmla="*/ 30 w 183"/>
                    <a:gd name="T7" fmla="*/ 153 h 424"/>
                    <a:gd name="T8" fmla="*/ 34 w 183"/>
                    <a:gd name="T9" fmla="*/ 55 h 424"/>
                    <a:gd name="T10" fmla="*/ 32 w 183"/>
                    <a:gd name="T11" fmla="*/ 20 h 424"/>
                    <a:gd name="T12" fmla="*/ 64 w 183"/>
                    <a:gd name="T13" fmla="*/ 0 h 424"/>
                    <a:gd name="T14" fmla="*/ 142 w 183"/>
                    <a:gd name="T15" fmla="*/ 264 h 424"/>
                    <a:gd name="T16" fmla="*/ 180 w 183"/>
                    <a:gd name="T17" fmla="*/ 321 h 424"/>
                    <a:gd name="T18" fmla="*/ 182 w 183"/>
                    <a:gd name="T19" fmla="*/ 334 h 424"/>
                    <a:gd name="T20" fmla="*/ 176 w 183"/>
                    <a:gd name="T21" fmla="*/ 360 h 424"/>
                    <a:gd name="T22" fmla="*/ 142 w 183"/>
                    <a:gd name="T23" fmla="*/ 389 h 424"/>
                    <a:gd name="T24" fmla="*/ 15 w 183"/>
                    <a:gd name="T25" fmla="*/ 423 h 424"/>
                    <a:gd name="T26" fmla="*/ 0 w 183"/>
                    <a:gd name="T27" fmla="*/ 290 h 424"/>
                    <a:gd name="T28" fmla="*/ 0 w 183"/>
                    <a:gd name="T29" fmla="*/ 290 h 4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3"/>
                    <a:gd name="T46" fmla="*/ 0 h 424"/>
                    <a:gd name="T47" fmla="*/ 183 w 183"/>
                    <a:gd name="T48" fmla="*/ 424 h 4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3" h="424">
                      <a:moveTo>
                        <a:pt x="0" y="290"/>
                      </a:moveTo>
                      <a:lnTo>
                        <a:pt x="0" y="290"/>
                      </a:lnTo>
                      <a:lnTo>
                        <a:pt x="9" y="197"/>
                      </a:lnTo>
                      <a:lnTo>
                        <a:pt x="30" y="153"/>
                      </a:lnTo>
                      <a:lnTo>
                        <a:pt x="34" y="55"/>
                      </a:lnTo>
                      <a:lnTo>
                        <a:pt x="32" y="20"/>
                      </a:lnTo>
                      <a:lnTo>
                        <a:pt x="64" y="0"/>
                      </a:lnTo>
                      <a:lnTo>
                        <a:pt x="142" y="264"/>
                      </a:lnTo>
                      <a:lnTo>
                        <a:pt x="180" y="321"/>
                      </a:lnTo>
                      <a:lnTo>
                        <a:pt x="182" y="334"/>
                      </a:lnTo>
                      <a:lnTo>
                        <a:pt x="176" y="360"/>
                      </a:lnTo>
                      <a:lnTo>
                        <a:pt x="142" y="389"/>
                      </a:lnTo>
                      <a:lnTo>
                        <a:pt x="15" y="423"/>
                      </a:lnTo>
                      <a:lnTo>
                        <a:pt x="0" y="290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235"/>
                <p:cNvSpPr>
                  <a:spLocks noChangeAspect="1"/>
                </p:cNvSpPr>
                <p:nvPr/>
              </p:nvSpPr>
              <p:spPr bwMode="auto">
                <a:xfrm>
                  <a:off x="5507" y="2159"/>
                  <a:ext cx="152" cy="373"/>
                </a:xfrm>
                <a:custGeom>
                  <a:avLst/>
                  <a:gdLst>
                    <a:gd name="T0" fmla="*/ 0 w 152"/>
                    <a:gd name="T1" fmla="*/ 276 h 373"/>
                    <a:gd name="T2" fmla="*/ 0 w 152"/>
                    <a:gd name="T3" fmla="*/ 276 h 373"/>
                    <a:gd name="T4" fmla="*/ 8 w 152"/>
                    <a:gd name="T5" fmla="*/ 253 h 373"/>
                    <a:gd name="T6" fmla="*/ 35 w 152"/>
                    <a:gd name="T7" fmla="*/ 235 h 373"/>
                    <a:gd name="T8" fmla="*/ 49 w 152"/>
                    <a:gd name="T9" fmla="*/ 204 h 373"/>
                    <a:gd name="T10" fmla="*/ 70 w 152"/>
                    <a:gd name="T11" fmla="*/ 182 h 373"/>
                    <a:gd name="T12" fmla="*/ 7 w 152"/>
                    <a:gd name="T13" fmla="*/ 127 h 373"/>
                    <a:gd name="T14" fmla="*/ 4 w 152"/>
                    <a:gd name="T15" fmla="*/ 72 h 373"/>
                    <a:gd name="T16" fmla="*/ 34 w 152"/>
                    <a:gd name="T17" fmla="*/ 0 h 373"/>
                    <a:gd name="T18" fmla="*/ 130 w 152"/>
                    <a:gd name="T19" fmla="*/ 35 h 373"/>
                    <a:gd name="T20" fmla="*/ 133 w 152"/>
                    <a:gd name="T21" fmla="*/ 49 h 373"/>
                    <a:gd name="T22" fmla="*/ 121 w 152"/>
                    <a:gd name="T23" fmla="*/ 91 h 373"/>
                    <a:gd name="T24" fmla="*/ 109 w 152"/>
                    <a:gd name="T25" fmla="*/ 102 h 373"/>
                    <a:gd name="T26" fmla="*/ 108 w 152"/>
                    <a:gd name="T27" fmla="*/ 122 h 373"/>
                    <a:gd name="T28" fmla="*/ 117 w 152"/>
                    <a:gd name="T29" fmla="*/ 127 h 373"/>
                    <a:gd name="T30" fmla="*/ 130 w 152"/>
                    <a:gd name="T31" fmla="*/ 127 h 373"/>
                    <a:gd name="T32" fmla="*/ 139 w 152"/>
                    <a:gd name="T33" fmla="*/ 127 h 373"/>
                    <a:gd name="T34" fmla="*/ 136 w 152"/>
                    <a:gd name="T35" fmla="*/ 118 h 373"/>
                    <a:gd name="T36" fmla="*/ 142 w 152"/>
                    <a:gd name="T37" fmla="*/ 122 h 373"/>
                    <a:gd name="T38" fmla="*/ 150 w 152"/>
                    <a:gd name="T39" fmla="*/ 146 h 373"/>
                    <a:gd name="T40" fmla="*/ 151 w 152"/>
                    <a:gd name="T41" fmla="*/ 225 h 373"/>
                    <a:gd name="T42" fmla="*/ 148 w 152"/>
                    <a:gd name="T43" fmla="*/ 204 h 373"/>
                    <a:gd name="T44" fmla="*/ 142 w 152"/>
                    <a:gd name="T45" fmla="*/ 186 h 373"/>
                    <a:gd name="T46" fmla="*/ 141 w 152"/>
                    <a:gd name="T47" fmla="*/ 196 h 373"/>
                    <a:gd name="T48" fmla="*/ 143 w 152"/>
                    <a:gd name="T49" fmla="*/ 214 h 373"/>
                    <a:gd name="T50" fmla="*/ 141 w 152"/>
                    <a:gd name="T51" fmla="*/ 225 h 373"/>
                    <a:gd name="T52" fmla="*/ 142 w 152"/>
                    <a:gd name="T53" fmla="*/ 245 h 373"/>
                    <a:gd name="T54" fmla="*/ 135 w 152"/>
                    <a:gd name="T55" fmla="*/ 267 h 373"/>
                    <a:gd name="T56" fmla="*/ 126 w 152"/>
                    <a:gd name="T57" fmla="*/ 268 h 373"/>
                    <a:gd name="T58" fmla="*/ 130 w 152"/>
                    <a:gd name="T59" fmla="*/ 286 h 373"/>
                    <a:gd name="T60" fmla="*/ 114 w 152"/>
                    <a:gd name="T61" fmla="*/ 312 h 373"/>
                    <a:gd name="T62" fmla="*/ 93 w 152"/>
                    <a:gd name="T63" fmla="*/ 372 h 373"/>
                    <a:gd name="T64" fmla="*/ 84 w 152"/>
                    <a:gd name="T65" fmla="*/ 372 h 373"/>
                    <a:gd name="T66" fmla="*/ 87 w 152"/>
                    <a:gd name="T67" fmla="*/ 349 h 373"/>
                    <a:gd name="T68" fmla="*/ 82 w 152"/>
                    <a:gd name="T69" fmla="*/ 339 h 373"/>
                    <a:gd name="T70" fmla="*/ 57 w 152"/>
                    <a:gd name="T71" fmla="*/ 339 h 373"/>
                    <a:gd name="T72" fmla="*/ 20 w 152"/>
                    <a:gd name="T73" fmla="*/ 316 h 373"/>
                    <a:gd name="T74" fmla="*/ 7 w 152"/>
                    <a:gd name="T75" fmla="*/ 306 h 373"/>
                    <a:gd name="T76" fmla="*/ 0 w 152"/>
                    <a:gd name="T77" fmla="*/ 276 h 373"/>
                    <a:gd name="T78" fmla="*/ 0 w 152"/>
                    <a:gd name="T79" fmla="*/ 276 h 37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2"/>
                    <a:gd name="T121" fmla="*/ 0 h 373"/>
                    <a:gd name="T122" fmla="*/ 152 w 152"/>
                    <a:gd name="T123" fmla="*/ 373 h 37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2" h="373">
                      <a:moveTo>
                        <a:pt x="0" y="276"/>
                      </a:moveTo>
                      <a:lnTo>
                        <a:pt x="0" y="276"/>
                      </a:lnTo>
                      <a:lnTo>
                        <a:pt x="8" y="253"/>
                      </a:lnTo>
                      <a:lnTo>
                        <a:pt x="35" y="235"/>
                      </a:lnTo>
                      <a:lnTo>
                        <a:pt x="49" y="204"/>
                      </a:lnTo>
                      <a:lnTo>
                        <a:pt x="70" y="182"/>
                      </a:lnTo>
                      <a:lnTo>
                        <a:pt x="7" y="127"/>
                      </a:lnTo>
                      <a:lnTo>
                        <a:pt x="4" y="72"/>
                      </a:lnTo>
                      <a:lnTo>
                        <a:pt x="34" y="0"/>
                      </a:lnTo>
                      <a:lnTo>
                        <a:pt x="130" y="35"/>
                      </a:lnTo>
                      <a:lnTo>
                        <a:pt x="133" y="49"/>
                      </a:lnTo>
                      <a:lnTo>
                        <a:pt x="121" y="91"/>
                      </a:lnTo>
                      <a:lnTo>
                        <a:pt x="109" y="102"/>
                      </a:lnTo>
                      <a:lnTo>
                        <a:pt x="108" y="122"/>
                      </a:lnTo>
                      <a:lnTo>
                        <a:pt x="117" y="127"/>
                      </a:lnTo>
                      <a:lnTo>
                        <a:pt x="130" y="127"/>
                      </a:lnTo>
                      <a:lnTo>
                        <a:pt x="139" y="127"/>
                      </a:lnTo>
                      <a:lnTo>
                        <a:pt x="136" y="118"/>
                      </a:lnTo>
                      <a:lnTo>
                        <a:pt x="142" y="122"/>
                      </a:lnTo>
                      <a:lnTo>
                        <a:pt x="150" y="146"/>
                      </a:lnTo>
                      <a:lnTo>
                        <a:pt x="151" y="225"/>
                      </a:lnTo>
                      <a:lnTo>
                        <a:pt x="148" y="204"/>
                      </a:lnTo>
                      <a:lnTo>
                        <a:pt x="142" y="186"/>
                      </a:lnTo>
                      <a:lnTo>
                        <a:pt x="141" y="196"/>
                      </a:lnTo>
                      <a:lnTo>
                        <a:pt x="143" y="214"/>
                      </a:lnTo>
                      <a:lnTo>
                        <a:pt x="141" y="225"/>
                      </a:lnTo>
                      <a:lnTo>
                        <a:pt x="142" y="245"/>
                      </a:lnTo>
                      <a:lnTo>
                        <a:pt x="135" y="267"/>
                      </a:lnTo>
                      <a:lnTo>
                        <a:pt x="126" y="268"/>
                      </a:lnTo>
                      <a:lnTo>
                        <a:pt x="130" y="286"/>
                      </a:lnTo>
                      <a:lnTo>
                        <a:pt x="114" y="312"/>
                      </a:lnTo>
                      <a:lnTo>
                        <a:pt x="93" y="372"/>
                      </a:lnTo>
                      <a:lnTo>
                        <a:pt x="84" y="372"/>
                      </a:lnTo>
                      <a:lnTo>
                        <a:pt x="87" y="349"/>
                      </a:lnTo>
                      <a:lnTo>
                        <a:pt x="82" y="339"/>
                      </a:lnTo>
                      <a:lnTo>
                        <a:pt x="57" y="339"/>
                      </a:lnTo>
                      <a:lnTo>
                        <a:pt x="20" y="316"/>
                      </a:lnTo>
                      <a:lnTo>
                        <a:pt x="7" y="306"/>
                      </a:lnTo>
                      <a:lnTo>
                        <a:pt x="0" y="276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" name="Group 236"/>
                <p:cNvGrpSpPr>
                  <a:grpSpLocks noChangeAspect="1"/>
                </p:cNvGrpSpPr>
                <p:nvPr/>
              </p:nvGrpSpPr>
              <p:grpSpPr bwMode="auto">
                <a:xfrm>
                  <a:off x="4993" y="1577"/>
                  <a:ext cx="854" cy="705"/>
                  <a:chOff x="4993" y="1577"/>
                  <a:chExt cx="854" cy="705"/>
                </a:xfrm>
              </p:grpSpPr>
              <p:sp>
                <p:nvSpPr>
                  <p:cNvPr id="186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4993" y="1577"/>
                    <a:ext cx="669" cy="648"/>
                  </a:xfrm>
                  <a:custGeom>
                    <a:avLst/>
                    <a:gdLst>
                      <a:gd name="T0" fmla="*/ 0 w 669"/>
                      <a:gd name="T1" fmla="*/ 557 h 648"/>
                      <a:gd name="T2" fmla="*/ 0 w 669"/>
                      <a:gd name="T3" fmla="*/ 557 h 648"/>
                      <a:gd name="T4" fmla="*/ 22 w 669"/>
                      <a:gd name="T5" fmla="*/ 594 h 648"/>
                      <a:gd name="T6" fmla="*/ 458 w 669"/>
                      <a:gd name="T7" fmla="*/ 503 h 648"/>
                      <a:gd name="T8" fmla="*/ 488 w 669"/>
                      <a:gd name="T9" fmla="*/ 520 h 648"/>
                      <a:gd name="T10" fmla="*/ 505 w 669"/>
                      <a:gd name="T11" fmla="*/ 557 h 648"/>
                      <a:gd name="T12" fmla="*/ 548 w 669"/>
                      <a:gd name="T13" fmla="*/ 582 h 648"/>
                      <a:gd name="T14" fmla="*/ 644 w 669"/>
                      <a:gd name="T15" fmla="*/ 617 h 648"/>
                      <a:gd name="T16" fmla="*/ 647 w 669"/>
                      <a:gd name="T17" fmla="*/ 631 h 648"/>
                      <a:gd name="T18" fmla="*/ 652 w 669"/>
                      <a:gd name="T19" fmla="*/ 647 h 648"/>
                      <a:gd name="T20" fmla="*/ 658 w 669"/>
                      <a:gd name="T21" fmla="*/ 638 h 648"/>
                      <a:gd name="T22" fmla="*/ 668 w 669"/>
                      <a:gd name="T23" fmla="*/ 606 h 648"/>
                      <a:gd name="T24" fmla="*/ 668 w 669"/>
                      <a:gd name="T25" fmla="*/ 552 h 648"/>
                      <a:gd name="T26" fmla="*/ 652 w 669"/>
                      <a:gd name="T27" fmla="*/ 448 h 648"/>
                      <a:gd name="T28" fmla="*/ 651 w 669"/>
                      <a:gd name="T29" fmla="*/ 338 h 648"/>
                      <a:gd name="T30" fmla="*/ 635 w 669"/>
                      <a:gd name="T31" fmla="*/ 252 h 648"/>
                      <a:gd name="T32" fmla="*/ 605 w 669"/>
                      <a:gd name="T33" fmla="*/ 181 h 648"/>
                      <a:gd name="T34" fmla="*/ 598 w 669"/>
                      <a:gd name="T35" fmla="*/ 110 h 648"/>
                      <a:gd name="T36" fmla="*/ 569 w 669"/>
                      <a:gd name="T37" fmla="*/ 0 h 648"/>
                      <a:gd name="T38" fmla="*/ 436 w 669"/>
                      <a:gd name="T39" fmla="*/ 37 h 648"/>
                      <a:gd name="T40" fmla="*/ 426 w 669"/>
                      <a:gd name="T41" fmla="*/ 35 h 648"/>
                      <a:gd name="T42" fmla="*/ 385 w 669"/>
                      <a:gd name="T43" fmla="*/ 71 h 648"/>
                      <a:gd name="T44" fmla="*/ 348 w 669"/>
                      <a:gd name="T45" fmla="*/ 129 h 648"/>
                      <a:gd name="T46" fmla="*/ 344 w 669"/>
                      <a:gd name="T47" fmla="*/ 152 h 648"/>
                      <a:gd name="T48" fmla="*/ 327 w 669"/>
                      <a:gd name="T49" fmla="*/ 178 h 648"/>
                      <a:gd name="T50" fmla="*/ 298 w 669"/>
                      <a:gd name="T51" fmla="*/ 209 h 648"/>
                      <a:gd name="T52" fmla="*/ 311 w 669"/>
                      <a:gd name="T53" fmla="*/ 227 h 648"/>
                      <a:gd name="T54" fmla="*/ 315 w 669"/>
                      <a:gd name="T55" fmla="*/ 213 h 648"/>
                      <a:gd name="T56" fmla="*/ 323 w 669"/>
                      <a:gd name="T57" fmla="*/ 217 h 648"/>
                      <a:gd name="T58" fmla="*/ 318 w 669"/>
                      <a:gd name="T59" fmla="*/ 226 h 648"/>
                      <a:gd name="T60" fmla="*/ 324 w 669"/>
                      <a:gd name="T61" fmla="*/ 227 h 648"/>
                      <a:gd name="T62" fmla="*/ 318 w 669"/>
                      <a:gd name="T63" fmla="*/ 241 h 648"/>
                      <a:gd name="T64" fmla="*/ 315 w 669"/>
                      <a:gd name="T65" fmla="*/ 240 h 648"/>
                      <a:gd name="T66" fmla="*/ 312 w 669"/>
                      <a:gd name="T67" fmla="*/ 247 h 648"/>
                      <a:gd name="T68" fmla="*/ 327 w 669"/>
                      <a:gd name="T69" fmla="*/ 268 h 648"/>
                      <a:gd name="T70" fmla="*/ 327 w 669"/>
                      <a:gd name="T71" fmla="*/ 287 h 648"/>
                      <a:gd name="T72" fmla="*/ 306 w 669"/>
                      <a:gd name="T73" fmla="*/ 298 h 648"/>
                      <a:gd name="T74" fmla="*/ 285 w 669"/>
                      <a:gd name="T75" fmla="*/ 332 h 648"/>
                      <a:gd name="T76" fmla="*/ 262 w 669"/>
                      <a:gd name="T77" fmla="*/ 351 h 648"/>
                      <a:gd name="T78" fmla="*/ 221 w 669"/>
                      <a:gd name="T79" fmla="*/ 353 h 648"/>
                      <a:gd name="T80" fmla="*/ 204 w 669"/>
                      <a:gd name="T81" fmla="*/ 366 h 648"/>
                      <a:gd name="T82" fmla="*/ 180 w 669"/>
                      <a:gd name="T83" fmla="*/ 353 h 648"/>
                      <a:gd name="T84" fmla="*/ 107 w 669"/>
                      <a:gd name="T85" fmla="*/ 363 h 648"/>
                      <a:gd name="T86" fmla="*/ 53 w 669"/>
                      <a:gd name="T87" fmla="*/ 387 h 648"/>
                      <a:gd name="T88" fmla="*/ 56 w 669"/>
                      <a:gd name="T89" fmla="*/ 407 h 648"/>
                      <a:gd name="T90" fmla="*/ 53 w 669"/>
                      <a:gd name="T91" fmla="*/ 417 h 648"/>
                      <a:gd name="T92" fmla="*/ 56 w 669"/>
                      <a:gd name="T93" fmla="*/ 418 h 648"/>
                      <a:gd name="T94" fmla="*/ 65 w 669"/>
                      <a:gd name="T95" fmla="*/ 437 h 648"/>
                      <a:gd name="T96" fmla="*/ 73 w 669"/>
                      <a:gd name="T97" fmla="*/ 437 h 648"/>
                      <a:gd name="T98" fmla="*/ 81 w 669"/>
                      <a:gd name="T99" fmla="*/ 455 h 648"/>
                      <a:gd name="T100" fmla="*/ 80 w 669"/>
                      <a:gd name="T101" fmla="*/ 463 h 648"/>
                      <a:gd name="T102" fmla="*/ 66 w 669"/>
                      <a:gd name="T103" fmla="*/ 473 h 648"/>
                      <a:gd name="T104" fmla="*/ 58 w 669"/>
                      <a:gd name="T105" fmla="*/ 496 h 648"/>
                      <a:gd name="T106" fmla="*/ 0 w 669"/>
                      <a:gd name="T107" fmla="*/ 557 h 648"/>
                      <a:gd name="T108" fmla="*/ 0 w 669"/>
                      <a:gd name="T109" fmla="*/ 557 h 64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69"/>
                      <a:gd name="T166" fmla="*/ 0 h 648"/>
                      <a:gd name="T167" fmla="*/ 669 w 669"/>
                      <a:gd name="T168" fmla="*/ 648 h 64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69" h="648">
                        <a:moveTo>
                          <a:pt x="0" y="557"/>
                        </a:moveTo>
                        <a:lnTo>
                          <a:pt x="0" y="557"/>
                        </a:lnTo>
                        <a:lnTo>
                          <a:pt x="22" y="594"/>
                        </a:lnTo>
                        <a:lnTo>
                          <a:pt x="458" y="503"/>
                        </a:lnTo>
                        <a:lnTo>
                          <a:pt x="488" y="520"/>
                        </a:lnTo>
                        <a:lnTo>
                          <a:pt x="505" y="557"/>
                        </a:lnTo>
                        <a:lnTo>
                          <a:pt x="548" y="582"/>
                        </a:lnTo>
                        <a:lnTo>
                          <a:pt x="644" y="617"/>
                        </a:lnTo>
                        <a:lnTo>
                          <a:pt x="647" y="631"/>
                        </a:lnTo>
                        <a:lnTo>
                          <a:pt x="652" y="647"/>
                        </a:lnTo>
                        <a:lnTo>
                          <a:pt x="658" y="638"/>
                        </a:lnTo>
                        <a:lnTo>
                          <a:pt x="668" y="606"/>
                        </a:lnTo>
                        <a:lnTo>
                          <a:pt x="668" y="552"/>
                        </a:lnTo>
                        <a:lnTo>
                          <a:pt x="652" y="448"/>
                        </a:lnTo>
                        <a:lnTo>
                          <a:pt x="651" y="338"/>
                        </a:lnTo>
                        <a:lnTo>
                          <a:pt x="635" y="252"/>
                        </a:lnTo>
                        <a:lnTo>
                          <a:pt x="605" y="181"/>
                        </a:lnTo>
                        <a:lnTo>
                          <a:pt x="598" y="110"/>
                        </a:lnTo>
                        <a:lnTo>
                          <a:pt x="569" y="0"/>
                        </a:lnTo>
                        <a:lnTo>
                          <a:pt x="436" y="37"/>
                        </a:lnTo>
                        <a:lnTo>
                          <a:pt x="426" y="35"/>
                        </a:lnTo>
                        <a:lnTo>
                          <a:pt x="385" y="71"/>
                        </a:lnTo>
                        <a:lnTo>
                          <a:pt x="348" y="129"/>
                        </a:lnTo>
                        <a:lnTo>
                          <a:pt x="344" y="152"/>
                        </a:lnTo>
                        <a:lnTo>
                          <a:pt x="327" y="178"/>
                        </a:lnTo>
                        <a:lnTo>
                          <a:pt x="298" y="209"/>
                        </a:lnTo>
                        <a:lnTo>
                          <a:pt x="311" y="227"/>
                        </a:lnTo>
                        <a:lnTo>
                          <a:pt x="315" y="213"/>
                        </a:lnTo>
                        <a:lnTo>
                          <a:pt x="323" y="217"/>
                        </a:lnTo>
                        <a:lnTo>
                          <a:pt x="318" y="226"/>
                        </a:lnTo>
                        <a:lnTo>
                          <a:pt x="324" y="227"/>
                        </a:lnTo>
                        <a:lnTo>
                          <a:pt x="318" y="241"/>
                        </a:lnTo>
                        <a:lnTo>
                          <a:pt x="315" y="240"/>
                        </a:lnTo>
                        <a:lnTo>
                          <a:pt x="312" y="247"/>
                        </a:lnTo>
                        <a:lnTo>
                          <a:pt x="327" y="268"/>
                        </a:lnTo>
                        <a:lnTo>
                          <a:pt x="327" y="287"/>
                        </a:lnTo>
                        <a:lnTo>
                          <a:pt x="306" y="298"/>
                        </a:lnTo>
                        <a:lnTo>
                          <a:pt x="285" y="332"/>
                        </a:lnTo>
                        <a:lnTo>
                          <a:pt x="262" y="351"/>
                        </a:lnTo>
                        <a:lnTo>
                          <a:pt x="221" y="353"/>
                        </a:lnTo>
                        <a:lnTo>
                          <a:pt x="204" y="366"/>
                        </a:lnTo>
                        <a:lnTo>
                          <a:pt x="180" y="353"/>
                        </a:lnTo>
                        <a:lnTo>
                          <a:pt x="107" y="363"/>
                        </a:lnTo>
                        <a:lnTo>
                          <a:pt x="53" y="387"/>
                        </a:lnTo>
                        <a:lnTo>
                          <a:pt x="56" y="407"/>
                        </a:lnTo>
                        <a:lnTo>
                          <a:pt x="53" y="417"/>
                        </a:lnTo>
                        <a:lnTo>
                          <a:pt x="56" y="418"/>
                        </a:lnTo>
                        <a:lnTo>
                          <a:pt x="65" y="437"/>
                        </a:lnTo>
                        <a:lnTo>
                          <a:pt x="73" y="437"/>
                        </a:lnTo>
                        <a:lnTo>
                          <a:pt x="81" y="455"/>
                        </a:lnTo>
                        <a:lnTo>
                          <a:pt x="80" y="463"/>
                        </a:lnTo>
                        <a:lnTo>
                          <a:pt x="66" y="473"/>
                        </a:lnTo>
                        <a:lnTo>
                          <a:pt x="58" y="496"/>
                        </a:lnTo>
                        <a:lnTo>
                          <a:pt x="0" y="557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7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5615" y="2250"/>
                    <a:ext cx="22" cy="32"/>
                  </a:xfrm>
                  <a:custGeom>
                    <a:avLst/>
                    <a:gdLst>
                      <a:gd name="T0" fmla="*/ 0 w 22"/>
                      <a:gd name="T1" fmla="*/ 31 h 32"/>
                      <a:gd name="T2" fmla="*/ 0 w 22"/>
                      <a:gd name="T3" fmla="*/ 31 h 32"/>
                      <a:gd name="T4" fmla="*/ 1 w 22"/>
                      <a:gd name="T5" fmla="*/ 11 h 32"/>
                      <a:gd name="T6" fmla="*/ 13 w 22"/>
                      <a:gd name="T7" fmla="*/ 0 h 32"/>
                      <a:gd name="T8" fmla="*/ 21 w 22"/>
                      <a:gd name="T9" fmla="*/ 6 h 32"/>
                      <a:gd name="T10" fmla="*/ 9 w 22"/>
                      <a:gd name="T11" fmla="*/ 25 h 32"/>
                      <a:gd name="T12" fmla="*/ 0 w 22"/>
                      <a:gd name="T13" fmla="*/ 31 h 32"/>
                      <a:gd name="T14" fmla="*/ 0 w 22"/>
                      <a:gd name="T15" fmla="*/ 31 h 3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"/>
                      <a:gd name="T25" fmla="*/ 0 h 32"/>
                      <a:gd name="T26" fmla="*/ 22 w 22"/>
                      <a:gd name="T27" fmla="*/ 32 h 3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" h="32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1" y="11"/>
                        </a:lnTo>
                        <a:lnTo>
                          <a:pt x="13" y="0"/>
                        </a:lnTo>
                        <a:lnTo>
                          <a:pt x="21" y="6"/>
                        </a:lnTo>
                        <a:lnTo>
                          <a:pt x="9" y="25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8" name="Freeform 239"/>
                  <p:cNvSpPr>
                    <a:spLocks noChangeAspect="1"/>
                  </p:cNvSpPr>
                  <p:nvPr/>
                </p:nvSpPr>
                <p:spPr bwMode="auto">
                  <a:xfrm>
                    <a:off x="5637" y="2126"/>
                    <a:ext cx="210" cy="136"/>
                  </a:xfrm>
                  <a:custGeom>
                    <a:avLst/>
                    <a:gdLst>
                      <a:gd name="T0" fmla="*/ 0 w 210"/>
                      <a:gd name="T1" fmla="*/ 121 h 136"/>
                      <a:gd name="T2" fmla="*/ 0 w 210"/>
                      <a:gd name="T3" fmla="*/ 121 h 136"/>
                      <a:gd name="T4" fmla="*/ 5 w 210"/>
                      <a:gd name="T5" fmla="*/ 134 h 136"/>
                      <a:gd name="T6" fmla="*/ 9 w 210"/>
                      <a:gd name="T7" fmla="*/ 134 h 136"/>
                      <a:gd name="T8" fmla="*/ 16 w 210"/>
                      <a:gd name="T9" fmla="*/ 123 h 136"/>
                      <a:gd name="T10" fmla="*/ 23 w 210"/>
                      <a:gd name="T11" fmla="*/ 119 h 136"/>
                      <a:gd name="T12" fmla="*/ 27 w 210"/>
                      <a:gd name="T13" fmla="*/ 124 h 136"/>
                      <a:gd name="T14" fmla="*/ 13 w 210"/>
                      <a:gd name="T15" fmla="*/ 135 h 136"/>
                      <a:gd name="T16" fmla="*/ 34 w 210"/>
                      <a:gd name="T17" fmla="*/ 127 h 136"/>
                      <a:gd name="T18" fmla="*/ 36 w 210"/>
                      <a:gd name="T19" fmla="*/ 121 h 136"/>
                      <a:gd name="T20" fmla="*/ 64 w 210"/>
                      <a:gd name="T21" fmla="*/ 108 h 136"/>
                      <a:gd name="T22" fmla="*/ 88 w 210"/>
                      <a:gd name="T23" fmla="*/ 89 h 136"/>
                      <a:gd name="T24" fmla="*/ 114 w 210"/>
                      <a:gd name="T25" fmla="*/ 79 h 136"/>
                      <a:gd name="T26" fmla="*/ 137 w 210"/>
                      <a:gd name="T27" fmla="*/ 64 h 136"/>
                      <a:gd name="T28" fmla="*/ 136 w 210"/>
                      <a:gd name="T29" fmla="*/ 66 h 136"/>
                      <a:gd name="T30" fmla="*/ 93 w 210"/>
                      <a:gd name="T31" fmla="*/ 102 h 136"/>
                      <a:gd name="T32" fmla="*/ 86 w 210"/>
                      <a:gd name="T33" fmla="*/ 105 h 136"/>
                      <a:gd name="T34" fmla="*/ 89 w 210"/>
                      <a:gd name="T35" fmla="*/ 106 h 136"/>
                      <a:gd name="T36" fmla="*/ 102 w 210"/>
                      <a:gd name="T37" fmla="*/ 99 h 136"/>
                      <a:gd name="T38" fmla="*/ 167 w 210"/>
                      <a:gd name="T39" fmla="*/ 47 h 136"/>
                      <a:gd name="T40" fmla="*/ 176 w 210"/>
                      <a:gd name="T41" fmla="*/ 38 h 136"/>
                      <a:gd name="T42" fmla="*/ 207 w 210"/>
                      <a:gd name="T43" fmla="*/ 9 h 136"/>
                      <a:gd name="T44" fmla="*/ 209 w 210"/>
                      <a:gd name="T45" fmla="*/ 2 h 136"/>
                      <a:gd name="T46" fmla="*/ 203 w 210"/>
                      <a:gd name="T47" fmla="*/ 3 h 136"/>
                      <a:gd name="T48" fmla="*/ 189 w 210"/>
                      <a:gd name="T49" fmla="*/ 18 h 136"/>
                      <a:gd name="T50" fmla="*/ 180 w 210"/>
                      <a:gd name="T51" fmla="*/ 16 h 136"/>
                      <a:gd name="T52" fmla="*/ 166 w 210"/>
                      <a:gd name="T53" fmla="*/ 24 h 136"/>
                      <a:gd name="T54" fmla="*/ 162 w 210"/>
                      <a:gd name="T55" fmla="*/ 22 h 136"/>
                      <a:gd name="T56" fmla="*/ 151 w 210"/>
                      <a:gd name="T57" fmla="*/ 52 h 136"/>
                      <a:gd name="T58" fmla="*/ 147 w 210"/>
                      <a:gd name="T59" fmla="*/ 47 h 136"/>
                      <a:gd name="T60" fmla="*/ 136 w 210"/>
                      <a:gd name="T61" fmla="*/ 47 h 136"/>
                      <a:gd name="T62" fmla="*/ 154 w 210"/>
                      <a:gd name="T63" fmla="*/ 24 h 136"/>
                      <a:gd name="T64" fmla="*/ 152 w 210"/>
                      <a:gd name="T65" fmla="*/ 18 h 136"/>
                      <a:gd name="T66" fmla="*/ 166 w 210"/>
                      <a:gd name="T67" fmla="*/ 0 h 136"/>
                      <a:gd name="T68" fmla="*/ 160 w 210"/>
                      <a:gd name="T69" fmla="*/ 1 h 136"/>
                      <a:gd name="T70" fmla="*/ 132 w 210"/>
                      <a:gd name="T71" fmla="*/ 37 h 136"/>
                      <a:gd name="T72" fmla="*/ 100 w 210"/>
                      <a:gd name="T73" fmla="*/ 49 h 136"/>
                      <a:gd name="T74" fmla="*/ 81 w 210"/>
                      <a:gd name="T75" fmla="*/ 51 h 136"/>
                      <a:gd name="T76" fmla="*/ 80 w 210"/>
                      <a:gd name="T77" fmla="*/ 62 h 136"/>
                      <a:gd name="T78" fmla="*/ 57 w 210"/>
                      <a:gd name="T79" fmla="*/ 68 h 136"/>
                      <a:gd name="T80" fmla="*/ 49 w 210"/>
                      <a:gd name="T81" fmla="*/ 65 h 136"/>
                      <a:gd name="T82" fmla="*/ 49 w 210"/>
                      <a:gd name="T83" fmla="*/ 73 h 136"/>
                      <a:gd name="T84" fmla="*/ 39 w 210"/>
                      <a:gd name="T85" fmla="*/ 73 h 136"/>
                      <a:gd name="T86" fmla="*/ 34 w 210"/>
                      <a:gd name="T87" fmla="*/ 79 h 136"/>
                      <a:gd name="T88" fmla="*/ 31 w 210"/>
                      <a:gd name="T89" fmla="*/ 89 h 136"/>
                      <a:gd name="T90" fmla="*/ 27 w 210"/>
                      <a:gd name="T91" fmla="*/ 86 h 136"/>
                      <a:gd name="T92" fmla="*/ 23 w 210"/>
                      <a:gd name="T93" fmla="*/ 98 h 136"/>
                      <a:gd name="T94" fmla="*/ 7 w 210"/>
                      <a:gd name="T95" fmla="*/ 103 h 136"/>
                      <a:gd name="T96" fmla="*/ 5 w 210"/>
                      <a:gd name="T97" fmla="*/ 111 h 136"/>
                      <a:gd name="T98" fmla="*/ 0 w 210"/>
                      <a:gd name="T99" fmla="*/ 121 h 136"/>
                      <a:gd name="T100" fmla="*/ 0 w 210"/>
                      <a:gd name="T101" fmla="*/ 121 h 1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210"/>
                      <a:gd name="T154" fmla="*/ 0 h 136"/>
                      <a:gd name="T155" fmla="*/ 210 w 210"/>
                      <a:gd name="T156" fmla="*/ 136 h 1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210" h="136">
                        <a:moveTo>
                          <a:pt x="0" y="121"/>
                        </a:moveTo>
                        <a:lnTo>
                          <a:pt x="0" y="121"/>
                        </a:lnTo>
                        <a:lnTo>
                          <a:pt x="5" y="134"/>
                        </a:lnTo>
                        <a:lnTo>
                          <a:pt x="9" y="134"/>
                        </a:lnTo>
                        <a:lnTo>
                          <a:pt x="16" y="123"/>
                        </a:lnTo>
                        <a:lnTo>
                          <a:pt x="23" y="119"/>
                        </a:lnTo>
                        <a:lnTo>
                          <a:pt x="27" y="124"/>
                        </a:lnTo>
                        <a:lnTo>
                          <a:pt x="13" y="135"/>
                        </a:lnTo>
                        <a:lnTo>
                          <a:pt x="34" y="127"/>
                        </a:lnTo>
                        <a:lnTo>
                          <a:pt x="36" y="121"/>
                        </a:lnTo>
                        <a:lnTo>
                          <a:pt x="64" y="108"/>
                        </a:lnTo>
                        <a:lnTo>
                          <a:pt x="88" y="89"/>
                        </a:lnTo>
                        <a:lnTo>
                          <a:pt x="114" y="79"/>
                        </a:lnTo>
                        <a:lnTo>
                          <a:pt x="137" y="64"/>
                        </a:lnTo>
                        <a:lnTo>
                          <a:pt x="136" y="66"/>
                        </a:lnTo>
                        <a:lnTo>
                          <a:pt x="93" y="102"/>
                        </a:lnTo>
                        <a:lnTo>
                          <a:pt x="86" y="105"/>
                        </a:lnTo>
                        <a:lnTo>
                          <a:pt x="89" y="106"/>
                        </a:lnTo>
                        <a:lnTo>
                          <a:pt x="102" y="99"/>
                        </a:lnTo>
                        <a:lnTo>
                          <a:pt x="167" y="47"/>
                        </a:lnTo>
                        <a:lnTo>
                          <a:pt x="176" y="38"/>
                        </a:lnTo>
                        <a:lnTo>
                          <a:pt x="207" y="9"/>
                        </a:lnTo>
                        <a:lnTo>
                          <a:pt x="209" y="2"/>
                        </a:lnTo>
                        <a:lnTo>
                          <a:pt x="203" y="3"/>
                        </a:lnTo>
                        <a:lnTo>
                          <a:pt x="189" y="18"/>
                        </a:lnTo>
                        <a:lnTo>
                          <a:pt x="180" y="16"/>
                        </a:lnTo>
                        <a:lnTo>
                          <a:pt x="166" y="24"/>
                        </a:lnTo>
                        <a:lnTo>
                          <a:pt x="162" y="22"/>
                        </a:lnTo>
                        <a:lnTo>
                          <a:pt x="151" y="52"/>
                        </a:lnTo>
                        <a:lnTo>
                          <a:pt x="147" y="47"/>
                        </a:lnTo>
                        <a:lnTo>
                          <a:pt x="136" y="47"/>
                        </a:lnTo>
                        <a:lnTo>
                          <a:pt x="154" y="24"/>
                        </a:lnTo>
                        <a:lnTo>
                          <a:pt x="152" y="18"/>
                        </a:lnTo>
                        <a:lnTo>
                          <a:pt x="166" y="0"/>
                        </a:lnTo>
                        <a:lnTo>
                          <a:pt x="160" y="1"/>
                        </a:lnTo>
                        <a:lnTo>
                          <a:pt x="132" y="37"/>
                        </a:lnTo>
                        <a:lnTo>
                          <a:pt x="100" y="49"/>
                        </a:lnTo>
                        <a:lnTo>
                          <a:pt x="81" y="51"/>
                        </a:lnTo>
                        <a:lnTo>
                          <a:pt x="80" y="62"/>
                        </a:lnTo>
                        <a:lnTo>
                          <a:pt x="57" y="68"/>
                        </a:lnTo>
                        <a:lnTo>
                          <a:pt x="49" y="65"/>
                        </a:lnTo>
                        <a:lnTo>
                          <a:pt x="49" y="73"/>
                        </a:lnTo>
                        <a:lnTo>
                          <a:pt x="39" y="73"/>
                        </a:lnTo>
                        <a:lnTo>
                          <a:pt x="34" y="79"/>
                        </a:lnTo>
                        <a:lnTo>
                          <a:pt x="31" y="89"/>
                        </a:lnTo>
                        <a:lnTo>
                          <a:pt x="27" y="86"/>
                        </a:lnTo>
                        <a:lnTo>
                          <a:pt x="23" y="98"/>
                        </a:lnTo>
                        <a:lnTo>
                          <a:pt x="7" y="103"/>
                        </a:lnTo>
                        <a:lnTo>
                          <a:pt x="5" y="111"/>
                        </a:lnTo>
                        <a:lnTo>
                          <a:pt x="0" y="121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4" name="Freeform 240"/>
                <p:cNvSpPr>
                  <a:spLocks noChangeAspect="1"/>
                </p:cNvSpPr>
                <p:nvPr/>
              </p:nvSpPr>
              <p:spPr bwMode="auto">
                <a:xfrm>
                  <a:off x="4642" y="2922"/>
                  <a:ext cx="965" cy="466"/>
                </a:xfrm>
                <a:custGeom>
                  <a:avLst/>
                  <a:gdLst>
                    <a:gd name="T0" fmla="*/ 0 w 965"/>
                    <a:gd name="T1" fmla="*/ 365 h 466"/>
                    <a:gd name="T2" fmla="*/ 139 w 965"/>
                    <a:gd name="T3" fmla="*/ 383 h 466"/>
                    <a:gd name="T4" fmla="*/ 374 w 965"/>
                    <a:gd name="T5" fmla="*/ 319 h 466"/>
                    <a:gd name="T6" fmla="*/ 539 w 965"/>
                    <a:gd name="T7" fmla="*/ 348 h 466"/>
                    <a:gd name="T8" fmla="*/ 710 w 965"/>
                    <a:gd name="T9" fmla="*/ 452 h 466"/>
                    <a:gd name="T10" fmla="*/ 756 w 965"/>
                    <a:gd name="T11" fmla="*/ 419 h 466"/>
                    <a:gd name="T12" fmla="*/ 773 w 965"/>
                    <a:gd name="T13" fmla="*/ 381 h 466"/>
                    <a:gd name="T14" fmla="*/ 812 w 965"/>
                    <a:gd name="T15" fmla="*/ 337 h 466"/>
                    <a:gd name="T16" fmla="*/ 804 w 965"/>
                    <a:gd name="T17" fmla="*/ 319 h 466"/>
                    <a:gd name="T18" fmla="*/ 810 w 965"/>
                    <a:gd name="T19" fmla="*/ 320 h 466"/>
                    <a:gd name="T20" fmla="*/ 817 w 965"/>
                    <a:gd name="T21" fmla="*/ 332 h 466"/>
                    <a:gd name="T22" fmla="*/ 834 w 965"/>
                    <a:gd name="T23" fmla="*/ 316 h 466"/>
                    <a:gd name="T24" fmla="*/ 834 w 965"/>
                    <a:gd name="T25" fmla="*/ 294 h 466"/>
                    <a:gd name="T26" fmla="*/ 873 w 965"/>
                    <a:gd name="T27" fmla="*/ 289 h 466"/>
                    <a:gd name="T28" fmla="*/ 922 w 965"/>
                    <a:gd name="T29" fmla="*/ 248 h 466"/>
                    <a:gd name="T30" fmla="*/ 903 w 965"/>
                    <a:gd name="T31" fmla="*/ 251 h 466"/>
                    <a:gd name="T32" fmla="*/ 887 w 965"/>
                    <a:gd name="T33" fmla="*/ 246 h 466"/>
                    <a:gd name="T34" fmla="*/ 880 w 965"/>
                    <a:gd name="T35" fmla="*/ 251 h 466"/>
                    <a:gd name="T36" fmla="*/ 848 w 965"/>
                    <a:gd name="T37" fmla="*/ 262 h 466"/>
                    <a:gd name="T38" fmla="*/ 828 w 965"/>
                    <a:gd name="T39" fmla="*/ 236 h 466"/>
                    <a:gd name="T40" fmla="*/ 887 w 965"/>
                    <a:gd name="T41" fmla="*/ 225 h 466"/>
                    <a:gd name="T42" fmla="*/ 889 w 965"/>
                    <a:gd name="T43" fmla="*/ 199 h 466"/>
                    <a:gd name="T44" fmla="*/ 821 w 965"/>
                    <a:gd name="T45" fmla="*/ 183 h 466"/>
                    <a:gd name="T46" fmla="*/ 872 w 965"/>
                    <a:gd name="T47" fmla="*/ 189 h 466"/>
                    <a:gd name="T48" fmla="*/ 861 w 965"/>
                    <a:gd name="T49" fmla="*/ 167 h 466"/>
                    <a:gd name="T50" fmla="*/ 885 w 965"/>
                    <a:gd name="T51" fmla="*/ 159 h 466"/>
                    <a:gd name="T52" fmla="*/ 883 w 965"/>
                    <a:gd name="T53" fmla="*/ 188 h 466"/>
                    <a:gd name="T54" fmla="*/ 902 w 965"/>
                    <a:gd name="T55" fmla="*/ 189 h 466"/>
                    <a:gd name="T56" fmla="*/ 925 w 965"/>
                    <a:gd name="T57" fmla="*/ 186 h 466"/>
                    <a:gd name="T58" fmla="*/ 949 w 965"/>
                    <a:gd name="T59" fmla="*/ 139 h 466"/>
                    <a:gd name="T60" fmla="*/ 964 w 965"/>
                    <a:gd name="T61" fmla="*/ 120 h 466"/>
                    <a:gd name="T62" fmla="*/ 938 w 965"/>
                    <a:gd name="T63" fmla="*/ 94 h 466"/>
                    <a:gd name="T64" fmla="*/ 917 w 965"/>
                    <a:gd name="T65" fmla="*/ 115 h 466"/>
                    <a:gd name="T66" fmla="*/ 884 w 965"/>
                    <a:gd name="T67" fmla="*/ 103 h 466"/>
                    <a:gd name="T68" fmla="*/ 848 w 965"/>
                    <a:gd name="T69" fmla="*/ 92 h 466"/>
                    <a:gd name="T70" fmla="*/ 911 w 965"/>
                    <a:gd name="T71" fmla="*/ 61 h 466"/>
                    <a:gd name="T72" fmla="*/ 925 w 965"/>
                    <a:gd name="T73" fmla="*/ 55 h 466"/>
                    <a:gd name="T74" fmla="*/ 943 w 965"/>
                    <a:gd name="T75" fmla="*/ 61 h 466"/>
                    <a:gd name="T76" fmla="*/ 903 w 965"/>
                    <a:gd name="T77" fmla="*/ 0 h 466"/>
                    <a:gd name="T78" fmla="*/ 275 w 965"/>
                    <a:gd name="T79" fmla="*/ 111 h 466"/>
                    <a:gd name="T80" fmla="*/ 255 w 965"/>
                    <a:gd name="T81" fmla="*/ 157 h 466"/>
                    <a:gd name="T82" fmla="*/ 220 w 965"/>
                    <a:gd name="T83" fmla="*/ 192 h 466"/>
                    <a:gd name="T84" fmla="*/ 189 w 965"/>
                    <a:gd name="T85" fmla="*/ 221 h 466"/>
                    <a:gd name="T86" fmla="*/ 147 w 965"/>
                    <a:gd name="T87" fmla="*/ 234 h 466"/>
                    <a:gd name="T88" fmla="*/ 35 w 965"/>
                    <a:gd name="T89" fmla="*/ 323 h 466"/>
                    <a:gd name="T90" fmla="*/ 0 w 965"/>
                    <a:gd name="T91" fmla="*/ 365 h 4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65"/>
                    <a:gd name="T139" fmla="*/ 0 h 466"/>
                    <a:gd name="T140" fmla="*/ 965 w 965"/>
                    <a:gd name="T141" fmla="*/ 466 h 4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65" h="466">
                      <a:moveTo>
                        <a:pt x="0" y="365"/>
                      </a:moveTo>
                      <a:lnTo>
                        <a:pt x="0" y="365"/>
                      </a:lnTo>
                      <a:lnTo>
                        <a:pt x="1" y="400"/>
                      </a:lnTo>
                      <a:lnTo>
                        <a:pt x="139" y="383"/>
                      </a:lnTo>
                      <a:lnTo>
                        <a:pt x="221" y="337"/>
                      </a:lnTo>
                      <a:lnTo>
                        <a:pt x="374" y="319"/>
                      </a:lnTo>
                      <a:lnTo>
                        <a:pt x="439" y="363"/>
                      </a:lnTo>
                      <a:lnTo>
                        <a:pt x="539" y="348"/>
                      </a:lnTo>
                      <a:lnTo>
                        <a:pt x="689" y="465"/>
                      </a:lnTo>
                      <a:lnTo>
                        <a:pt x="710" y="452"/>
                      </a:lnTo>
                      <a:lnTo>
                        <a:pt x="747" y="450"/>
                      </a:lnTo>
                      <a:lnTo>
                        <a:pt x="756" y="419"/>
                      </a:lnTo>
                      <a:lnTo>
                        <a:pt x="763" y="434"/>
                      </a:lnTo>
                      <a:lnTo>
                        <a:pt x="773" y="381"/>
                      </a:lnTo>
                      <a:lnTo>
                        <a:pt x="793" y="352"/>
                      </a:lnTo>
                      <a:lnTo>
                        <a:pt x="812" y="337"/>
                      </a:lnTo>
                      <a:lnTo>
                        <a:pt x="802" y="331"/>
                      </a:lnTo>
                      <a:lnTo>
                        <a:pt x="804" y="319"/>
                      </a:lnTo>
                      <a:lnTo>
                        <a:pt x="796" y="306"/>
                      </a:lnTo>
                      <a:lnTo>
                        <a:pt x="810" y="320"/>
                      </a:lnTo>
                      <a:lnTo>
                        <a:pt x="807" y="325"/>
                      </a:lnTo>
                      <a:lnTo>
                        <a:pt x="817" y="332"/>
                      </a:lnTo>
                      <a:lnTo>
                        <a:pt x="828" y="317"/>
                      </a:lnTo>
                      <a:lnTo>
                        <a:pt x="834" y="316"/>
                      </a:lnTo>
                      <a:lnTo>
                        <a:pt x="828" y="295"/>
                      </a:lnTo>
                      <a:lnTo>
                        <a:pt x="834" y="294"/>
                      </a:lnTo>
                      <a:lnTo>
                        <a:pt x="840" y="307"/>
                      </a:lnTo>
                      <a:lnTo>
                        <a:pt x="873" y="289"/>
                      </a:lnTo>
                      <a:lnTo>
                        <a:pt x="903" y="289"/>
                      </a:lnTo>
                      <a:lnTo>
                        <a:pt x="922" y="248"/>
                      </a:lnTo>
                      <a:lnTo>
                        <a:pt x="914" y="239"/>
                      </a:lnTo>
                      <a:lnTo>
                        <a:pt x="903" y="251"/>
                      </a:lnTo>
                      <a:lnTo>
                        <a:pt x="900" y="234"/>
                      </a:lnTo>
                      <a:lnTo>
                        <a:pt x="887" y="246"/>
                      </a:lnTo>
                      <a:lnTo>
                        <a:pt x="893" y="258"/>
                      </a:lnTo>
                      <a:lnTo>
                        <a:pt x="880" y="251"/>
                      </a:lnTo>
                      <a:lnTo>
                        <a:pt x="880" y="264"/>
                      </a:lnTo>
                      <a:lnTo>
                        <a:pt x="848" y="262"/>
                      </a:lnTo>
                      <a:lnTo>
                        <a:pt x="827" y="244"/>
                      </a:lnTo>
                      <a:lnTo>
                        <a:pt x="828" y="236"/>
                      </a:lnTo>
                      <a:lnTo>
                        <a:pt x="861" y="257"/>
                      </a:lnTo>
                      <a:lnTo>
                        <a:pt x="887" y="225"/>
                      </a:lnTo>
                      <a:lnTo>
                        <a:pt x="873" y="222"/>
                      </a:lnTo>
                      <a:lnTo>
                        <a:pt x="889" y="199"/>
                      </a:lnTo>
                      <a:lnTo>
                        <a:pt x="872" y="205"/>
                      </a:lnTo>
                      <a:lnTo>
                        <a:pt x="821" y="183"/>
                      </a:lnTo>
                      <a:lnTo>
                        <a:pt x="848" y="179"/>
                      </a:lnTo>
                      <a:lnTo>
                        <a:pt x="872" y="189"/>
                      </a:lnTo>
                      <a:lnTo>
                        <a:pt x="872" y="183"/>
                      </a:lnTo>
                      <a:lnTo>
                        <a:pt x="861" y="167"/>
                      </a:lnTo>
                      <a:lnTo>
                        <a:pt x="872" y="167"/>
                      </a:lnTo>
                      <a:lnTo>
                        <a:pt x="885" y="159"/>
                      </a:lnTo>
                      <a:lnTo>
                        <a:pt x="877" y="173"/>
                      </a:lnTo>
                      <a:lnTo>
                        <a:pt x="883" y="188"/>
                      </a:lnTo>
                      <a:lnTo>
                        <a:pt x="895" y="175"/>
                      </a:lnTo>
                      <a:lnTo>
                        <a:pt x="902" y="189"/>
                      </a:lnTo>
                      <a:lnTo>
                        <a:pt x="912" y="188"/>
                      </a:lnTo>
                      <a:lnTo>
                        <a:pt x="925" y="186"/>
                      </a:lnTo>
                      <a:lnTo>
                        <a:pt x="940" y="167"/>
                      </a:lnTo>
                      <a:lnTo>
                        <a:pt x="949" y="139"/>
                      </a:lnTo>
                      <a:lnTo>
                        <a:pt x="964" y="136"/>
                      </a:lnTo>
                      <a:lnTo>
                        <a:pt x="964" y="120"/>
                      </a:lnTo>
                      <a:lnTo>
                        <a:pt x="953" y="94"/>
                      </a:lnTo>
                      <a:lnTo>
                        <a:pt x="938" y="94"/>
                      </a:lnTo>
                      <a:lnTo>
                        <a:pt x="924" y="136"/>
                      </a:lnTo>
                      <a:lnTo>
                        <a:pt x="917" y="115"/>
                      </a:lnTo>
                      <a:lnTo>
                        <a:pt x="914" y="87"/>
                      </a:lnTo>
                      <a:lnTo>
                        <a:pt x="884" y="103"/>
                      </a:lnTo>
                      <a:lnTo>
                        <a:pt x="843" y="111"/>
                      </a:lnTo>
                      <a:lnTo>
                        <a:pt x="848" y="92"/>
                      </a:lnTo>
                      <a:lnTo>
                        <a:pt x="869" y="79"/>
                      </a:lnTo>
                      <a:lnTo>
                        <a:pt x="911" y="61"/>
                      </a:lnTo>
                      <a:lnTo>
                        <a:pt x="897" y="40"/>
                      </a:lnTo>
                      <a:lnTo>
                        <a:pt x="925" y="55"/>
                      </a:lnTo>
                      <a:lnTo>
                        <a:pt x="916" y="36"/>
                      </a:lnTo>
                      <a:lnTo>
                        <a:pt x="943" y="61"/>
                      </a:lnTo>
                      <a:lnTo>
                        <a:pt x="923" y="18"/>
                      </a:lnTo>
                      <a:lnTo>
                        <a:pt x="903" y="0"/>
                      </a:lnTo>
                      <a:lnTo>
                        <a:pt x="559" y="72"/>
                      </a:lnTo>
                      <a:lnTo>
                        <a:pt x="275" y="111"/>
                      </a:lnTo>
                      <a:lnTo>
                        <a:pt x="270" y="147"/>
                      </a:lnTo>
                      <a:lnTo>
                        <a:pt x="255" y="157"/>
                      </a:lnTo>
                      <a:lnTo>
                        <a:pt x="235" y="195"/>
                      </a:lnTo>
                      <a:lnTo>
                        <a:pt x="220" y="192"/>
                      </a:lnTo>
                      <a:lnTo>
                        <a:pt x="203" y="204"/>
                      </a:lnTo>
                      <a:lnTo>
                        <a:pt x="189" y="221"/>
                      </a:lnTo>
                      <a:lnTo>
                        <a:pt x="173" y="210"/>
                      </a:lnTo>
                      <a:lnTo>
                        <a:pt x="147" y="234"/>
                      </a:lnTo>
                      <a:lnTo>
                        <a:pt x="145" y="253"/>
                      </a:lnTo>
                      <a:lnTo>
                        <a:pt x="35" y="323"/>
                      </a:lnTo>
                      <a:lnTo>
                        <a:pt x="29" y="351"/>
                      </a:lnTo>
                      <a:lnTo>
                        <a:pt x="0" y="365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Freeform 241"/>
                <p:cNvSpPr>
                  <a:spLocks noChangeAspect="1"/>
                </p:cNvSpPr>
                <p:nvPr/>
              </p:nvSpPr>
              <p:spPr bwMode="auto">
                <a:xfrm>
                  <a:off x="4479" y="2191"/>
                  <a:ext cx="474" cy="579"/>
                </a:xfrm>
                <a:custGeom>
                  <a:avLst/>
                  <a:gdLst>
                    <a:gd name="T0" fmla="*/ 0 w 474"/>
                    <a:gd name="T1" fmla="*/ 106 h 579"/>
                    <a:gd name="T2" fmla="*/ 0 w 474"/>
                    <a:gd name="T3" fmla="*/ 106 h 579"/>
                    <a:gd name="T4" fmla="*/ 39 w 474"/>
                    <a:gd name="T5" fmla="*/ 504 h 579"/>
                    <a:gd name="T6" fmla="*/ 74 w 474"/>
                    <a:gd name="T7" fmla="*/ 503 h 579"/>
                    <a:gd name="T8" fmla="*/ 98 w 474"/>
                    <a:gd name="T9" fmla="*/ 511 h 579"/>
                    <a:gd name="T10" fmla="*/ 109 w 474"/>
                    <a:gd name="T11" fmla="*/ 540 h 579"/>
                    <a:gd name="T12" fmla="*/ 147 w 474"/>
                    <a:gd name="T13" fmla="*/ 545 h 579"/>
                    <a:gd name="T14" fmla="*/ 169 w 474"/>
                    <a:gd name="T15" fmla="*/ 559 h 579"/>
                    <a:gd name="T16" fmla="*/ 220 w 474"/>
                    <a:gd name="T17" fmla="*/ 557 h 579"/>
                    <a:gd name="T18" fmla="*/ 244 w 474"/>
                    <a:gd name="T19" fmla="*/ 540 h 579"/>
                    <a:gd name="T20" fmla="*/ 298 w 474"/>
                    <a:gd name="T21" fmla="*/ 578 h 579"/>
                    <a:gd name="T22" fmla="*/ 333 w 474"/>
                    <a:gd name="T23" fmla="*/ 545 h 579"/>
                    <a:gd name="T24" fmla="*/ 341 w 474"/>
                    <a:gd name="T25" fmla="*/ 481 h 579"/>
                    <a:gd name="T26" fmla="*/ 362 w 474"/>
                    <a:gd name="T27" fmla="*/ 496 h 579"/>
                    <a:gd name="T28" fmla="*/ 374 w 474"/>
                    <a:gd name="T29" fmla="*/ 442 h 579"/>
                    <a:gd name="T30" fmla="*/ 433 w 474"/>
                    <a:gd name="T31" fmla="*/ 393 h 579"/>
                    <a:gd name="T32" fmla="*/ 453 w 474"/>
                    <a:gd name="T33" fmla="*/ 367 h 579"/>
                    <a:gd name="T34" fmla="*/ 467 w 474"/>
                    <a:gd name="T35" fmla="*/ 240 h 579"/>
                    <a:gd name="T36" fmla="*/ 457 w 474"/>
                    <a:gd name="T37" fmla="*/ 213 h 579"/>
                    <a:gd name="T38" fmla="*/ 473 w 474"/>
                    <a:gd name="T39" fmla="*/ 202 h 579"/>
                    <a:gd name="T40" fmla="*/ 442 w 474"/>
                    <a:gd name="T41" fmla="*/ 0 h 579"/>
                    <a:gd name="T42" fmla="*/ 396 w 474"/>
                    <a:gd name="T43" fmla="*/ 26 h 579"/>
                    <a:gd name="T44" fmla="*/ 362 w 474"/>
                    <a:gd name="T45" fmla="*/ 46 h 579"/>
                    <a:gd name="T46" fmla="*/ 348 w 474"/>
                    <a:gd name="T47" fmla="*/ 68 h 579"/>
                    <a:gd name="T48" fmla="*/ 323 w 474"/>
                    <a:gd name="T49" fmla="*/ 95 h 579"/>
                    <a:gd name="T50" fmla="*/ 293 w 474"/>
                    <a:gd name="T51" fmla="*/ 96 h 579"/>
                    <a:gd name="T52" fmla="*/ 262 w 474"/>
                    <a:gd name="T53" fmla="*/ 113 h 579"/>
                    <a:gd name="T54" fmla="*/ 249 w 474"/>
                    <a:gd name="T55" fmla="*/ 121 h 579"/>
                    <a:gd name="T56" fmla="*/ 228 w 474"/>
                    <a:gd name="T57" fmla="*/ 110 h 579"/>
                    <a:gd name="T58" fmla="*/ 201 w 474"/>
                    <a:gd name="T59" fmla="*/ 123 h 579"/>
                    <a:gd name="T60" fmla="*/ 197 w 474"/>
                    <a:gd name="T61" fmla="*/ 117 h 579"/>
                    <a:gd name="T62" fmla="*/ 222 w 474"/>
                    <a:gd name="T63" fmla="*/ 102 h 579"/>
                    <a:gd name="T64" fmla="*/ 221 w 474"/>
                    <a:gd name="T65" fmla="*/ 102 h 579"/>
                    <a:gd name="T66" fmla="*/ 208 w 474"/>
                    <a:gd name="T67" fmla="*/ 96 h 579"/>
                    <a:gd name="T68" fmla="*/ 198 w 474"/>
                    <a:gd name="T69" fmla="*/ 108 h 579"/>
                    <a:gd name="T70" fmla="*/ 156 w 474"/>
                    <a:gd name="T71" fmla="*/ 85 h 579"/>
                    <a:gd name="T72" fmla="*/ 138 w 474"/>
                    <a:gd name="T73" fmla="*/ 95 h 579"/>
                    <a:gd name="T74" fmla="*/ 142 w 474"/>
                    <a:gd name="T75" fmla="*/ 82 h 579"/>
                    <a:gd name="T76" fmla="*/ 0 w 474"/>
                    <a:gd name="T77" fmla="*/ 106 h 579"/>
                    <a:gd name="T78" fmla="*/ 0 w 474"/>
                    <a:gd name="T79" fmla="*/ 106 h 57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74"/>
                    <a:gd name="T121" fmla="*/ 0 h 579"/>
                    <a:gd name="T122" fmla="*/ 474 w 474"/>
                    <a:gd name="T123" fmla="*/ 579 h 57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74" h="579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39" y="504"/>
                      </a:lnTo>
                      <a:lnTo>
                        <a:pt x="74" y="503"/>
                      </a:lnTo>
                      <a:lnTo>
                        <a:pt x="98" y="511"/>
                      </a:lnTo>
                      <a:lnTo>
                        <a:pt x="109" y="540"/>
                      </a:lnTo>
                      <a:lnTo>
                        <a:pt x="147" y="545"/>
                      </a:lnTo>
                      <a:lnTo>
                        <a:pt x="169" y="559"/>
                      </a:lnTo>
                      <a:lnTo>
                        <a:pt x="220" y="557"/>
                      </a:lnTo>
                      <a:lnTo>
                        <a:pt x="244" y="540"/>
                      </a:lnTo>
                      <a:lnTo>
                        <a:pt x="298" y="578"/>
                      </a:lnTo>
                      <a:lnTo>
                        <a:pt x="333" y="545"/>
                      </a:lnTo>
                      <a:lnTo>
                        <a:pt x="341" y="481"/>
                      </a:lnTo>
                      <a:lnTo>
                        <a:pt x="362" y="496"/>
                      </a:lnTo>
                      <a:lnTo>
                        <a:pt x="374" y="442"/>
                      </a:lnTo>
                      <a:lnTo>
                        <a:pt x="433" y="393"/>
                      </a:lnTo>
                      <a:lnTo>
                        <a:pt x="453" y="367"/>
                      </a:lnTo>
                      <a:lnTo>
                        <a:pt x="467" y="240"/>
                      </a:lnTo>
                      <a:lnTo>
                        <a:pt x="457" y="213"/>
                      </a:lnTo>
                      <a:lnTo>
                        <a:pt x="473" y="202"/>
                      </a:lnTo>
                      <a:lnTo>
                        <a:pt x="442" y="0"/>
                      </a:lnTo>
                      <a:lnTo>
                        <a:pt x="396" y="26"/>
                      </a:lnTo>
                      <a:lnTo>
                        <a:pt x="362" y="46"/>
                      </a:lnTo>
                      <a:lnTo>
                        <a:pt x="348" y="68"/>
                      </a:lnTo>
                      <a:lnTo>
                        <a:pt x="323" y="95"/>
                      </a:lnTo>
                      <a:lnTo>
                        <a:pt x="293" y="96"/>
                      </a:lnTo>
                      <a:lnTo>
                        <a:pt x="262" y="113"/>
                      </a:lnTo>
                      <a:lnTo>
                        <a:pt x="249" y="121"/>
                      </a:lnTo>
                      <a:lnTo>
                        <a:pt x="228" y="110"/>
                      </a:lnTo>
                      <a:lnTo>
                        <a:pt x="201" y="123"/>
                      </a:lnTo>
                      <a:lnTo>
                        <a:pt x="197" y="117"/>
                      </a:lnTo>
                      <a:lnTo>
                        <a:pt x="222" y="102"/>
                      </a:lnTo>
                      <a:lnTo>
                        <a:pt x="221" y="102"/>
                      </a:lnTo>
                      <a:lnTo>
                        <a:pt x="208" y="96"/>
                      </a:lnTo>
                      <a:lnTo>
                        <a:pt x="198" y="108"/>
                      </a:lnTo>
                      <a:lnTo>
                        <a:pt x="156" y="85"/>
                      </a:lnTo>
                      <a:lnTo>
                        <a:pt x="138" y="95"/>
                      </a:lnTo>
                      <a:lnTo>
                        <a:pt x="142" y="82"/>
                      </a:lnTo>
                      <a:lnTo>
                        <a:pt x="0" y="106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Freeform 242"/>
                <p:cNvSpPr>
                  <a:spLocks noChangeAspect="1"/>
                </p:cNvSpPr>
                <p:nvPr/>
              </p:nvSpPr>
              <p:spPr bwMode="auto">
                <a:xfrm>
                  <a:off x="4921" y="2080"/>
                  <a:ext cx="657" cy="456"/>
                </a:xfrm>
                <a:custGeom>
                  <a:avLst/>
                  <a:gdLst>
                    <a:gd name="T0" fmla="*/ 0 w 657"/>
                    <a:gd name="T1" fmla="*/ 111 h 456"/>
                    <a:gd name="T2" fmla="*/ 0 w 657"/>
                    <a:gd name="T3" fmla="*/ 111 h 456"/>
                    <a:gd name="T4" fmla="*/ 31 w 657"/>
                    <a:gd name="T5" fmla="*/ 313 h 456"/>
                    <a:gd name="T6" fmla="*/ 52 w 657"/>
                    <a:gd name="T7" fmla="*/ 455 h 456"/>
                    <a:gd name="T8" fmla="*/ 162 w 657"/>
                    <a:gd name="T9" fmla="*/ 435 h 456"/>
                    <a:gd name="T10" fmla="*/ 556 w 657"/>
                    <a:gd name="T11" fmla="*/ 354 h 456"/>
                    <a:gd name="T12" fmla="*/ 572 w 657"/>
                    <a:gd name="T13" fmla="*/ 332 h 456"/>
                    <a:gd name="T14" fmla="*/ 594 w 657"/>
                    <a:gd name="T15" fmla="*/ 332 h 456"/>
                    <a:gd name="T16" fmla="*/ 621 w 657"/>
                    <a:gd name="T17" fmla="*/ 314 h 456"/>
                    <a:gd name="T18" fmla="*/ 635 w 657"/>
                    <a:gd name="T19" fmla="*/ 283 h 456"/>
                    <a:gd name="T20" fmla="*/ 656 w 657"/>
                    <a:gd name="T21" fmla="*/ 261 h 456"/>
                    <a:gd name="T22" fmla="*/ 593 w 657"/>
                    <a:gd name="T23" fmla="*/ 206 h 456"/>
                    <a:gd name="T24" fmla="*/ 590 w 657"/>
                    <a:gd name="T25" fmla="*/ 151 h 456"/>
                    <a:gd name="T26" fmla="*/ 620 w 657"/>
                    <a:gd name="T27" fmla="*/ 79 h 456"/>
                    <a:gd name="T28" fmla="*/ 577 w 657"/>
                    <a:gd name="T29" fmla="*/ 54 h 456"/>
                    <a:gd name="T30" fmla="*/ 560 w 657"/>
                    <a:gd name="T31" fmla="*/ 17 h 456"/>
                    <a:gd name="T32" fmla="*/ 530 w 657"/>
                    <a:gd name="T33" fmla="*/ 0 h 456"/>
                    <a:gd name="T34" fmla="*/ 94 w 657"/>
                    <a:gd name="T35" fmla="*/ 91 h 456"/>
                    <a:gd name="T36" fmla="*/ 72 w 657"/>
                    <a:gd name="T37" fmla="*/ 54 h 456"/>
                    <a:gd name="T38" fmla="*/ 0 w 657"/>
                    <a:gd name="T39" fmla="*/ 111 h 456"/>
                    <a:gd name="T40" fmla="*/ 0 w 657"/>
                    <a:gd name="T41" fmla="*/ 111 h 45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7"/>
                    <a:gd name="T64" fmla="*/ 0 h 456"/>
                    <a:gd name="T65" fmla="*/ 657 w 657"/>
                    <a:gd name="T66" fmla="*/ 456 h 45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7" h="456">
                      <a:moveTo>
                        <a:pt x="0" y="111"/>
                      </a:moveTo>
                      <a:lnTo>
                        <a:pt x="0" y="111"/>
                      </a:lnTo>
                      <a:lnTo>
                        <a:pt x="31" y="313"/>
                      </a:lnTo>
                      <a:lnTo>
                        <a:pt x="52" y="455"/>
                      </a:lnTo>
                      <a:lnTo>
                        <a:pt x="162" y="435"/>
                      </a:lnTo>
                      <a:lnTo>
                        <a:pt x="556" y="354"/>
                      </a:lnTo>
                      <a:lnTo>
                        <a:pt x="572" y="332"/>
                      </a:lnTo>
                      <a:lnTo>
                        <a:pt x="594" y="332"/>
                      </a:lnTo>
                      <a:lnTo>
                        <a:pt x="621" y="314"/>
                      </a:lnTo>
                      <a:lnTo>
                        <a:pt x="635" y="283"/>
                      </a:lnTo>
                      <a:lnTo>
                        <a:pt x="656" y="261"/>
                      </a:lnTo>
                      <a:lnTo>
                        <a:pt x="593" y="206"/>
                      </a:lnTo>
                      <a:lnTo>
                        <a:pt x="590" y="151"/>
                      </a:lnTo>
                      <a:lnTo>
                        <a:pt x="620" y="79"/>
                      </a:lnTo>
                      <a:lnTo>
                        <a:pt x="577" y="54"/>
                      </a:lnTo>
                      <a:lnTo>
                        <a:pt x="560" y="17"/>
                      </a:lnTo>
                      <a:lnTo>
                        <a:pt x="530" y="0"/>
                      </a:lnTo>
                      <a:lnTo>
                        <a:pt x="94" y="91"/>
                      </a:lnTo>
                      <a:lnTo>
                        <a:pt x="72" y="54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Freeform 243"/>
                <p:cNvSpPr>
                  <a:spLocks noChangeAspect="1"/>
                </p:cNvSpPr>
                <p:nvPr/>
              </p:nvSpPr>
              <p:spPr bwMode="auto">
                <a:xfrm>
                  <a:off x="5820" y="1974"/>
                  <a:ext cx="89" cy="119"/>
                </a:xfrm>
                <a:custGeom>
                  <a:avLst/>
                  <a:gdLst>
                    <a:gd name="T0" fmla="*/ 0 w 89"/>
                    <a:gd name="T1" fmla="*/ 12 h 119"/>
                    <a:gd name="T2" fmla="*/ 0 w 89"/>
                    <a:gd name="T3" fmla="*/ 12 h 119"/>
                    <a:gd name="T4" fmla="*/ 19 w 89"/>
                    <a:gd name="T5" fmla="*/ 113 h 119"/>
                    <a:gd name="T6" fmla="*/ 22 w 89"/>
                    <a:gd name="T7" fmla="*/ 118 h 119"/>
                    <a:gd name="T8" fmla="*/ 57 w 89"/>
                    <a:gd name="T9" fmla="*/ 97 h 119"/>
                    <a:gd name="T10" fmla="*/ 52 w 89"/>
                    <a:gd name="T11" fmla="*/ 66 h 119"/>
                    <a:gd name="T12" fmla="*/ 58 w 89"/>
                    <a:gd name="T13" fmla="*/ 51 h 119"/>
                    <a:gd name="T14" fmla="*/ 66 w 89"/>
                    <a:gd name="T15" fmla="*/ 64 h 119"/>
                    <a:gd name="T16" fmla="*/ 70 w 89"/>
                    <a:gd name="T17" fmla="*/ 84 h 119"/>
                    <a:gd name="T18" fmla="*/ 78 w 89"/>
                    <a:gd name="T19" fmla="*/ 83 h 119"/>
                    <a:gd name="T20" fmla="*/ 88 w 89"/>
                    <a:gd name="T21" fmla="*/ 64 h 119"/>
                    <a:gd name="T22" fmla="*/ 78 w 89"/>
                    <a:gd name="T23" fmla="*/ 37 h 119"/>
                    <a:gd name="T24" fmla="*/ 57 w 89"/>
                    <a:gd name="T25" fmla="*/ 34 h 119"/>
                    <a:gd name="T26" fmla="*/ 43 w 89"/>
                    <a:gd name="T27" fmla="*/ 2 h 119"/>
                    <a:gd name="T28" fmla="*/ 32 w 89"/>
                    <a:gd name="T29" fmla="*/ 0 h 119"/>
                    <a:gd name="T30" fmla="*/ 0 w 89"/>
                    <a:gd name="T31" fmla="*/ 12 h 119"/>
                    <a:gd name="T32" fmla="*/ 0 w 89"/>
                    <a:gd name="T33" fmla="*/ 12 h 1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9"/>
                    <a:gd name="T52" fmla="*/ 0 h 119"/>
                    <a:gd name="T53" fmla="*/ 89 w 89"/>
                    <a:gd name="T54" fmla="*/ 119 h 1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9" h="119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9" y="113"/>
                      </a:lnTo>
                      <a:lnTo>
                        <a:pt x="22" y="118"/>
                      </a:lnTo>
                      <a:lnTo>
                        <a:pt x="57" y="97"/>
                      </a:lnTo>
                      <a:lnTo>
                        <a:pt x="52" y="66"/>
                      </a:lnTo>
                      <a:lnTo>
                        <a:pt x="58" y="51"/>
                      </a:lnTo>
                      <a:lnTo>
                        <a:pt x="66" y="64"/>
                      </a:lnTo>
                      <a:lnTo>
                        <a:pt x="70" y="84"/>
                      </a:lnTo>
                      <a:lnTo>
                        <a:pt x="78" y="83"/>
                      </a:lnTo>
                      <a:lnTo>
                        <a:pt x="88" y="64"/>
                      </a:lnTo>
                      <a:lnTo>
                        <a:pt x="78" y="37"/>
                      </a:lnTo>
                      <a:lnTo>
                        <a:pt x="57" y="34"/>
                      </a:lnTo>
                      <a:lnTo>
                        <a:pt x="43" y="2"/>
                      </a:lnTo>
                      <a:lnTo>
                        <a:pt x="32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Freeform 244"/>
                <p:cNvSpPr>
                  <a:spLocks noChangeAspect="1"/>
                </p:cNvSpPr>
                <p:nvPr/>
              </p:nvSpPr>
              <p:spPr bwMode="auto">
                <a:xfrm>
                  <a:off x="4758" y="3241"/>
                  <a:ext cx="574" cy="474"/>
                </a:xfrm>
                <a:custGeom>
                  <a:avLst/>
                  <a:gdLst>
                    <a:gd name="T0" fmla="*/ 0 w 574"/>
                    <a:gd name="T1" fmla="*/ 112 h 474"/>
                    <a:gd name="T2" fmla="*/ 0 w 574"/>
                    <a:gd name="T3" fmla="*/ 112 h 474"/>
                    <a:gd name="T4" fmla="*/ 23 w 574"/>
                    <a:gd name="T5" fmla="*/ 64 h 474"/>
                    <a:gd name="T6" fmla="*/ 105 w 574"/>
                    <a:gd name="T7" fmla="*/ 18 h 474"/>
                    <a:gd name="T8" fmla="*/ 258 w 574"/>
                    <a:gd name="T9" fmla="*/ 0 h 474"/>
                    <a:gd name="T10" fmla="*/ 323 w 574"/>
                    <a:gd name="T11" fmla="*/ 44 h 474"/>
                    <a:gd name="T12" fmla="*/ 423 w 574"/>
                    <a:gd name="T13" fmla="*/ 29 h 474"/>
                    <a:gd name="T14" fmla="*/ 573 w 574"/>
                    <a:gd name="T15" fmla="*/ 146 h 474"/>
                    <a:gd name="T16" fmla="*/ 529 w 574"/>
                    <a:gd name="T17" fmla="*/ 201 h 474"/>
                    <a:gd name="T18" fmla="*/ 507 w 574"/>
                    <a:gd name="T19" fmla="*/ 236 h 474"/>
                    <a:gd name="T20" fmla="*/ 510 w 574"/>
                    <a:gd name="T21" fmla="*/ 275 h 474"/>
                    <a:gd name="T22" fmla="*/ 470 w 574"/>
                    <a:gd name="T23" fmla="*/ 310 h 474"/>
                    <a:gd name="T24" fmla="*/ 439 w 574"/>
                    <a:gd name="T25" fmla="*/ 362 h 474"/>
                    <a:gd name="T26" fmla="*/ 395 w 574"/>
                    <a:gd name="T27" fmla="*/ 391 h 474"/>
                    <a:gd name="T28" fmla="*/ 376 w 574"/>
                    <a:gd name="T29" fmla="*/ 396 h 474"/>
                    <a:gd name="T30" fmla="*/ 367 w 574"/>
                    <a:gd name="T31" fmla="*/ 429 h 474"/>
                    <a:gd name="T32" fmla="*/ 342 w 574"/>
                    <a:gd name="T33" fmla="*/ 411 h 474"/>
                    <a:gd name="T34" fmla="*/ 366 w 574"/>
                    <a:gd name="T35" fmla="*/ 442 h 474"/>
                    <a:gd name="T36" fmla="*/ 343 w 574"/>
                    <a:gd name="T37" fmla="*/ 473 h 474"/>
                    <a:gd name="T38" fmla="*/ 324 w 574"/>
                    <a:gd name="T39" fmla="*/ 471 h 474"/>
                    <a:gd name="T40" fmla="*/ 308 w 574"/>
                    <a:gd name="T41" fmla="*/ 451 h 474"/>
                    <a:gd name="T42" fmla="*/ 285 w 574"/>
                    <a:gd name="T43" fmla="*/ 404 h 474"/>
                    <a:gd name="T44" fmla="*/ 271 w 574"/>
                    <a:gd name="T45" fmla="*/ 397 h 474"/>
                    <a:gd name="T46" fmla="*/ 242 w 574"/>
                    <a:gd name="T47" fmla="*/ 335 h 474"/>
                    <a:gd name="T48" fmla="*/ 204 w 574"/>
                    <a:gd name="T49" fmla="*/ 309 h 474"/>
                    <a:gd name="T50" fmla="*/ 176 w 574"/>
                    <a:gd name="T51" fmla="*/ 266 h 474"/>
                    <a:gd name="T52" fmla="*/ 108 w 574"/>
                    <a:gd name="T53" fmla="*/ 211 h 474"/>
                    <a:gd name="T54" fmla="*/ 73 w 574"/>
                    <a:gd name="T55" fmla="*/ 162 h 474"/>
                    <a:gd name="T56" fmla="*/ 0 w 574"/>
                    <a:gd name="T57" fmla="*/ 112 h 474"/>
                    <a:gd name="T58" fmla="*/ 0 w 574"/>
                    <a:gd name="T59" fmla="*/ 112 h 47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74"/>
                    <a:gd name="T91" fmla="*/ 0 h 474"/>
                    <a:gd name="T92" fmla="*/ 574 w 574"/>
                    <a:gd name="T93" fmla="*/ 474 h 47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74" h="474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23" y="64"/>
                      </a:lnTo>
                      <a:lnTo>
                        <a:pt x="105" y="18"/>
                      </a:lnTo>
                      <a:lnTo>
                        <a:pt x="258" y="0"/>
                      </a:lnTo>
                      <a:lnTo>
                        <a:pt x="323" y="44"/>
                      </a:lnTo>
                      <a:lnTo>
                        <a:pt x="423" y="29"/>
                      </a:lnTo>
                      <a:lnTo>
                        <a:pt x="573" y="146"/>
                      </a:lnTo>
                      <a:lnTo>
                        <a:pt x="529" y="201"/>
                      </a:lnTo>
                      <a:lnTo>
                        <a:pt x="507" y="236"/>
                      </a:lnTo>
                      <a:lnTo>
                        <a:pt x="510" y="275"/>
                      </a:lnTo>
                      <a:lnTo>
                        <a:pt x="470" y="310"/>
                      </a:lnTo>
                      <a:lnTo>
                        <a:pt x="439" y="362"/>
                      </a:lnTo>
                      <a:lnTo>
                        <a:pt x="395" y="391"/>
                      </a:lnTo>
                      <a:lnTo>
                        <a:pt x="376" y="396"/>
                      </a:lnTo>
                      <a:lnTo>
                        <a:pt x="367" y="429"/>
                      </a:lnTo>
                      <a:lnTo>
                        <a:pt x="342" y="411"/>
                      </a:lnTo>
                      <a:lnTo>
                        <a:pt x="366" y="442"/>
                      </a:lnTo>
                      <a:lnTo>
                        <a:pt x="343" y="473"/>
                      </a:lnTo>
                      <a:lnTo>
                        <a:pt x="324" y="471"/>
                      </a:lnTo>
                      <a:lnTo>
                        <a:pt x="308" y="451"/>
                      </a:lnTo>
                      <a:lnTo>
                        <a:pt x="285" y="404"/>
                      </a:lnTo>
                      <a:lnTo>
                        <a:pt x="271" y="397"/>
                      </a:lnTo>
                      <a:lnTo>
                        <a:pt x="242" y="335"/>
                      </a:lnTo>
                      <a:lnTo>
                        <a:pt x="204" y="309"/>
                      </a:lnTo>
                      <a:lnTo>
                        <a:pt x="176" y="266"/>
                      </a:lnTo>
                      <a:lnTo>
                        <a:pt x="108" y="211"/>
                      </a:lnTo>
                      <a:lnTo>
                        <a:pt x="73" y="162"/>
                      </a:lnTo>
                      <a:lnTo>
                        <a:pt x="0" y="112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Freeform 245"/>
                <p:cNvSpPr>
                  <a:spLocks noChangeAspect="1"/>
                </p:cNvSpPr>
                <p:nvPr/>
              </p:nvSpPr>
              <p:spPr bwMode="auto">
                <a:xfrm>
                  <a:off x="3954" y="3033"/>
                  <a:ext cx="964" cy="354"/>
                </a:xfrm>
                <a:custGeom>
                  <a:avLst/>
                  <a:gdLst>
                    <a:gd name="T0" fmla="*/ 0 w 964"/>
                    <a:gd name="T1" fmla="*/ 353 h 354"/>
                    <a:gd name="T2" fmla="*/ 0 w 964"/>
                    <a:gd name="T3" fmla="*/ 353 h 354"/>
                    <a:gd name="T4" fmla="*/ 16 w 964"/>
                    <a:gd name="T5" fmla="*/ 290 h 354"/>
                    <a:gd name="T6" fmla="*/ 10 w 964"/>
                    <a:gd name="T7" fmla="*/ 285 h 354"/>
                    <a:gd name="T8" fmla="*/ 38 w 964"/>
                    <a:gd name="T9" fmla="*/ 261 h 354"/>
                    <a:gd name="T10" fmla="*/ 65 w 964"/>
                    <a:gd name="T11" fmla="*/ 205 h 354"/>
                    <a:gd name="T12" fmla="*/ 57 w 964"/>
                    <a:gd name="T13" fmla="*/ 195 h 354"/>
                    <a:gd name="T14" fmla="*/ 68 w 964"/>
                    <a:gd name="T15" fmla="*/ 166 h 354"/>
                    <a:gd name="T16" fmla="*/ 73 w 964"/>
                    <a:gd name="T17" fmla="*/ 137 h 354"/>
                    <a:gd name="T18" fmla="*/ 88 w 964"/>
                    <a:gd name="T19" fmla="*/ 114 h 354"/>
                    <a:gd name="T20" fmla="*/ 240 w 964"/>
                    <a:gd name="T21" fmla="*/ 103 h 354"/>
                    <a:gd name="T22" fmla="*/ 239 w 964"/>
                    <a:gd name="T23" fmla="*/ 77 h 354"/>
                    <a:gd name="T24" fmla="*/ 285 w 964"/>
                    <a:gd name="T25" fmla="*/ 78 h 354"/>
                    <a:gd name="T26" fmla="*/ 738 w 964"/>
                    <a:gd name="T27" fmla="*/ 33 h 354"/>
                    <a:gd name="T28" fmla="*/ 963 w 964"/>
                    <a:gd name="T29" fmla="*/ 0 h 354"/>
                    <a:gd name="T30" fmla="*/ 958 w 964"/>
                    <a:gd name="T31" fmla="*/ 36 h 354"/>
                    <a:gd name="T32" fmla="*/ 943 w 964"/>
                    <a:gd name="T33" fmla="*/ 46 h 354"/>
                    <a:gd name="T34" fmla="*/ 923 w 964"/>
                    <a:gd name="T35" fmla="*/ 84 h 354"/>
                    <a:gd name="T36" fmla="*/ 908 w 964"/>
                    <a:gd name="T37" fmla="*/ 81 h 354"/>
                    <a:gd name="T38" fmla="*/ 891 w 964"/>
                    <a:gd name="T39" fmla="*/ 93 h 354"/>
                    <a:gd name="T40" fmla="*/ 877 w 964"/>
                    <a:gd name="T41" fmla="*/ 110 h 354"/>
                    <a:gd name="T42" fmla="*/ 861 w 964"/>
                    <a:gd name="T43" fmla="*/ 99 h 354"/>
                    <a:gd name="T44" fmla="*/ 835 w 964"/>
                    <a:gd name="T45" fmla="*/ 123 h 354"/>
                    <a:gd name="T46" fmla="*/ 833 w 964"/>
                    <a:gd name="T47" fmla="*/ 142 h 354"/>
                    <a:gd name="T48" fmla="*/ 723 w 964"/>
                    <a:gd name="T49" fmla="*/ 212 h 354"/>
                    <a:gd name="T50" fmla="*/ 717 w 964"/>
                    <a:gd name="T51" fmla="*/ 240 h 354"/>
                    <a:gd name="T52" fmla="*/ 688 w 964"/>
                    <a:gd name="T53" fmla="*/ 254 h 354"/>
                    <a:gd name="T54" fmla="*/ 689 w 964"/>
                    <a:gd name="T55" fmla="*/ 289 h 354"/>
                    <a:gd name="T56" fmla="*/ 540 w 964"/>
                    <a:gd name="T57" fmla="*/ 309 h 354"/>
                    <a:gd name="T58" fmla="*/ 242 w 964"/>
                    <a:gd name="T59" fmla="*/ 337 h 354"/>
                    <a:gd name="T60" fmla="*/ 0 w 964"/>
                    <a:gd name="T61" fmla="*/ 353 h 354"/>
                    <a:gd name="T62" fmla="*/ 0 w 964"/>
                    <a:gd name="T63" fmla="*/ 353 h 35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64"/>
                    <a:gd name="T97" fmla="*/ 0 h 354"/>
                    <a:gd name="T98" fmla="*/ 964 w 964"/>
                    <a:gd name="T99" fmla="*/ 354 h 35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64" h="354">
                      <a:moveTo>
                        <a:pt x="0" y="353"/>
                      </a:moveTo>
                      <a:lnTo>
                        <a:pt x="0" y="353"/>
                      </a:lnTo>
                      <a:lnTo>
                        <a:pt x="16" y="290"/>
                      </a:lnTo>
                      <a:lnTo>
                        <a:pt x="10" y="285"/>
                      </a:lnTo>
                      <a:lnTo>
                        <a:pt x="38" y="261"/>
                      </a:lnTo>
                      <a:lnTo>
                        <a:pt x="65" y="205"/>
                      </a:lnTo>
                      <a:lnTo>
                        <a:pt x="57" y="195"/>
                      </a:lnTo>
                      <a:lnTo>
                        <a:pt x="68" y="166"/>
                      </a:lnTo>
                      <a:lnTo>
                        <a:pt x="73" y="137"/>
                      </a:lnTo>
                      <a:lnTo>
                        <a:pt x="88" y="114"/>
                      </a:lnTo>
                      <a:lnTo>
                        <a:pt x="240" y="103"/>
                      </a:lnTo>
                      <a:lnTo>
                        <a:pt x="239" y="77"/>
                      </a:lnTo>
                      <a:lnTo>
                        <a:pt x="285" y="78"/>
                      </a:lnTo>
                      <a:lnTo>
                        <a:pt x="738" y="33"/>
                      </a:lnTo>
                      <a:lnTo>
                        <a:pt x="963" y="0"/>
                      </a:lnTo>
                      <a:lnTo>
                        <a:pt x="958" y="36"/>
                      </a:lnTo>
                      <a:lnTo>
                        <a:pt x="943" y="46"/>
                      </a:lnTo>
                      <a:lnTo>
                        <a:pt x="923" y="84"/>
                      </a:lnTo>
                      <a:lnTo>
                        <a:pt x="908" y="81"/>
                      </a:lnTo>
                      <a:lnTo>
                        <a:pt x="891" y="93"/>
                      </a:lnTo>
                      <a:lnTo>
                        <a:pt x="877" y="110"/>
                      </a:lnTo>
                      <a:lnTo>
                        <a:pt x="861" y="99"/>
                      </a:lnTo>
                      <a:lnTo>
                        <a:pt x="835" y="123"/>
                      </a:lnTo>
                      <a:lnTo>
                        <a:pt x="833" y="142"/>
                      </a:lnTo>
                      <a:lnTo>
                        <a:pt x="723" y="212"/>
                      </a:lnTo>
                      <a:lnTo>
                        <a:pt x="717" y="240"/>
                      </a:lnTo>
                      <a:lnTo>
                        <a:pt x="688" y="254"/>
                      </a:lnTo>
                      <a:lnTo>
                        <a:pt x="689" y="289"/>
                      </a:lnTo>
                      <a:lnTo>
                        <a:pt x="540" y="309"/>
                      </a:lnTo>
                      <a:lnTo>
                        <a:pt x="242" y="337"/>
                      </a:lnTo>
                      <a:lnTo>
                        <a:pt x="0" y="353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Freeform 246"/>
                <p:cNvSpPr>
                  <a:spLocks noChangeAspect="1"/>
                </p:cNvSpPr>
                <p:nvPr/>
              </p:nvSpPr>
              <p:spPr bwMode="auto">
                <a:xfrm>
                  <a:off x="5562" y="1528"/>
                  <a:ext cx="183" cy="388"/>
                </a:xfrm>
                <a:custGeom>
                  <a:avLst/>
                  <a:gdLst>
                    <a:gd name="T0" fmla="*/ 0 w 183"/>
                    <a:gd name="T1" fmla="*/ 49 h 388"/>
                    <a:gd name="T2" fmla="*/ 0 w 183"/>
                    <a:gd name="T3" fmla="*/ 49 h 388"/>
                    <a:gd name="T4" fmla="*/ 29 w 183"/>
                    <a:gd name="T5" fmla="*/ 159 h 388"/>
                    <a:gd name="T6" fmla="*/ 36 w 183"/>
                    <a:gd name="T7" fmla="*/ 230 h 388"/>
                    <a:gd name="T8" fmla="*/ 66 w 183"/>
                    <a:gd name="T9" fmla="*/ 301 h 388"/>
                    <a:gd name="T10" fmla="*/ 82 w 183"/>
                    <a:gd name="T11" fmla="*/ 387 h 388"/>
                    <a:gd name="T12" fmla="*/ 163 w 183"/>
                    <a:gd name="T13" fmla="*/ 368 h 388"/>
                    <a:gd name="T14" fmla="*/ 148 w 183"/>
                    <a:gd name="T15" fmla="*/ 235 h 388"/>
                    <a:gd name="T16" fmla="*/ 157 w 183"/>
                    <a:gd name="T17" fmla="*/ 142 h 388"/>
                    <a:gd name="T18" fmla="*/ 178 w 183"/>
                    <a:gd name="T19" fmla="*/ 98 h 388"/>
                    <a:gd name="T20" fmla="*/ 182 w 183"/>
                    <a:gd name="T21" fmla="*/ 0 h 388"/>
                    <a:gd name="T22" fmla="*/ 0 w 183"/>
                    <a:gd name="T23" fmla="*/ 49 h 388"/>
                    <a:gd name="T24" fmla="*/ 0 w 183"/>
                    <a:gd name="T25" fmla="*/ 49 h 3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3"/>
                    <a:gd name="T40" fmla="*/ 0 h 388"/>
                    <a:gd name="T41" fmla="*/ 183 w 183"/>
                    <a:gd name="T42" fmla="*/ 388 h 38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3" h="388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29" y="159"/>
                      </a:lnTo>
                      <a:lnTo>
                        <a:pt x="36" y="230"/>
                      </a:lnTo>
                      <a:lnTo>
                        <a:pt x="66" y="301"/>
                      </a:lnTo>
                      <a:lnTo>
                        <a:pt x="82" y="387"/>
                      </a:lnTo>
                      <a:lnTo>
                        <a:pt x="163" y="368"/>
                      </a:lnTo>
                      <a:lnTo>
                        <a:pt x="148" y="235"/>
                      </a:lnTo>
                      <a:lnTo>
                        <a:pt x="157" y="142"/>
                      </a:lnTo>
                      <a:lnTo>
                        <a:pt x="178" y="98"/>
                      </a:lnTo>
                      <a:lnTo>
                        <a:pt x="182" y="0"/>
                      </a:lnTo>
                      <a:lnTo>
                        <a:pt x="0" y="49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" name="Group 247"/>
                <p:cNvGrpSpPr>
                  <a:grpSpLocks noChangeAspect="1"/>
                </p:cNvGrpSpPr>
                <p:nvPr/>
              </p:nvGrpSpPr>
              <p:grpSpPr bwMode="auto">
                <a:xfrm>
                  <a:off x="4692" y="2532"/>
                  <a:ext cx="883" cy="535"/>
                  <a:chOff x="4692" y="2532"/>
                  <a:chExt cx="883" cy="535"/>
                </a:xfrm>
              </p:grpSpPr>
              <p:sp>
                <p:nvSpPr>
                  <p:cNvPr id="184" name="Freeform 248"/>
                  <p:cNvSpPr>
                    <a:spLocks noChangeAspect="1"/>
                  </p:cNvSpPr>
                  <p:nvPr/>
                </p:nvSpPr>
                <p:spPr bwMode="auto">
                  <a:xfrm>
                    <a:off x="4692" y="2532"/>
                    <a:ext cx="874" cy="535"/>
                  </a:xfrm>
                  <a:custGeom>
                    <a:avLst/>
                    <a:gdLst>
                      <a:gd name="T0" fmla="*/ 0 w 874"/>
                      <a:gd name="T1" fmla="*/ 534 h 535"/>
                      <a:gd name="T2" fmla="*/ 82 w 874"/>
                      <a:gd name="T3" fmla="*/ 463 h 535"/>
                      <a:gd name="T4" fmla="*/ 139 w 874"/>
                      <a:gd name="T5" fmla="*/ 404 h 535"/>
                      <a:gd name="T6" fmla="*/ 201 w 874"/>
                      <a:gd name="T7" fmla="*/ 404 h 535"/>
                      <a:gd name="T8" fmla="*/ 257 w 874"/>
                      <a:gd name="T9" fmla="*/ 395 h 535"/>
                      <a:gd name="T10" fmla="*/ 298 w 874"/>
                      <a:gd name="T11" fmla="*/ 361 h 535"/>
                      <a:gd name="T12" fmla="*/ 364 w 874"/>
                      <a:gd name="T13" fmla="*/ 320 h 535"/>
                      <a:gd name="T14" fmla="*/ 393 w 874"/>
                      <a:gd name="T15" fmla="*/ 209 h 535"/>
                      <a:gd name="T16" fmla="*/ 441 w 874"/>
                      <a:gd name="T17" fmla="*/ 179 h 535"/>
                      <a:gd name="T18" fmla="*/ 482 w 874"/>
                      <a:gd name="T19" fmla="*/ 115 h 535"/>
                      <a:gd name="T20" fmla="*/ 521 w 874"/>
                      <a:gd name="T21" fmla="*/ 0 h 535"/>
                      <a:gd name="T22" fmla="*/ 592 w 874"/>
                      <a:gd name="T23" fmla="*/ 8 h 535"/>
                      <a:gd name="T24" fmla="*/ 639 w 874"/>
                      <a:gd name="T25" fmla="*/ 39 h 535"/>
                      <a:gd name="T26" fmla="*/ 678 w 874"/>
                      <a:gd name="T27" fmla="*/ 72 h 535"/>
                      <a:gd name="T28" fmla="*/ 657 w 874"/>
                      <a:gd name="T29" fmla="*/ 123 h 535"/>
                      <a:gd name="T30" fmla="*/ 687 w 874"/>
                      <a:gd name="T31" fmla="*/ 136 h 535"/>
                      <a:gd name="T32" fmla="*/ 704 w 874"/>
                      <a:gd name="T33" fmla="*/ 161 h 535"/>
                      <a:gd name="T34" fmla="*/ 754 w 874"/>
                      <a:gd name="T35" fmla="*/ 178 h 535"/>
                      <a:gd name="T36" fmla="*/ 782 w 874"/>
                      <a:gd name="T37" fmla="*/ 200 h 535"/>
                      <a:gd name="T38" fmla="*/ 787 w 874"/>
                      <a:gd name="T39" fmla="*/ 234 h 535"/>
                      <a:gd name="T40" fmla="*/ 750 w 874"/>
                      <a:gd name="T41" fmla="*/ 216 h 535"/>
                      <a:gd name="T42" fmla="*/ 765 w 874"/>
                      <a:gd name="T43" fmla="*/ 242 h 535"/>
                      <a:gd name="T44" fmla="*/ 778 w 874"/>
                      <a:gd name="T45" fmla="*/ 251 h 535"/>
                      <a:gd name="T46" fmla="*/ 805 w 874"/>
                      <a:gd name="T47" fmla="*/ 278 h 535"/>
                      <a:gd name="T48" fmla="*/ 784 w 874"/>
                      <a:gd name="T49" fmla="*/ 269 h 535"/>
                      <a:gd name="T50" fmla="*/ 795 w 874"/>
                      <a:gd name="T51" fmla="*/ 288 h 535"/>
                      <a:gd name="T52" fmla="*/ 754 w 874"/>
                      <a:gd name="T53" fmla="*/ 271 h 535"/>
                      <a:gd name="T54" fmla="*/ 749 w 874"/>
                      <a:gd name="T55" fmla="*/ 274 h 535"/>
                      <a:gd name="T56" fmla="*/ 791 w 874"/>
                      <a:gd name="T57" fmla="*/ 299 h 535"/>
                      <a:gd name="T58" fmla="*/ 803 w 874"/>
                      <a:gd name="T59" fmla="*/ 314 h 535"/>
                      <a:gd name="T60" fmla="*/ 813 w 874"/>
                      <a:gd name="T61" fmla="*/ 320 h 535"/>
                      <a:gd name="T62" fmla="*/ 778 w 874"/>
                      <a:gd name="T63" fmla="*/ 320 h 535"/>
                      <a:gd name="T64" fmla="*/ 743 w 874"/>
                      <a:gd name="T65" fmla="*/ 305 h 535"/>
                      <a:gd name="T66" fmla="*/ 728 w 874"/>
                      <a:gd name="T67" fmla="*/ 308 h 535"/>
                      <a:gd name="T68" fmla="*/ 770 w 874"/>
                      <a:gd name="T69" fmla="*/ 328 h 535"/>
                      <a:gd name="T70" fmla="*/ 811 w 874"/>
                      <a:gd name="T71" fmla="*/ 345 h 535"/>
                      <a:gd name="T72" fmla="*/ 827 w 874"/>
                      <a:gd name="T73" fmla="*/ 336 h 535"/>
                      <a:gd name="T74" fmla="*/ 873 w 874"/>
                      <a:gd name="T75" fmla="*/ 383 h 535"/>
                      <a:gd name="T76" fmla="*/ 853 w 874"/>
                      <a:gd name="T77" fmla="*/ 390 h 535"/>
                      <a:gd name="T78" fmla="*/ 225 w 874"/>
                      <a:gd name="T79" fmla="*/ 501 h 535"/>
                      <a:gd name="T80" fmla="*/ 0 w 874"/>
                      <a:gd name="T81" fmla="*/ 534 h 535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74"/>
                      <a:gd name="T124" fmla="*/ 0 h 535"/>
                      <a:gd name="T125" fmla="*/ 874 w 874"/>
                      <a:gd name="T126" fmla="*/ 535 h 535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74" h="535">
                        <a:moveTo>
                          <a:pt x="0" y="534"/>
                        </a:moveTo>
                        <a:lnTo>
                          <a:pt x="0" y="534"/>
                        </a:lnTo>
                        <a:lnTo>
                          <a:pt x="82" y="477"/>
                        </a:lnTo>
                        <a:lnTo>
                          <a:pt x="82" y="463"/>
                        </a:lnTo>
                        <a:lnTo>
                          <a:pt x="110" y="425"/>
                        </a:lnTo>
                        <a:lnTo>
                          <a:pt x="139" y="404"/>
                        </a:lnTo>
                        <a:lnTo>
                          <a:pt x="170" y="364"/>
                        </a:lnTo>
                        <a:lnTo>
                          <a:pt x="201" y="404"/>
                        </a:lnTo>
                        <a:lnTo>
                          <a:pt x="241" y="383"/>
                        </a:lnTo>
                        <a:lnTo>
                          <a:pt x="257" y="395"/>
                        </a:lnTo>
                        <a:lnTo>
                          <a:pt x="282" y="383"/>
                        </a:lnTo>
                        <a:lnTo>
                          <a:pt x="298" y="361"/>
                        </a:lnTo>
                        <a:lnTo>
                          <a:pt x="340" y="353"/>
                        </a:lnTo>
                        <a:lnTo>
                          <a:pt x="364" y="320"/>
                        </a:lnTo>
                        <a:lnTo>
                          <a:pt x="351" y="311"/>
                        </a:lnTo>
                        <a:lnTo>
                          <a:pt x="393" y="209"/>
                        </a:lnTo>
                        <a:lnTo>
                          <a:pt x="402" y="158"/>
                        </a:lnTo>
                        <a:lnTo>
                          <a:pt x="441" y="179"/>
                        </a:lnTo>
                        <a:lnTo>
                          <a:pt x="461" y="120"/>
                        </a:lnTo>
                        <a:lnTo>
                          <a:pt x="482" y="115"/>
                        </a:lnTo>
                        <a:lnTo>
                          <a:pt x="511" y="60"/>
                        </a:lnTo>
                        <a:lnTo>
                          <a:pt x="521" y="0"/>
                        </a:lnTo>
                        <a:lnTo>
                          <a:pt x="582" y="39"/>
                        </a:lnTo>
                        <a:lnTo>
                          <a:pt x="592" y="8"/>
                        </a:lnTo>
                        <a:lnTo>
                          <a:pt x="620" y="14"/>
                        </a:lnTo>
                        <a:lnTo>
                          <a:pt x="639" y="39"/>
                        </a:lnTo>
                        <a:lnTo>
                          <a:pt x="665" y="52"/>
                        </a:lnTo>
                        <a:lnTo>
                          <a:pt x="678" y="72"/>
                        </a:lnTo>
                        <a:lnTo>
                          <a:pt x="675" y="89"/>
                        </a:lnTo>
                        <a:lnTo>
                          <a:pt x="657" y="123"/>
                        </a:lnTo>
                        <a:lnTo>
                          <a:pt x="665" y="146"/>
                        </a:lnTo>
                        <a:lnTo>
                          <a:pt x="687" y="136"/>
                        </a:lnTo>
                        <a:lnTo>
                          <a:pt x="696" y="152"/>
                        </a:lnTo>
                        <a:lnTo>
                          <a:pt x="704" y="161"/>
                        </a:lnTo>
                        <a:lnTo>
                          <a:pt x="743" y="163"/>
                        </a:lnTo>
                        <a:lnTo>
                          <a:pt x="754" y="178"/>
                        </a:lnTo>
                        <a:lnTo>
                          <a:pt x="791" y="188"/>
                        </a:lnTo>
                        <a:lnTo>
                          <a:pt x="782" y="200"/>
                        </a:lnTo>
                        <a:lnTo>
                          <a:pt x="785" y="224"/>
                        </a:lnTo>
                        <a:lnTo>
                          <a:pt x="787" y="234"/>
                        </a:lnTo>
                        <a:lnTo>
                          <a:pt x="773" y="230"/>
                        </a:lnTo>
                        <a:lnTo>
                          <a:pt x="750" y="216"/>
                        </a:lnTo>
                        <a:lnTo>
                          <a:pt x="711" y="187"/>
                        </a:lnTo>
                        <a:lnTo>
                          <a:pt x="765" y="242"/>
                        </a:lnTo>
                        <a:lnTo>
                          <a:pt x="793" y="243"/>
                        </a:lnTo>
                        <a:lnTo>
                          <a:pt x="778" y="251"/>
                        </a:lnTo>
                        <a:lnTo>
                          <a:pt x="805" y="267"/>
                        </a:lnTo>
                        <a:lnTo>
                          <a:pt x="805" y="278"/>
                        </a:lnTo>
                        <a:lnTo>
                          <a:pt x="795" y="268"/>
                        </a:lnTo>
                        <a:lnTo>
                          <a:pt x="784" y="269"/>
                        </a:lnTo>
                        <a:lnTo>
                          <a:pt x="786" y="280"/>
                        </a:lnTo>
                        <a:lnTo>
                          <a:pt x="795" y="288"/>
                        </a:lnTo>
                        <a:lnTo>
                          <a:pt x="784" y="294"/>
                        </a:lnTo>
                        <a:lnTo>
                          <a:pt x="754" y="271"/>
                        </a:lnTo>
                        <a:lnTo>
                          <a:pt x="741" y="259"/>
                        </a:lnTo>
                        <a:lnTo>
                          <a:pt x="749" y="274"/>
                        </a:lnTo>
                        <a:lnTo>
                          <a:pt x="778" y="298"/>
                        </a:lnTo>
                        <a:lnTo>
                          <a:pt x="791" y="299"/>
                        </a:lnTo>
                        <a:lnTo>
                          <a:pt x="804" y="305"/>
                        </a:lnTo>
                        <a:lnTo>
                          <a:pt x="803" y="314"/>
                        </a:lnTo>
                        <a:lnTo>
                          <a:pt x="811" y="314"/>
                        </a:lnTo>
                        <a:lnTo>
                          <a:pt x="813" y="320"/>
                        </a:lnTo>
                        <a:lnTo>
                          <a:pt x="801" y="331"/>
                        </a:lnTo>
                        <a:lnTo>
                          <a:pt x="778" y="320"/>
                        </a:lnTo>
                        <a:lnTo>
                          <a:pt x="771" y="309"/>
                        </a:lnTo>
                        <a:lnTo>
                          <a:pt x="743" y="305"/>
                        </a:lnTo>
                        <a:lnTo>
                          <a:pt x="737" y="294"/>
                        </a:lnTo>
                        <a:lnTo>
                          <a:pt x="728" y="308"/>
                        </a:lnTo>
                        <a:lnTo>
                          <a:pt x="766" y="319"/>
                        </a:lnTo>
                        <a:lnTo>
                          <a:pt x="770" y="328"/>
                        </a:lnTo>
                        <a:lnTo>
                          <a:pt x="801" y="345"/>
                        </a:lnTo>
                        <a:lnTo>
                          <a:pt x="811" y="345"/>
                        </a:lnTo>
                        <a:lnTo>
                          <a:pt x="814" y="332"/>
                        </a:lnTo>
                        <a:lnTo>
                          <a:pt x="827" y="336"/>
                        </a:lnTo>
                        <a:lnTo>
                          <a:pt x="848" y="335"/>
                        </a:lnTo>
                        <a:lnTo>
                          <a:pt x="873" y="383"/>
                        </a:lnTo>
                        <a:lnTo>
                          <a:pt x="856" y="375"/>
                        </a:lnTo>
                        <a:lnTo>
                          <a:pt x="853" y="390"/>
                        </a:lnTo>
                        <a:lnTo>
                          <a:pt x="509" y="462"/>
                        </a:lnTo>
                        <a:lnTo>
                          <a:pt x="225" y="501"/>
                        </a:ln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5" name="Freeform 249"/>
                  <p:cNvSpPr>
                    <a:spLocks noChangeAspect="1"/>
                  </p:cNvSpPr>
                  <p:nvPr/>
                </p:nvSpPr>
                <p:spPr bwMode="auto">
                  <a:xfrm>
                    <a:off x="5527" y="2680"/>
                    <a:ext cx="48" cy="153"/>
                  </a:xfrm>
                  <a:custGeom>
                    <a:avLst/>
                    <a:gdLst>
                      <a:gd name="T0" fmla="*/ 0 w 48"/>
                      <a:gd name="T1" fmla="*/ 86 h 153"/>
                      <a:gd name="T2" fmla="*/ 0 w 48"/>
                      <a:gd name="T3" fmla="*/ 86 h 153"/>
                      <a:gd name="T4" fmla="*/ 0 w 48"/>
                      <a:gd name="T5" fmla="*/ 134 h 153"/>
                      <a:gd name="T6" fmla="*/ 11 w 48"/>
                      <a:gd name="T7" fmla="*/ 152 h 153"/>
                      <a:gd name="T8" fmla="*/ 18 w 48"/>
                      <a:gd name="T9" fmla="*/ 97 h 153"/>
                      <a:gd name="T10" fmla="*/ 35 w 48"/>
                      <a:gd name="T11" fmla="*/ 73 h 153"/>
                      <a:gd name="T12" fmla="*/ 47 w 48"/>
                      <a:gd name="T13" fmla="*/ 0 h 153"/>
                      <a:gd name="T14" fmla="*/ 21 w 48"/>
                      <a:gd name="T15" fmla="*/ 16 h 153"/>
                      <a:gd name="T16" fmla="*/ 0 w 48"/>
                      <a:gd name="T17" fmla="*/ 86 h 153"/>
                      <a:gd name="T18" fmla="*/ 0 w 48"/>
                      <a:gd name="T19" fmla="*/ 86 h 1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8"/>
                      <a:gd name="T31" fmla="*/ 0 h 153"/>
                      <a:gd name="T32" fmla="*/ 48 w 48"/>
                      <a:gd name="T33" fmla="*/ 153 h 15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8" h="153">
                        <a:moveTo>
                          <a:pt x="0" y="86"/>
                        </a:moveTo>
                        <a:lnTo>
                          <a:pt x="0" y="86"/>
                        </a:lnTo>
                        <a:lnTo>
                          <a:pt x="0" y="134"/>
                        </a:lnTo>
                        <a:lnTo>
                          <a:pt x="11" y="152"/>
                        </a:lnTo>
                        <a:lnTo>
                          <a:pt x="18" y="97"/>
                        </a:lnTo>
                        <a:lnTo>
                          <a:pt x="35" y="73"/>
                        </a:lnTo>
                        <a:lnTo>
                          <a:pt x="47" y="0"/>
                        </a:lnTo>
                        <a:lnTo>
                          <a:pt x="21" y="16"/>
                        </a:lnTo>
                        <a:lnTo>
                          <a:pt x="0" y="86"/>
                        </a:lnTo>
                      </a:path>
                    </a:pathLst>
                  </a:custGeom>
                  <a:solidFill>
                    <a:srgbClr val="FFFFFF"/>
                  </a:solidFill>
                  <a:ln w="9271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2" name="Freeform 250"/>
                <p:cNvSpPr>
                  <a:spLocks noChangeAspect="1"/>
                </p:cNvSpPr>
                <p:nvPr/>
              </p:nvSpPr>
              <p:spPr bwMode="auto">
                <a:xfrm>
                  <a:off x="4777" y="2393"/>
                  <a:ext cx="508" cy="544"/>
                </a:xfrm>
                <a:custGeom>
                  <a:avLst/>
                  <a:gdLst>
                    <a:gd name="T0" fmla="*/ 0 w 508"/>
                    <a:gd name="T1" fmla="*/ 376 h 544"/>
                    <a:gd name="T2" fmla="*/ 0 w 508"/>
                    <a:gd name="T3" fmla="*/ 376 h 544"/>
                    <a:gd name="T4" fmla="*/ 20 w 508"/>
                    <a:gd name="T5" fmla="*/ 450 h 544"/>
                    <a:gd name="T6" fmla="*/ 43 w 508"/>
                    <a:gd name="T7" fmla="*/ 476 h 544"/>
                    <a:gd name="T8" fmla="*/ 85 w 508"/>
                    <a:gd name="T9" fmla="*/ 503 h 544"/>
                    <a:gd name="T10" fmla="*/ 116 w 508"/>
                    <a:gd name="T11" fmla="*/ 543 h 544"/>
                    <a:gd name="T12" fmla="*/ 156 w 508"/>
                    <a:gd name="T13" fmla="*/ 522 h 544"/>
                    <a:gd name="T14" fmla="*/ 172 w 508"/>
                    <a:gd name="T15" fmla="*/ 534 h 544"/>
                    <a:gd name="T16" fmla="*/ 197 w 508"/>
                    <a:gd name="T17" fmla="*/ 522 h 544"/>
                    <a:gd name="T18" fmla="*/ 213 w 508"/>
                    <a:gd name="T19" fmla="*/ 500 h 544"/>
                    <a:gd name="T20" fmla="*/ 255 w 508"/>
                    <a:gd name="T21" fmla="*/ 492 h 544"/>
                    <a:gd name="T22" fmla="*/ 279 w 508"/>
                    <a:gd name="T23" fmla="*/ 459 h 544"/>
                    <a:gd name="T24" fmla="*/ 266 w 508"/>
                    <a:gd name="T25" fmla="*/ 450 h 544"/>
                    <a:gd name="T26" fmla="*/ 308 w 508"/>
                    <a:gd name="T27" fmla="*/ 348 h 544"/>
                    <a:gd name="T28" fmla="*/ 317 w 508"/>
                    <a:gd name="T29" fmla="*/ 297 h 544"/>
                    <a:gd name="T30" fmla="*/ 356 w 508"/>
                    <a:gd name="T31" fmla="*/ 318 h 544"/>
                    <a:gd name="T32" fmla="*/ 376 w 508"/>
                    <a:gd name="T33" fmla="*/ 259 h 544"/>
                    <a:gd name="T34" fmla="*/ 397 w 508"/>
                    <a:gd name="T35" fmla="*/ 254 h 544"/>
                    <a:gd name="T36" fmla="*/ 426 w 508"/>
                    <a:gd name="T37" fmla="*/ 199 h 544"/>
                    <a:gd name="T38" fmla="*/ 436 w 508"/>
                    <a:gd name="T39" fmla="*/ 139 h 544"/>
                    <a:gd name="T40" fmla="*/ 497 w 508"/>
                    <a:gd name="T41" fmla="*/ 178 h 544"/>
                    <a:gd name="T42" fmla="*/ 507 w 508"/>
                    <a:gd name="T43" fmla="*/ 147 h 544"/>
                    <a:gd name="T44" fmla="*/ 491 w 508"/>
                    <a:gd name="T45" fmla="*/ 122 h 544"/>
                    <a:gd name="T46" fmla="*/ 464 w 508"/>
                    <a:gd name="T47" fmla="*/ 108 h 544"/>
                    <a:gd name="T48" fmla="*/ 430 w 508"/>
                    <a:gd name="T49" fmla="*/ 112 h 544"/>
                    <a:gd name="T50" fmla="*/ 418 w 508"/>
                    <a:gd name="T51" fmla="*/ 133 h 544"/>
                    <a:gd name="T52" fmla="*/ 357 w 508"/>
                    <a:gd name="T53" fmla="*/ 152 h 544"/>
                    <a:gd name="T54" fmla="*/ 318 w 508"/>
                    <a:gd name="T55" fmla="*/ 201 h 544"/>
                    <a:gd name="T56" fmla="*/ 306 w 508"/>
                    <a:gd name="T57" fmla="*/ 122 h 544"/>
                    <a:gd name="T58" fmla="*/ 196 w 508"/>
                    <a:gd name="T59" fmla="*/ 142 h 544"/>
                    <a:gd name="T60" fmla="*/ 175 w 508"/>
                    <a:gd name="T61" fmla="*/ 0 h 544"/>
                    <a:gd name="T62" fmla="*/ 159 w 508"/>
                    <a:gd name="T63" fmla="*/ 11 h 544"/>
                    <a:gd name="T64" fmla="*/ 169 w 508"/>
                    <a:gd name="T65" fmla="*/ 38 h 544"/>
                    <a:gd name="T66" fmla="*/ 155 w 508"/>
                    <a:gd name="T67" fmla="*/ 165 h 544"/>
                    <a:gd name="T68" fmla="*/ 135 w 508"/>
                    <a:gd name="T69" fmla="*/ 191 h 544"/>
                    <a:gd name="T70" fmla="*/ 76 w 508"/>
                    <a:gd name="T71" fmla="*/ 240 h 544"/>
                    <a:gd name="T72" fmla="*/ 64 w 508"/>
                    <a:gd name="T73" fmla="*/ 294 h 544"/>
                    <a:gd name="T74" fmla="*/ 43 w 508"/>
                    <a:gd name="T75" fmla="*/ 279 h 544"/>
                    <a:gd name="T76" fmla="*/ 35 w 508"/>
                    <a:gd name="T77" fmla="*/ 343 h 544"/>
                    <a:gd name="T78" fmla="*/ 0 w 508"/>
                    <a:gd name="T79" fmla="*/ 376 h 544"/>
                    <a:gd name="T80" fmla="*/ 0 w 508"/>
                    <a:gd name="T81" fmla="*/ 376 h 5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08"/>
                    <a:gd name="T124" fmla="*/ 0 h 544"/>
                    <a:gd name="T125" fmla="*/ 508 w 508"/>
                    <a:gd name="T126" fmla="*/ 544 h 5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08" h="544">
                      <a:moveTo>
                        <a:pt x="0" y="376"/>
                      </a:moveTo>
                      <a:lnTo>
                        <a:pt x="0" y="376"/>
                      </a:lnTo>
                      <a:lnTo>
                        <a:pt x="20" y="450"/>
                      </a:lnTo>
                      <a:lnTo>
                        <a:pt x="43" y="476"/>
                      </a:lnTo>
                      <a:lnTo>
                        <a:pt x="85" y="503"/>
                      </a:lnTo>
                      <a:lnTo>
                        <a:pt x="116" y="543"/>
                      </a:lnTo>
                      <a:lnTo>
                        <a:pt x="156" y="522"/>
                      </a:lnTo>
                      <a:lnTo>
                        <a:pt x="172" y="534"/>
                      </a:lnTo>
                      <a:lnTo>
                        <a:pt x="197" y="522"/>
                      </a:lnTo>
                      <a:lnTo>
                        <a:pt x="213" y="500"/>
                      </a:lnTo>
                      <a:lnTo>
                        <a:pt x="255" y="492"/>
                      </a:lnTo>
                      <a:lnTo>
                        <a:pt x="279" y="459"/>
                      </a:lnTo>
                      <a:lnTo>
                        <a:pt x="266" y="450"/>
                      </a:lnTo>
                      <a:lnTo>
                        <a:pt x="308" y="348"/>
                      </a:lnTo>
                      <a:lnTo>
                        <a:pt x="317" y="297"/>
                      </a:lnTo>
                      <a:lnTo>
                        <a:pt x="356" y="318"/>
                      </a:lnTo>
                      <a:lnTo>
                        <a:pt x="376" y="259"/>
                      </a:lnTo>
                      <a:lnTo>
                        <a:pt x="397" y="254"/>
                      </a:lnTo>
                      <a:lnTo>
                        <a:pt x="426" y="199"/>
                      </a:lnTo>
                      <a:lnTo>
                        <a:pt x="436" y="139"/>
                      </a:lnTo>
                      <a:lnTo>
                        <a:pt x="497" y="178"/>
                      </a:lnTo>
                      <a:lnTo>
                        <a:pt x="507" y="147"/>
                      </a:lnTo>
                      <a:lnTo>
                        <a:pt x="491" y="122"/>
                      </a:lnTo>
                      <a:lnTo>
                        <a:pt x="464" y="108"/>
                      </a:lnTo>
                      <a:lnTo>
                        <a:pt x="430" y="112"/>
                      </a:lnTo>
                      <a:lnTo>
                        <a:pt x="418" y="133"/>
                      </a:lnTo>
                      <a:lnTo>
                        <a:pt x="357" y="152"/>
                      </a:lnTo>
                      <a:lnTo>
                        <a:pt x="318" y="201"/>
                      </a:lnTo>
                      <a:lnTo>
                        <a:pt x="306" y="122"/>
                      </a:lnTo>
                      <a:lnTo>
                        <a:pt x="196" y="142"/>
                      </a:lnTo>
                      <a:lnTo>
                        <a:pt x="175" y="0"/>
                      </a:lnTo>
                      <a:lnTo>
                        <a:pt x="159" y="11"/>
                      </a:lnTo>
                      <a:lnTo>
                        <a:pt x="169" y="38"/>
                      </a:lnTo>
                      <a:lnTo>
                        <a:pt x="155" y="165"/>
                      </a:lnTo>
                      <a:lnTo>
                        <a:pt x="135" y="191"/>
                      </a:lnTo>
                      <a:lnTo>
                        <a:pt x="76" y="240"/>
                      </a:lnTo>
                      <a:lnTo>
                        <a:pt x="64" y="294"/>
                      </a:lnTo>
                      <a:lnTo>
                        <a:pt x="43" y="279"/>
                      </a:lnTo>
                      <a:lnTo>
                        <a:pt x="35" y="343"/>
                      </a:lnTo>
                      <a:lnTo>
                        <a:pt x="0" y="376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3" name="Freeform 251"/>
                <p:cNvSpPr>
                  <a:spLocks noChangeAspect="1"/>
                </p:cNvSpPr>
                <p:nvPr/>
              </p:nvSpPr>
              <p:spPr bwMode="auto">
                <a:xfrm>
                  <a:off x="3608" y="1549"/>
                  <a:ext cx="600" cy="681"/>
                </a:xfrm>
                <a:custGeom>
                  <a:avLst/>
                  <a:gdLst>
                    <a:gd name="T0" fmla="*/ 0 w 600"/>
                    <a:gd name="T1" fmla="*/ 207 h 681"/>
                    <a:gd name="T2" fmla="*/ 0 w 600"/>
                    <a:gd name="T3" fmla="*/ 207 h 681"/>
                    <a:gd name="T4" fmla="*/ 17 w 600"/>
                    <a:gd name="T5" fmla="*/ 260 h 681"/>
                    <a:gd name="T6" fmla="*/ 14 w 600"/>
                    <a:gd name="T7" fmla="*/ 343 h 681"/>
                    <a:gd name="T8" fmla="*/ 88 w 600"/>
                    <a:gd name="T9" fmla="*/ 391 h 681"/>
                    <a:gd name="T10" fmla="*/ 115 w 600"/>
                    <a:gd name="T11" fmla="*/ 427 h 681"/>
                    <a:gd name="T12" fmla="*/ 158 w 600"/>
                    <a:gd name="T13" fmla="*/ 455 h 681"/>
                    <a:gd name="T14" fmla="*/ 173 w 600"/>
                    <a:gd name="T15" fmla="*/ 475 h 681"/>
                    <a:gd name="T16" fmla="*/ 183 w 600"/>
                    <a:gd name="T17" fmla="*/ 530 h 681"/>
                    <a:gd name="T18" fmla="*/ 193 w 600"/>
                    <a:gd name="T19" fmla="*/ 607 h 681"/>
                    <a:gd name="T20" fmla="*/ 250 w 600"/>
                    <a:gd name="T21" fmla="*/ 680 h 681"/>
                    <a:gd name="T22" fmla="*/ 546 w 600"/>
                    <a:gd name="T23" fmla="*/ 659 h 681"/>
                    <a:gd name="T24" fmla="*/ 529 w 600"/>
                    <a:gd name="T25" fmla="*/ 553 h 681"/>
                    <a:gd name="T26" fmla="*/ 539 w 600"/>
                    <a:gd name="T27" fmla="*/ 445 h 681"/>
                    <a:gd name="T28" fmla="*/ 557 w 600"/>
                    <a:gd name="T29" fmla="*/ 397 h 681"/>
                    <a:gd name="T30" fmla="*/ 555 w 600"/>
                    <a:gd name="T31" fmla="*/ 352 h 681"/>
                    <a:gd name="T32" fmla="*/ 593 w 600"/>
                    <a:gd name="T33" fmla="*/ 254 h 681"/>
                    <a:gd name="T34" fmla="*/ 599 w 600"/>
                    <a:gd name="T35" fmla="*/ 229 h 681"/>
                    <a:gd name="T36" fmla="*/ 587 w 600"/>
                    <a:gd name="T37" fmla="*/ 225 h 681"/>
                    <a:gd name="T38" fmla="*/ 572 w 600"/>
                    <a:gd name="T39" fmla="*/ 244 h 681"/>
                    <a:gd name="T40" fmla="*/ 561 w 600"/>
                    <a:gd name="T41" fmla="*/ 296 h 681"/>
                    <a:gd name="T42" fmla="*/ 536 w 600"/>
                    <a:gd name="T43" fmla="*/ 301 h 681"/>
                    <a:gd name="T44" fmla="*/ 525 w 600"/>
                    <a:gd name="T45" fmla="*/ 330 h 681"/>
                    <a:gd name="T46" fmla="*/ 500 w 600"/>
                    <a:gd name="T47" fmla="*/ 350 h 681"/>
                    <a:gd name="T48" fmla="*/ 502 w 600"/>
                    <a:gd name="T49" fmla="*/ 318 h 681"/>
                    <a:gd name="T50" fmla="*/ 518 w 600"/>
                    <a:gd name="T51" fmla="*/ 284 h 681"/>
                    <a:gd name="T52" fmla="*/ 535 w 600"/>
                    <a:gd name="T53" fmla="*/ 272 h 681"/>
                    <a:gd name="T54" fmla="*/ 537 w 600"/>
                    <a:gd name="T55" fmla="*/ 260 h 681"/>
                    <a:gd name="T56" fmla="*/ 505 w 600"/>
                    <a:gd name="T57" fmla="*/ 165 h 681"/>
                    <a:gd name="T58" fmla="*/ 482 w 600"/>
                    <a:gd name="T59" fmla="*/ 158 h 681"/>
                    <a:gd name="T60" fmla="*/ 473 w 600"/>
                    <a:gd name="T61" fmla="*/ 136 h 681"/>
                    <a:gd name="T62" fmla="*/ 419 w 600"/>
                    <a:gd name="T63" fmla="*/ 130 h 681"/>
                    <a:gd name="T64" fmla="*/ 293 w 600"/>
                    <a:gd name="T65" fmla="*/ 94 h 681"/>
                    <a:gd name="T66" fmla="*/ 242 w 600"/>
                    <a:gd name="T67" fmla="*/ 56 h 681"/>
                    <a:gd name="T68" fmla="*/ 215 w 600"/>
                    <a:gd name="T69" fmla="*/ 43 h 681"/>
                    <a:gd name="T70" fmla="*/ 197 w 600"/>
                    <a:gd name="T71" fmla="*/ 56 h 681"/>
                    <a:gd name="T72" fmla="*/ 191 w 600"/>
                    <a:gd name="T73" fmla="*/ 51 h 681"/>
                    <a:gd name="T74" fmla="*/ 201 w 600"/>
                    <a:gd name="T75" fmla="*/ 43 h 681"/>
                    <a:gd name="T76" fmla="*/ 201 w 600"/>
                    <a:gd name="T77" fmla="*/ 25 h 681"/>
                    <a:gd name="T78" fmla="*/ 206 w 600"/>
                    <a:gd name="T79" fmla="*/ 19 h 681"/>
                    <a:gd name="T80" fmla="*/ 206 w 600"/>
                    <a:gd name="T81" fmla="*/ 6 h 681"/>
                    <a:gd name="T82" fmla="*/ 199 w 600"/>
                    <a:gd name="T83" fmla="*/ 0 h 681"/>
                    <a:gd name="T84" fmla="*/ 129 w 600"/>
                    <a:gd name="T85" fmla="*/ 34 h 681"/>
                    <a:gd name="T86" fmla="*/ 103 w 600"/>
                    <a:gd name="T87" fmla="*/ 45 h 681"/>
                    <a:gd name="T88" fmla="*/ 93 w 600"/>
                    <a:gd name="T89" fmla="*/ 47 h 681"/>
                    <a:gd name="T90" fmla="*/ 74 w 600"/>
                    <a:gd name="T91" fmla="*/ 37 h 681"/>
                    <a:gd name="T92" fmla="*/ 73 w 600"/>
                    <a:gd name="T93" fmla="*/ 45 h 681"/>
                    <a:gd name="T94" fmla="*/ 70 w 600"/>
                    <a:gd name="T95" fmla="*/ 36 h 681"/>
                    <a:gd name="T96" fmla="*/ 56 w 600"/>
                    <a:gd name="T97" fmla="*/ 49 h 681"/>
                    <a:gd name="T98" fmla="*/ 61 w 600"/>
                    <a:gd name="T99" fmla="*/ 127 h 681"/>
                    <a:gd name="T100" fmla="*/ 0 w 600"/>
                    <a:gd name="T101" fmla="*/ 207 h 681"/>
                    <a:gd name="T102" fmla="*/ 0 w 600"/>
                    <a:gd name="T103" fmla="*/ 207 h 6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00"/>
                    <a:gd name="T157" fmla="*/ 0 h 681"/>
                    <a:gd name="T158" fmla="*/ 600 w 600"/>
                    <a:gd name="T159" fmla="*/ 681 h 6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00" h="681">
                      <a:moveTo>
                        <a:pt x="0" y="207"/>
                      </a:moveTo>
                      <a:lnTo>
                        <a:pt x="0" y="207"/>
                      </a:lnTo>
                      <a:lnTo>
                        <a:pt x="17" y="260"/>
                      </a:lnTo>
                      <a:lnTo>
                        <a:pt x="14" y="343"/>
                      </a:lnTo>
                      <a:lnTo>
                        <a:pt x="88" y="391"/>
                      </a:lnTo>
                      <a:lnTo>
                        <a:pt x="115" y="427"/>
                      </a:lnTo>
                      <a:lnTo>
                        <a:pt x="158" y="455"/>
                      </a:lnTo>
                      <a:lnTo>
                        <a:pt x="173" y="475"/>
                      </a:lnTo>
                      <a:lnTo>
                        <a:pt x="183" y="530"/>
                      </a:lnTo>
                      <a:lnTo>
                        <a:pt x="193" y="607"/>
                      </a:lnTo>
                      <a:lnTo>
                        <a:pt x="250" y="680"/>
                      </a:lnTo>
                      <a:lnTo>
                        <a:pt x="546" y="659"/>
                      </a:lnTo>
                      <a:lnTo>
                        <a:pt x="529" y="553"/>
                      </a:lnTo>
                      <a:lnTo>
                        <a:pt x="539" y="445"/>
                      </a:lnTo>
                      <a:lnTo>
                        <a:pt x="557" y="397"/>
                      </a:lnTo>
                      <a:lnTo>
                        <a:pt x="555" y="352"/>
                      </a:lnTo>
                      <a:lnTo>
                        <a:pt x="593" y="254"/>
                      </a:lnTo>
                      <a:lnTo>
                        <a:pt x="599" y="229"/>
                      </a:lnTo>
                      <a:lnTo>
                        <a:pt x="587" y="225"/>
                      </a:lnTo>
                      <a:lnTo>
                        <a:pt x="572" y="244"/>
                      </a:lnTo>
                      <a:lnTo>
                        <a:pt x="561" y="296"/>
                      </a:lnTo>
                      <a:lnTo>
                        <a:pt x="536" y="301"/>
                      </a:lnTo>
                      <a:lnTo>
                        <a:pt x="525" y="330"/>
                      </a:lnTo>
                      <a:lnTo>
                        <a:pt x="500" y="350"/>
                      </a:lnTo>
                      <a:lnTo>
                        <a:pt x="502" y="318"/>
                      </a:lnTo>
                      <a:lnTo>
                        <a:pt x="518" y="284"/>
                      </a:lnTo>
                      <a:lnTo>
                        <a:pt x="535" y="272"/>
                      </a:lnTo>
                      <a:lnTo>
                        <a:pt x="537" y="260"/>
                      </a:lnTo>
                      <a:lnTo>
                        <a:pt x="505" y="165"/>
                      </a:lnTo>
                      <a:lnTo>
                        <a:pt x="482" y="158"/>
                      </a:lnTo>
                      <a:lnTo>
                        <a:pt x="473" y="136"/>
                      </a:lnTo>
                      <a:lnTo>
                        <a:pt x="419" y="130"/>
                      </a:lnTo>
                      <a:lnTo>
                        <a:pt x="293" y="94"/>
                      </a:lnTo>
                      <a:lnTo>
                        <a:pt x="242" y="56"/>
                      </a:lnTo>
                      <a:lnTo>
                        <a:pt x="215" y="43"/>
                      </a:lnTo>
                      <a:lnTo>
                        <a:pt x="197" y="56"/>
                      </a:lnTo>
                      <a:lnTo>
                        <a:pt x="191" y="51"/>
                      </a:lnTo>
                      <a:lnTo>
                        <a:pt x="201" y="43"/>
                      </a:lnTo>
                      <a:lnTo>
                        <a:pt x="201" y="25"/>
                      </a:lnTo>
                      <a:lnTo>
                        <a:pt x="206" y="19"/>
                      </a:lnTo>
                      <a:lnTo>
                        <a:pt x="206" y="6"/>
                      </a:lnTo>
                      <a:lnTo>
                        <a:pt x="199" y="0"/>
                      </a:lnTo>
                      <a:lnTo>
                        <a:pt x="129" y="34"/>
                      </a:lnTo>
                      <a:lnTo>
                        <a:pt x="103" y="45"/>
                      </a:lnTo>
                      <a:lnTo>
                        <a:pt x="93" y="47"/>
                      </a:lnTo>
                      <a:lnTo>
                        <a:pt x="74" y="37"/>
                      </a:lnTo>
                      <a:lnTo>
                        <a:pt x="73" y="45"/>
                      </a:lnTo>
                      <a:lnTo>
                        <a:pt x="70" y="36"/>
                      </a:lnTo>
                      <a:lnTo>
                        <a:pt x="56" y="49"/>
                      </a:lnTo>
                      <a:lnTo>
                        <a:pt x="61" y="127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FFFFFF"/>
                </a:solidFill>
                <a:ln w="9271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106" name="Picture 25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38766" y="4164587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2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38766" y="3841190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25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27265" y="5472017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25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27265" y="5351215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26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7461" y="3176779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26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7461" y="3318973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263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612062" y="3478784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2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4362" y="3379374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265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496662" y="3574419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266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554362" y="3695221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267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612062" y="3720388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26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96662" y="3780789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26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69761" y="3922983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270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438962" y="3876424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27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96662" y="4285389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27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12062" y="4164587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27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19663" y="4203596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274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265863" y="4445200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275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323562" y="4480434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276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150463" y="4566002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277" descr="http://www.soybean.org/SoybeanOrgLogo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82234" r="2831" b="13715"/>
              <a:stretch>
                <a:fillRect/>
              </a:stretch>
            </p:blipFill>
            <p:spPr bwMode="auto">
              <a:xfrm>
                <a:off x="7727461" y="3659987"/>
                <a:ext cx="247628" cy="183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278" descr="http://www.soybean.org/SoybeanOrgLogo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82234" r="2831" b="13715"/>
              <a:stretch>
                <a:fillRect/>
              </a:stretch>
            </p:blipFill>
            <p:spPr bwMode="auto">
              <a:xfrm>
                <a:off x="7727461" y="3899074"/>
                <a:ext cx="247628" cy="183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279" descr="http://www.soybean.org/SoybeanOrgLogo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82234" r="2831" b="13715"/>
              <a:stretch>
                <a:fillRect/>
              </a:stretch>
            </p:blipFill>
            <p:spPr bwMode="auto">
              <a:xfrm>
                <a:off x="7265863" y="4201079"/>
                <a:ext cx="247628" cy="183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280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6458065" y="3841190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28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81262" y="4203596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28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96662" y="4082794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" name="Picture 289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7554362" y="3453617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2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77363" y="4263997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29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035063" y="4324398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292" descr="http://www.southernstates.com/images/masthead1_1.gif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20" t="16411" r="82767"/>
              <a:stretch>
                <a:fillRect/>
              </a:stretch>
            </p:blipFill>
            <p:spPr bwMode="auto">
              <a:xfrm>
                <a:off x="6804264" y="4299231"/>
                <a:ext cx="115400" cy="8556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29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80952"/>
              <a:stretch>
                <a:fillRect/>
              </a:stretch>
            </p:blipFill>
            <p:spPr bwMode="auto">
              <a:xfrm>
                <a:off x="7745493" y="3473750"/>
                <a:ext cx="115400" cy="111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29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27461" y="3560577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29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69761" y="3560577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29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12062" y="3539185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298"/>
              <p:cNvGrpSpPr>
                <a:grpSpLocks noChangeAspect="1"/>
              </p:cNvGrpSpPr>
              <p:nvPr/>
            </p:nvGrpSpPr>
            <p:grpSpPr bwMode="auto">
              <a:xfrm>
                <a:off x="7811607" y="3541702"/>
                <a:ext cx="106985" cy="182461"/>
                <a:chOff x="0" y="0"/>
                <a:chExt cx="1008" cy="1632"/>
              </a:xfrm>
            </p:grpSpPr>
            <p:sp>
              <p:nvSpPr>
                <p:cNvPr id="150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0" y="672"/>
                  <a:ext cx="1008" cy="96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1" name="AutoShape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96" y="0"/>
                  <a:ext cx="816" cy="91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143" name="Picture 142" descr="PACMA 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136744" y="2663370"/>
                <a:ext cx="129154" cy="109919"/>
              </a:xfrm>
              <a:prstGeom prst="rect">
                <a:avLst/>
              </a:prstGeom>
            </p:spPr>
          </p:pic>
          <p:pic>
            <p:nvPicPr>
              <p:cNvPr id="144" name="Picture 143" descr="PACMA 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486549" y="3237181"/>
                <a:ext cx="129154" cy="109919"/>
              </a:xfrm>
              <a:prstGeom prst="rect">
                <a:avLst/>
              </a:prstGeom>
            </p:spPr>
          </p:pic>
          <p:pic>
            <p:nvPicPr>
              <p:cNvPr id="145" name="Picture 144" descr="PACMA 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428849" y="3139027"/>
                <a:ext cx="129154" cy="109919"/>
              </a:xfrm>
              <a:prstGeom prst="rect">
                <a:avLst/>
              </a:prstGeom>
            </p:spPr>
          </p:pic>
          <p:pic>
            <p:nvPicPr>
              <p:cNvPr id="146" name="Picture 145" descr="PACMA 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71150" y="3108826"/>
                <a:ext cx="129154" cy="109919"/>
              </a:xfrm>
              <a:prstGeom prst="rect">
                <a:avLst/>
              </a:prstGeom>
            </p:spPr>
          </p:pic>
          <p:pic>
            <p:nvPicPr>
              <p:cNvPr id="147" name="Picture 146" descr="PACMA 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99025" y="3271154"/>
                <a:ext cx="129154" cy="109919"/>
              </a:xfrm>
              <a:prstGeom prst="rect">
                <a:avLst/>
              </a:prstGeom>
            </p:spPr>
          </p:pic>
          <p:pic>
            <p:nvPicPr>
              <p:cNvPr id="148" name="Picture 147" descr="PACMA logo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09844" y="2591644"/>
                <a:ext cx="129154" cy="109919"/>
              </a:xfrm>
              <a:prstGeom prst="rect">
                <a:avLst/>
              </a:prstGeom>
            </p:spPr>
          </p:pic>
          <p:pic>
            <p:nvPicPr>
              <p:cNvPr id="149" name="Picture 26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77656" y="2512368"/>
                <a:ext cx="115400" cy="99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8" name="Up Arrow 197"/>
            <p:cNvSpPr/>
            <p:nvPr/>
          </p:nvSpPr>
          <p:spPr>
            <a:xfrm>
              <a:off x="5919441" y="2209800"/>
              <a:ext cx="838200" cy="990600"/>
            </a:xfrm>
            <a:prstGeom prst="upArrow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Up Arrow 198"/>
            <p:cNvSpPr/>
            <p:nvPr/>
          </p:nvSpPr>
          <p:spPr>
            <a:xfrm flipV="1">
              <a:off x="5919441" y="4267200"/>
              <a:ext cx="838200" cy="990600"/>
            </a:xfrm>
            <a:prstGeom prst="upArrow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Up Arrow 199"/>
            <p:cNvSpPr/>
            <p:nvPr/>
          </p:nvSpPr>
          <p:spPr>
            <a:xfrm rot="5400000" flipV="1">
              <a:off x="5029482" y="3276599"/>
              <a:ext cx="838200" cy="990600"/>
            </a:xfrm>
            <a:prstGeom prst="upArrow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1" name="Picture 5" descr="C:\Documents and Settings\usl0728\Local Settings\Temporary Internet Files\Content.IE5\O7XZ6I3H\MCj04398050000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42491"/>
            <a:stretch>
              <a:fillRect/>
            </a:stretch>
          </p:blipFill>
          <p:spPr bwMode="auto">
            <a:xfrm rot="911563">
              <a:off x="6230619" y="2175138"/>
              <a:ext cx="2743200" cy="1577588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usl0728\Local Settings\Temporary Internet Files\Content.IE5\O13ROW29\MC900439805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2377462" flipV="1">
              <a:off x="7056085" y="3655353"/>
              <a:ext cx="2277249" cy="1811893"/>
            </a:xfrm>
            <a:prstGeom prst="rect">
              <a:avLst/>
            </a:prstGeom>
            <a:noFill/>
          </p:spPr>
        </p:pic>
        <p:pic>
          <p:nvPicPr>
            <p:cNvPr id="202" name="Picture 4" descr="C:\Documents and Settings\usl0728\Local Settings\Temporary Internet Files\Content.IE5\O13ROW29\MC900439805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6498677" flipH="1">
              <a:off x="6990769" y="999246"/>
              <a:ext cx="2277249" cy="1811893"/>
            </a:xfrm>
            <a:prstGeom prst="rect">
              <a:avLst/>
            </a:prstGeom>
            <a:noFill/>
          </p:spPr>
        </p:pic>
        <p:pic>
          <p:nvPicPr>
            <p:cNvPr id="203" name="Picture 4" descr="C:\Documents and Settings\usl0728\Local Settings\Temporary Internet Files\Content.IE5\O13ROW29\MC900439805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101323">
              <a:off x="5205514" y="1145195"/>
              <a:ext cx="2277249" cy="1811893"/>
            </a:xfrm>
            <a:prstGeom prst="rect">
              <a:avLst/>
            </a:prstGeom>
            <a:noFill/>
          </p:spPr>
        </p:pic>
        <p:pic>
          <p:nvPicPr>
            <p:cNvPr id="132" name="Picture 5" descr="C:\Documents and Settings\usl0728\Local Settings\Temporary Internet Files\Content.IE5\O7XZ6I3H\MCj04398050000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42491"/>
            <a:stretch>
              <a:fillRect/>
            </a:stretch>
          </p:blipFill>
          <p:spPr bwMode="auto">
            <a:xfrm rot="20325296" flipV="1">
              <a:off x="5177128" y="5405671"/>
              <a:ext cx="3118279" cy="1388718"/>
            </a:xfrm>
            <a:prstGeom prst="rect">
              <a:avLst/>
            </a:prstGeom>
            <a:noFill/>
          </p:spPr>
        </p:pic>
      </p:grpSp>
      <p:sp>
        <p:nvSpPr>
          <p:cNvPr id="133" name="Slide Number Placeholder 5"/>
          <p:cNvSpPr txBox="1">
            <a:spLocks/>
          </p:cNvSpPr>
          <p:nvPr/>
        </p:nvSpPr>
        <p:spPr>
          <a:xfrm>
            <a:off x="84582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1567E-4CEC-4A62-BBE5-552331CF8F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167269" y="5334000"/>
            <a:ext cx="2209800" cy="1015663"/>
            <a:chOff x="0" y="5791200"/>
            <a:chExt cx="2209800" cy="1015663"/>
          </a:xfrm>
        </p:grpSpPr>
        <p:sp>
          <p:nvSpPr>
            <p:cNvPr id="105" name="TextBox 104"/>
            <p:cNvSpPr txBox="1"/>
            <p:nvPr/>
          </p:nvSpPr>
          <p:spPr>
            <a:xfrm>
              <a:off x="304800" y="5791200"/>
              <a:ext cx="190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chemeClr val="tx1"/>
                  </a:solidFill>
                  <a:latin typeface="+mn-lt"/>
                </a:rPr>
                <a:t>International imports</a:t>
              </a:r>
            </a:p>
            <a:p>
              <a:pPr algn="l"/>
              <a:endParaRPr lang="en-US" sz="1200" b="1" dirty="0" smtClean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1" dirty="0" smtClean="0">
                  <a:solidFill>
                    <a:schemeClr val="tx1"/>
                  </a:solidFill>
                  <a:latin typeface="+mn-lt"/>
                </a:rPr>
                <a:t>International exports</a:t>
              </a:r>
            </a:p>
            <a:p>
              <a:pPr algn="l"/>
              <a:endParaRPr lang="en-US" sz="1200" b="1" dirty="0" smtClean="0">
                <a:solidFill>
                  <a:schemeClr val="tx1"/>
                </a:solidFill>
                <a:latin typeface="+mn-lt"/>
              </a:endParaRPr>
            </a:p>
            <a:p>
              <a:pPr algn="l"/>
              <a:r>
                <a:rPr lang="en-US" sz="1200" b="1" dirty="0" smtClean="0">
                  <a:solidFill>
                    <a:schemeClr val="tx1"/>
                  </a:solidFill>
                  <a:latin typeface="+mn-lt"/>
                </a:rPr>
                <a:t>Domestic transactions</a:t>
              </a:r>
              <a:endParaRPr lang="en-US" sz="1200" b="1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42" name="Picture 4" descr="C:\Documents and Settings\usl0728\Local Settings\Temporary Internet Files\Content.IE5\O13ROW29\MC900439805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 flipV="1">
              <a:off x="0" y="5822730"/>
              <a:ext cx="343455" cy="273270"/>
            </a:xfrm>
            <a:prstGeom prst="rect">
              <a:avLst/>
            </a:prstGeom>
            <a:noFill/>
          </p:spPr>
        </p:pic>
        <p:pic>
          <p:nvPicPr>
            <p:cNvPr id="157" name="Picture 5" descr="C:\Documents and Settings\usl0728\Local Settings\Temporary Internet Files\Content.IE5\O7XZ6I3H\MCj04398050000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b="42491"/>
            <a:stretch>
              <a:fillRect/>
            </a:stretch>
          </p:blipFill>
          <p:spPr bwMode="auto">
            <a:xfrm rot="10800000" flipV="1">
              <a:off x="0" y="6096000"/>
              <a:ext cx="381000" cy="245879"/>
            </a:xfrm>
            <a:prstGeom prst="rect">
              <a:avLst/>
            </a:prstGeom>
            <a:noFill/>
          </p:spPr>
        </p:pic>
        <p:sp>
          <p:nvSpPr>
            <p:cNvPr id="166" name="Up Arrow 165"/>
            <p:cNvSpPr/>
            <p:nvPr/>
          </p:nvSpPr>
          <p:spPr>
            <a:xfrm rot="10800000" flipV="1">
              <a:off x="93025" y="6477000"/>
              <a:ext cx="228600" cy="228600"/>
            </a:xfrm>
            <a:prstGeom prst="upArrow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3" name="Slide Number Placeholder 1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1" name="Footer Placeholder 1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</a:t>
            </a:r>
            <a:r>
              <a:rPr lang="en-US" dirty="0" smtClean="0"/>
              <a:t>is Freight Important to Perdue’s Maryland operations?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C:\Documents and Settings\usm3906\Local Settings\Temporary Internet Files\Content.IE5\TC81HE9D\MC9001896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675" y="1196138"/>
            <a:ext cx="6858000" cy="53813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</a:t>
            </a:r>
            <a:r>
              <a:rPr lang="en-US" smtClean="0"/>
              <a:t>for Involvement </a:t>
            </a:r>
            <a:r>
              <a:rPr lang="en-US" dirty="0" smtClean="0"/>
              <a:t>on </a:t>
            </a:r>
            <a:r>
              <a:rPr lang="en-US" smtClean="0"/>
              <a:t>the Committee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ea typeface="Calibri" pitchFamily="34" charset="0"/>
              </a:rPr>
              <a:t>Become a part of the process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Develop project priorities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Develop policy ideas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Assist in the freight planning process</a:t>
            </a:r>
          </a:p>
          <a:p>
            <a:pPr lvl="1" eaLnBrk="0" hangingPunct="0"/>
            <a:endParaRPr lang="en-US" b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ea typeface="Calibri" pitchFamily="34" charset="0"/>
              </a:rPr>
              <a:t>Venue to discuss our Constituencies concerns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Farmers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Customers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Vendors</a:t>
            </a:r>
            <a:endParaRPr lang="en-US" b="0" smtClean="0"/>
          </a:p>
          <a:p>
            <a:pPr lvl="1" eaLnBrk="0" hangingPunct="0">
              <a:buFontTx/>
              <a:buChar char="•"/>
            </a:pPr>
            <a:r>
              <a:rPr lang="en-US" b="0" smtClean="0">
                <a:ea typeface="Calibri" pitchFamily="34" charset="0"/>
              </a:rPr>
              <a:t>Associates</a:t>
            </a:r>
          </a:p>
          <a:p>
            <a:pPr lvl="1" eaLnBrk="0" hangingPunct="0"/>
            <a:endParaRPr lang="en-US" b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ea typeface="Calibri" pitchFamily="34" charset="0"/>
              </a:rPr>
              <a:t>Share intelligence within the freight community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C540-B85E-4548-A859-B11A62E44D0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C:\Documents and Settings\usm3906\Local Settings\Temporary Internet Files\Content.IE5\M3ESTL85\MC900174351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056" y="4698746"/>
            <a:ext cx="1816735" cy="15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smtClean="0"/>
              <a:t>Benefits Derived from Participating on the Committee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ea typeface="Calibri" pitchFamily="34" charset="0"/>
                <a:cs typeface="Times New Roman" pitchFamily="18" charset="0"/>
              </a:rPr>
              <a:t>Strategically and tactically prepare for forecasted freight trends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ea typeface="Calibri" pitchFamily="34" charset="0"/>
                <a:cs typeface="Times New Roman" pitchFamily="18" charset="0"/>
              </a:rPr>
              <a:t>Learn about resources to help support our freight network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ea typeface="Calibri" pitchFamily="34" charset="0"/>
                <a:cs typeface="Times New Roman" pitchFamily="18" charset="0"/>
              </a:rPr>
              <a:t>Learn what others are doing to address freight concerns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C:\Program Files\Microsoft Office\MEDIA\CAGCAT10\j0297707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197" y="4129976"/>
            <a:ext cx="1482725" cy="181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SForum2-11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293" b="23089"/>
          <a:stretch>
            <a:fillRect/>
          </a:stretch>
        </p:blipFill>
        <p:spPr>
          <a:xfrm>
            <a:off x="781892" y="0"/>
            <a:ext cx="7589520" cy="67394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Freight Webinar 05/15/13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Insights Gained about Public Sector Freight Transportation Planning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4269" y="1520213"/>
            <a:ext cx="8118389" cy="3175355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Calibri" pitchFamily="34" charset="0"/>
              </a:rPr>
              <a:t>“More is better…”   there are many freight stakeholders with diverse insights to share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b="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Calibri" pitchFamily="34" charset="0"/>
              </a:rPr>
              <a:t>Maryland’s public officials have a long term commitment to the  Statewide Freight Plan and Transportation Plan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b="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ea typeface="Calibri" pitchFamily="34" charset="0"/>
              </a:rPr>
              <a:t>Maryland’s freight plan is developed in conjunction with </a:t>
            </a:r>
            <a:r>
              <a:rPr lang="en-US" dirty="0" err="1" smtClean="0">
                <a:ea typeface="Calibri" pitchFamily="34" charset="0"/>
              </a:rPr>
              <a:t>SmartGrowth</a:t>
            </a:r>
            <a:r>
              <a:rPr lang="en-US" dirty="0" smtClean="0">
                <a:ea typeface="Calibri" pitchFamily="34" charset="0"/>
              </a:rPr>
              <a:t> planning and other statewide initiatives.</a:t>
            </a:r>
            <a:endParaRPr lang="en-US" b="0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0" dirty="0" smtClean="0"/>
              <a:t>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Freight Webinar 05/15/13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C540-B85E-4548-A859-B11A62E44D0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C:\Documents and Settings\usm3906\Local Settings\Temporary Internet Files\Content.IE5\BX91PEI8\MC900283365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218" y="4551030"/>
            <a:ext cx="1816735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E90B2-8787-4068-8400-410E3E9C03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SEARS 09/26/12</a:t>
            </a:r>
            <a:endParaRPr lang="en-US" dirty="0"/>
          </a:p>
        </p:txBody>
      </p:sp>
      <p:pic>
        <p:nvPicPr>
          <p:cNvPr id="8" name="Picture 7" descr="pab customer promise corporate site 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49" y="11153"/>
            <a:ext cx="8412480" cy="68351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en-US" sz="2800" b="1" dirty="0" smtClean="0"/>
              <a:t>About Perdue AgriBusiness</a:t>
            </a:r>
            <a:endParaRPr lang="en-US" sz="28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7269" y="1295400"/>
            <a:ext cx="4560006" cy="5105399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buFontTx/>
              <a:buChar char="•"/>
              <a:defRPr/>
            </a:pPr>
            <a:endParaRPr lang="en-US" sz="1800" dirty="0" smtClean="0"/>
          </a:p>
          <a:p>
            <a:pPr marL="228600" indent="-228600">
              <a:spcBef>
                <a:spcPts val="0"/>
              </a:spcBef>
              <a:buFontTx/>
              <a:buChar char="•"/>
              <a:defRPr/>
            </a:pPr>
            <a:endParaRPr lang="en-US" sz="1800" dirty="0" smtClean="0"/>
          </a:p>
          <a:p>
            <a:pPr marL="346075" lvl="2" indent="-2349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Provides agricultural products and services to feed, food, organic fertilizer and renewable fuels </a:t>
            </a:r>
            <a:r>
              <a:rPr lang="en-US" smtClean="0"/>
              <a:t>markets across </a:t>
            </a:r>
            <a:r>
              <a:rPr lang="en-US" dirty="0" smtClean="0"/>
              <a:t>the U.S. and around the world.</a:t>
            </a:r>
          </a:p>
          <a:p>
            <a:pPr marL="346075" lvl="2" indent="-234950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346075" lvl="2" indent="-2349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Is among the largest grain companies in the U.S.</a:t>
            </a:r>
          </a:p>
          <a:p>
            <a:pPr marL="346075" lvl="2" indent="-234950">
              <a:spcBef>
                <a:spcPts val="0"/>
              </a:spcBef>
              <a:buFont typeface="Wingdings" pitchFamily="2" charset="2"/>
              <a:buChar char="v"/>
              <a:defRPr/>
            </a:pPr>
            <a:endParaRPr lang="en-US" dirty="0" smtClean="0"/>
          </a:p>
          <a:p>
            <a:pPr marL="346075" lvl="2" indent="-234950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dirty="0" smtClean="0"/>
              <a:t>Represents approximately 40% of the Company’s annual sales. </a:t>
            </a:r>
          </a:p>
        </p:txBody>
      </p:sp>
      <p:sp>
        <p:nvSpPr>
          <p:cNvPr id="205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Freight Webinar 05/15/13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99C1E-07C8-4A7E-92E8-1890B3B5919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91602" y="3675624"/>
            <a:ext cx="1925527" cy="1061829"/>
          </a:xfrm>
          <a:prstGeom prst="rect">
            <a:avLst/>
          </a:prstGeom>
          <a:solidFill>
            <a:srgbClr val="FFC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chemeClr val="tx1"/>
                </a:solidFill>
              </a:rPr>
              <a:t>Grain &amp; Oilseed LLC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AgSolutions LLC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AgriRecycle LLC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3962400" y="1577893"/>
          <a:ext cx="5181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18" descr="PAB_logo BlueLt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2712" y="2795237"/>
            <a:ext cx="1920240" cy="87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t="11664"/>
          <a:stretch>
            <a:fillRect/>
          </a:stretch>
        </p:blipFill>
        <p:spPr bwMode="auto">
          <a:xfrm>
            <a:off x="4615801" y="2676292"/>
            <a:ext cx="1828800" cy="11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Freight Webinar 05/15/13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E6CEC-D913-461F-B199-B2989C4A37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063" y="71438"/>
            <a:ext cx="687387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AB_Trifold_4 9 13_Page_1.jpg"/>
          <p:cNvPicPr>
            <a:picLocks noChangeAspect="1"/>
          </p:cNvPicPr>
          <p:nvPr/>
        </p:nvPicPr>
        <p:blipFill>
          <a:blip r:embed="rId4" cstate="print"/>
          <a:srcRect l="67195" t="51056" r="12002" b="33369"/>
          <a:stretch>
            <a:fillRect/>
          </a:stretch>
        </p:blipFill>
        <p:spPr>
          <a:xfrm>
            <a:off x="1137423" y="2631690"/>
            <a:ext cx="2514600" cy="1412046"/>
          </a:xfrm>
          <a:prstGeom prst="rect">
            <a:avLst/>
          </a:prstGeom>
        </p:spPr>
      </p:pic>
      <p:pic>
        <p:nvPicPr>
          <p:cNvPr id="7" name="Picture 6" descr="PAB_Trifold_4 9 13_Page_1.jpg"/>
          <p:cNvPicPr>
            <a:picLocks noChangeAspect="1"/>
          </p:cNvPicPr>
          <p:nvPr/>
        </p:nvPicPr>
        <p:blipFill>
          <a:blip r:embed="rId4" cstate="print"/>
          <a:srcRect l="68555" t="26350" b="54472"/>
          <a:stretch>
            <a:fillRect/>
          </a:stretch>
        </p:blipFill>
        <p:spPr>
          <a:xfrm>
            <a:off x="3601846" y="1405053"/>
            <a:ext cx="4382432" cy="20046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&amp; Oilseed LLC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61531"/>
            <a:ext cx="4038600" cy="484594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More than 75 million bushels of grain storage space at 70 locations.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Crush of approximately 50 million bushels/year.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Three hexane extraction oilseed crush facilities in the U.S. Mid-Atlantic with one located on deep water.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An oilseed extruder plant at Pantego, NC.</a:t>
            </a:r>
          </a:p>
          <a:p>
            <a:pPr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pab Facility Map apr 2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82362"/>
            <a:ext cx="4038600" cy="4237838"/>
          </a:xfrm>
        </p:spPr>
      </p:pic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</a:p>
        </p:txBody>
      </p:sp>
      <p:sp>
        <p:nvSpPr>
          <p:cNvPr id="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6DEF-799B-4B0C-96BC-8D37E366FA7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385" y="3457203"/>
            <a:ext cx="7086600" cy="33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Commodities Trading merchandises a wide range of non-grain commodities for animal agriculture such as dried distillers grains with solubles (DDGS), corn gluten meal, canola meal, citrus pulp, animal by-product meals, etc.</a:t>
            </a:r>
          </a:p>
          <a:p>
            <a:endParaRPr lang="en-US" smtClean="0"/>
          </a:p>
          <a:p>
            <a:r>
              <a:rPr lang="en-US" smtClean="0"/>
              <a:t>Commodities Blending produces and sells commercial and custom protein blends for the domestic and international animal feed industries.</a:t>
            </a:r>
          </a:p>
          <a:p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Freight Webinar 05/15/13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8458200" y="64928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1567E-4CEC-4A62-BBE5-552331CF8F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gSolutions logo white 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6216" y="189569"/>
            <a:ext cx="3200400" cy="740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7926" y="3464240"/>
            <a:ext cx="427142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Perdue AgSolutions LLC Extended Network of Facilities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Operates the first-ever, large-scale facility for manufacturing organic fertilizer from chicken litter.</a:t>
            </a:r>
          </a:p>
          <a:p>
            <a:endParaRPr lang="en-US" smtClean="0"/>
          </a:p>
          <a:p>
            <a:r>
              <a:rPr lang="en-US" smtClean="0"/>
              <a:t>Produces and sells organic fertilizers made from chicken litter and feather meal.</a:t>
            </a:r>
          </a:p>
          <a:p>
            <a:endParaRPr lang="en-US" smtClean="0"/>
          </a:p>
          <a:p>
            <a:r>
              <a:rPr lang="en-US" smtClean="0"/>
              <a:t> Provides cleanout, loadout and transportation from farms with valid nutrient management plans to our facility.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26CF-F8B3-471C-959D-3A565E92A14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 descr="header_law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295291" y="4378745"/>
            <a:ext cx="5486400" cy="1627188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73050"/>
            <a:ext cx="3200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25" y="3963896"/>
            <a:ext cx="26066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73063"/>
            <a:ext cx="8137525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D8C0-5C4C-44EA-961B-1D21AA4CDCA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73063"/>
            <a:ext cx="8137525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D8C0-5C4C-44EA-961B-1D21AA4CDCA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Freight Webinar 05/15/13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Perdue AgriBusiness</a:t>
            </a:r>
            <a:br>
              <a:rPr lang="en-US" dirty="0" smtClean="0"/>
            </a:br>
            <a:r>
              <a:rPr lang="en-US" dirty="0" smtClean="0"/>
              <a:t>Chesapeake, VA</a:t>
            </a:r>
            <a:endParaRPr lang="en-US" dirty="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Freight Webinar 05/15/13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EE69F-6442-4ADF-B2F6-069ED3C0E29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240179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Chesapeake, VA Oilseed  Crushing and Export Grain Terminal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9" descr="Chesapeake-we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571" y="1236790"/>
            <a:ext cx="8138160" cy="48865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16920</TotalTime>
  <Words>477</Words>
  <Application>Microsoft Office PowerPoint</Application>
  <PresentationFormat>On-screen Show (4:3)</PresentationFormat>
  <Paragraphs>121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2_Custom Design</vt:lpstr>
      <vt:lpstr>FHWA’s May 2013  Talking Freight Webinar on State Freight Advisory Committees</vt:lpstr>
      <vt:lpstr>About Perdue AgriBusiness</vt:lpstr>
      <vt:lpstr>Slide 3</vt:lpstr>
      <vt:lpstr>Grain &amp; Oilseed LLC</vt:lpstr>
      <vt:lpstr>Slide 5</vt:lpstr>
      <vt:lpstr>Slide 6</vt:lpstr>
      <vt:lpstr>Slide 7</vt:lpstr>
      <vt:lpstr>Slide 8</vt:lpstr>
      <vt:lpstr>Perdue AgriBusiness Chesapeake, VA</vt:lpstr>
      <vt:lpstr>Why is Freight Important to Perdue AgriBusiness? </vt:lpstr>
      <vt:lpstr>Why is Freight Important to Perdue’s Maryland operations? </vt:lpstr>
      <vt:lpstr>Reasons for Involvement on the Committee</vt:lpstr>
      <vt:lpstr>          Benefits Derived from Participating on the Committee</vt:lpstr>
      <vt:lpstr>Slide 14</vt:lpstr>
      <vt:lpstr>Insights Gained about Public Sector Freight Transportation Planning  </vt:lpstr>
      <vt:lpstr>Slide 16</vt:lpstr>
    </vt:vector>
  </TitlesOfParts>
  <Company>Perdue Farms,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Perdue Associate</dc:creator>
  <cp:lastModifiedBy>Perdue Associate</cp:lastModifiedBy>
  <cp:revision>971</cp:revision>
  <dcterms:created xsi:type="dcterms:W3CDTF">2000-11-30T21:44:16Z</dcterms:created>
  <dcterms:modified xsi:type="dcterms:W3CDTF">2013-05-07T20:55:22Z</dcterms:modified>
</cp:coreProperties>
</file>