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67" y="-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A3469-A32D-4AA4-8362-A90E2248DBDA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EA191-158B-4639-A2EE-0DB15E12A2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5903" y="8685893"/>
            <a:ext cx="2972097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21" tIns="45662" rIns="91321" bIns="45662" anchor="b"/>
          <a:lstStyle/>
          <a:p>
            <a:pPr algn="r" defTabSz="912983" fontAlgn="base">
              <a:spcBef>
                <a:spcPct val="0"/>
              </a:spcBef>
              <a:spcAft>
                <a:spcPct val="0"/>
              </a:spcAft>
            </a:pPr>
            <a:fld id="{AB19EC3A-1937-49C3-8E4E-0BFFD68AC584}" type="slidenum">
              <a:rPr lang="en-US" sz="1100">
                <a:solidFill>
                  <a:prstClr val="black"/>
                </a:solidFill>
                <a:latin typeface="Tahoma" pitchFamily="34" charset="0"/>
                <a:cs typeface="Arial" charset="0"/>
              </a:rPr>
              <a:pPr algn="r" defTabSz="91298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100" dirty="0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0412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3"/>
            <a:ext cx="5027414" cy="4115405"/>
          </a:xfrm>
          <a:noFill/>
          <a:ln/>
        </p:spPr>
        <p:txBody>
          <a:bodyPr lIns="91321" tIns="45662" rIns="91321" bIns="4566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5904" y="8685893"/>
            <a:ext cx="2972097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90" tIns="46097" rIns="92190" bIns="46097" anchor="b"/>
          <a:lstStyle/>
          <a:p>
            <a:pPr algn="r" defTabSz="921669"/>
            <a:fld id="{AB19EC3A-1937-49C3-8E4E-0BFFD68AC584}" type="slidenum">
              <a:rPr lang="en-US" sz="1100">
                <a:latin typeface="Tahoma" pitchFamily="34" charset="0"/>
              </a:rPr>
              <a:pPr algn="r" defTabSz="921669"/>
              <a:t>2</a:t>
            </a:fld>
            <a:endParaRPr lang="en-US" sz="1100" dirty="0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3"/>
            <a:ext cx="5027414" cy="4115405"/>
          </a:xfrm>
          <a:noFill/>
          <a:ln/>
        </p:spPr>
        <p:txBody>
          <a:bodyPr lIns="92190" tIns="46097" rIns="92190" bIns="46097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A55719-CE96-48D2-8EFB-FC616B3F7A5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A55719-CE96-48D2-8EFB-FC616B3F7A5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A55719-CE96-48D2-8EFB-FC616B3F7A5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A55719-CE96-48D2-8EFB-FC616B3F7A5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3050"/>
            <a:ext cx="7467600" cy="6356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4AB02A5-4FE5-49D9-9E24-09F23B90C450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11/13/2012</a:t>
            </a:fld>
            <a:endParaRPr lang="en-US">
              <a:solidFill>
                <a:srgbClr val="EEECE1">
                  <a:shade val="50000"/>
                </a:srgb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EECE1">
                  <a:shade val="50000"/>
                </a:srgb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6294C92D-0306-4E69-9CD3-20855E849650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EEECE1">
                  <a:shade val="50000"/>
                </a:srgbClr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382000" y="0"/>
            <a:ext cx="8382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7019131" y="4944269"/>
            <a:ext cx="3505200" cy="322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prstClr val="white"/>
                </a:solidFill>
                <a:cs typeface="Arial" charset="0"/>
              </a:rPr>
              <a:t>NATIONAL ASSOCIATION OF DEVELOPMENT ORGANIZATIONS</a:t>
            </a:r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7848600" y="152400"/>
            <a:ext cx="1128713" cy="977900"/>
          </a:xfrm>
          <a:prstGeom prst="rect">
            <a:avLst/>
          </a:prstGeom>
          <a:noFill/>
          <a:ln w="254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" name="Picture 9" descr="traffic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848600" y="1219200"/>
            <a:ext cx="1128713" cy="990600"/>
          </a:xfrm>
          <a:prstGeom prst="rect">
            <a:avLst/>
          </a:prstGeom>
          <a:noFill/>
          <a:ln w="254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1" name="Picture 11" descr="capitol illustration.jpg"/>
          <p:cNvPicPr>
            <a:picLocks noChangeAspect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7848600" y="2286000"/>
            <a:ext cx="1127125" cy="990600"/>
          </a:xfrm>
          <a:prstGeom prst="rect">
            <a:avLst/>
          </a:prstGeom>
          <a:noFill/>
          <a:ln w="254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4400" b="1" kern="0" dirty="0" smtClean="0">
          <a:solidFill>
            <a:schemeClr val="accent1">
              <a:lumMod val="50000"/>
            </a:schemeClr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do.org/aligning-strategie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kissel@nado.org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nado.org/" TargetMode="External"/><Relationship Id="rId4" Type="http://schemas.openxmlformats.org/officeDocument/2006/relationships/hyperlink" Target="http://www.ruraltransportation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15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About </a:t>
            </a:r>
            <a:r>
              <a:rPr lang="en-US" dirty="0"/>
              <a:t>the National Association of Development Organizations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National association for 540 regional </a:t>
            </a:r>
            <a:r>
              <a:rPr lang="en-US" dirty="0" smtClean="0">
                <a:latin typeface="Calibri" pitchFamily="34" charset="0"/>
              </a:rPr>
              <a:t>planning and development organizations (RDOs)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RDOs administer many federal and state programs, 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Including </a:t>
            </a:r>
            <a:r>
              <a:rPr lang="en-US" dirty="0" smtClean="0">
                <a:latin typeface="Calibri" pitchFamily="34" charset="0"/>
              </a:rPr>
              <a:t>emerging network of Rural Transportation Planning Organizations (RTPOs or RPOs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Promote </a:t>
            </a:r>
            <a:r>
              <a:rPr lang="en-US" dirty="0" smtClean="0">
                <a:latin typeface="Calibri" pitchFamily="34" charset="0"/>
              </a:rPr>
              <a:t>public policies that strengthen local governments, communities and economies through the regional strategies, coordination efforts and program expertise of the nation’s regional development organizations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67000" y="1600200"/>
            <a:ext cx="3962400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Aligning Strategies to Maximize Impact: Case Studies on Transportation and Economic Development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By the NADO Research Foundation, with support from FHWA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294C92D-0306-4E69-9CD3-20855E849650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AligningStrategies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57401" y="304800"/>
            <a:ext cx="4572000" cy="59074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09800" y="62484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http://www.nado.org/aligning-strategies/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Transportation and Economic Development Case Studies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5029200"/>
          </a:xfrm>
        </p:spPr>
        <p:txBody>
          <a:bodyPr>
            <a:normAutofit lnSpcReduction="10000"/>
          </a:bodyPr>
          <a:lstStyle/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 smtClean="0"/>
              <a:t>Focuses on initiatives addressing BOTH, where noteworthy planning and implementation practices are followed: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/>
              <a:t>Resilient regions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/>
              <a:t>Aligning plans and investments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/>
              <a:t>Focus on data and analysis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/>
              <a:t>Link strategies and outcomes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/>
              <a:t>Increase collaboration among regions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/>
              <a:t>Adopt a communications strategy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/>
              <a:t>Collaborate on plans and implementation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 smtClean="0"/>
              <a:t>10 case studies, 11 states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294C92D-0306-4E69-9CD3-20855E849650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Transportation and Economic Development Case Studies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5105400"/>
          </a:xfrm>
        </p:spPr>
        <p:txBody>
          <a:bodyPr>
            <a:normAutofit/>
          </a:bodyPr>
          <a:lstStyle/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 smtClean="0"/>
              <a:t>Understanding Freight’s Regional Impact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Valdosta-Lowndes MPO/Southern Georgia Regional Commission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Conducted location quotient by economic sector for a freight study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Of use for economic development planning, business recruitment, and transportation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294C92D-0306-4E69-9CD3-20855E849650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Transportation and Economic Development Case Studies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5105400"/>
          </a:xfrm>
        </p:spPr>
        <p:txBody>
          <a:bodyPr>
            <a:normAutofit/>
          </a:bodyPr>
          <a:lstStyle/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 smtClean="0"/>
              <a:t>Locating Freight Users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Kentucky’s Area Development Districts (RTPOs, some MPOs)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Major Freight User Inventory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Generated significant data for transportation, economic development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Established new relationships with businesses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 smtClean="0"/>
              <a:t>Other case studies with freight elements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TAC composition, project prioritization, corridor planning, partnership with local business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294C92D-0306-4E69-9CD3-20855E849650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1096962"/>
          </a:xfrm>
        </p:spPr>
        <p:txBody>
          <a:bodyPr>
            <a:normAutofit/>
          </a:bodyPr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5105400"/>
          </a:xfrm>
        </p:spPr>
        <p:txBody>
          <a:bodyPr>
            <a:normAutofit/>
          </a:bodyPr>
          <a:lstStyle/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 smtClean="0"/>
              <a:t>Contact:</a:t>
            </a:r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 smtClean="0"/>
              <a:t>Carrie Kissel, NADO Associate Director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hlinkClick r:id="rId3"/>
              </a:rPr>
              <a:t>ckissel@nado.org</a:t>
            </a:r>
            <a:endParaRPr lang="en-US" sz="2000" dirty="0" smtClean="0"/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dirty="0" smtClean="0"/>
              <a:t>202-624-8829</a:t>
            </a:r>
          </a:p>
          <a:p>
            <a:pPr marL="869950" lvl="1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endParaRPr lang="en-US" sz="20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>
                <a:hlinkClick r:id="rId4"/>
              </a:rPr>
              <a:t>www.RuralTransportation.org</a:t>
            </a:r>
            <a:endParaRPr lang="en-US" sz="24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>
                <a:hlinkClick r:id="rId5"/>
              </a:rPr>
              <a:t>www.NADO.org</a:t>
            </a:r>
            <a:endParaRPr lang="en-US" sz="24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@</a:t>
            </a:r>
            <a:r>
              <a:rPr lang="en-US" sz="2400" dirty="0" err="1" smtClean="0"/>
              <a:t>RPOAmerica</a:t>
            </a:r>
            <a:r>
              <a:rPr lang="en-US" sz="2400" dirty="0" smtClean="0"/>
              <a:t>		Facebook/</a:t>
            </a:r>
            <a:r>
              <a:rPr lang="en-US" sz="2400" dirty="0" err="1" smtClean="0"/>
              <a:t>RPOAmerica</a:t>
            </a:r>
            <a:endParaRPr lang="en-US" sz="24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 marL="469900" indent="-469900" eaLnBrk="0" hangingPunct="0">
              <a:buClr>
                <a:schemeClr val="accent1">
                  <a:lumMod val="50000"/>
                </a:schemeClr>
              </a:buClr>
              <a:buNone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294C92D-0306-4E69-9CD3-20855E849650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2050" name="Picture 2" descr="https://si0.twimg.com/a/1352758754/images/resources/twitter-bird-white-on-blue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33400" y="5029200"/>
            <a:ext cx="419100" cy="419100"/>
          </a:xfrm>
          <a:prstGeom prst="rect">
            <a:avLst/>
          </a:prstGeom>
          <a:noFill/>
        </p:spPr>
      </p:pic>
      <p:pic>
        <p:nvPicPr>
          <p:cNvPr id="2052" name="Picture 4" descr="https://sphotos-a.xx.fbcdn.net/hphotos-prn1/68051_10151509108346729_1731694342_n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733800" y="5029200"/>
            <a:ext cx="38100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DO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270</Words>
  <Application>Microsoft Office PowerPoint</Application>
  <PresentationFormat>On-screen Show (4:3)</PresentationFormat>
  <Paragraphs>55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NADO slides</vt:lpstr>
      <vt:lpstr>About the National Association of Development Organizations</vt:lpstr>
      <vt:lpstr>Slide 2</vt:lpstr>
      <vt:lpstr>Transportation and Economic Development Case Studies</vt:lpstr>
      <vt:lpstr>Transportation and Economic Development Case Studies</vt:lpstr>
      <vt:lpstr>Transportation and Economic Development Case Studies</vt:lpstr>
      <vt:lpstr>More Information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Carrie Kissel</dc:creator>
  <cp:lastModifiedBy>Carrie Kissel</cp:lastModifiedBy>
  <cp:revision>16</cp:revision>
  <dcterms:created xsi:type="dcterms:W3CDTF">2012-11-13T19:02:17Z</dcterms:created>
  <dcterms:modified xsi:type="dcterms:W3CDTF">2012-11-13T20:52:20Z</dcterms:modified>
</cp:coreProperties>
</file>