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96" r:id="rId2"/>
  </p:sldMasterIdLst>
  <p:notesMasterIdLst>
    <p:notesMasterId r:id="rId25"/>
  </p:notesMasterIdLst>
  <p:handoutMasterIdLst>
    <p:handoutMasterId r:id="rId26"/>
  </p:handoutMasterIdLst>
  <p:sldIdLst>
    <p:sldId id="312" r:id="rId3"/>
    <p:sldId id="309" r:id="rId4"/>
    <p:sldId id="384" r:id="rId5"/>
    <p:sldId id="394" r:id="rId6"/>
    <p:sldId id="385" r:id="rId7"/>
    <p:sldId id="386" r:id="rId8"/>
    <p:sldId id="395" r:id="rId9"/>
    <p:sldId id="396" r:id="rId10"/>
    <p:sldId id="387" r:id="rId11"/>
    <p:sldId id="370" r:id="rId12"/>
    <p:sldId id="369" r:id="rId13"/>
    <p:sldId id="389" r:id="rId14"/>
    <p:sldId id="390" r:id="rId15"/>
    <p:sldId id="388" r:id="rId16"/>
    <p:sldId id="391" r:id="rId17"/>
    <p:sldId id="374" r:id="rId18"/>
    <p:sldId id="392" r:id="rId19"/>
    <p:sldId id="376" r:id="rId20"/>
    <p:sldId id="393" r:id="rId21"/>
    <p:sldId id="365" r:id="rId22"/>
    <p:sldId id="383" r:id="rId23"/>
    <p:sldId id="268" r:id="rId24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1" autoAdjust="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406"/>
    </p:cViewPr>
  </p:sorterViewPr>
  <p:notesViewPr>
    <p:cSldViewPr>
      <p:cViewPr varScale="1">
        <p:scale>
          <a:sx n="93" d="100"/>
          <a:sy n="93" d="100"/>
        </p:scale>
        <p:origin x="-2946" y="-120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0D019F-A5BC-4193-A468-93E67E5C8038}" type="doc">
      <dgm:prSet loTypeId="urn:microsoft.com/office/officeart/2005/8/layout/hProcess3" loCatId="process" qsTypeId="urn:microsoft.com/office/officeart/2005/8/quickstyle/3d2" qsCatId="3D" csTypeId="urn:microsoft.com/office/officeart/2005/8/colors/accent1_2" csCatId="accent1" phldr="1"/>
      <dgm:spPr/>
    </dgm:pt>
    <dgm:pt modelId="{F0B53EAB-CC6F-428E-A9B5-BA026EE3FAD7}">
      <dgm:prSet phldrT="[Text]"/>
      <dgm:spPr/>
      <dgm:t>
        <a:bodyPr/>
        <a:lstStyle/>
        <a:p>
          <a:r>
            <a:rPr lang="en-US" dirty="0" smtClean="0"/>
            <a:t>Fuel Costs</a:t>
          </a:r>
          <a:endParaRPr lang="en-US" dirty="0"/>
        </a:p>
      </dgm:t>
    </dgm:pt>
    <dgm:pt modelId="{2E55004C-F2C2-476A-949B-4E2476DCAB18}" type="parTrans" cxnId="{E027AD45-DA1A-49B9-B11B-1591D281E852}">
      <dgm:prSet/>
      <dgm:spPr/>
      <dgm:t>
        <a:bodyPr/>
        <a:lstStyle/>
        <a:p>
          <a:endParaRPr lang="en-US"/>
        </a:p>
      </dgm:t>
    </dgm:pt>
    <dgm:pt modelId="{79DF7728-DDCA-4E9F-8B21-5040F2E4853F}" type="sibTrans" cxnId="{E027AD45-DA1A-49B9-B11B-1591D281E852}">
      <dgm:prSet/>
      <dgm:spPr/>
      <dgm:t>
        <a:bodyPr/>
        <a:lstStyle/>
        <a:p>
          <a:endParaRPr lang="en-US"/>
        </a:p>
      </dgm:t>
    </dgm:pt>
    <dgm:pt modelId="{CC0562ED-43A6-48DC-8695-E329E0E39A17}" type="pres">
      <dgm:prSet presAssocID="{760D019F-A5BC-4193-A468-93E67E5C8038}" presName="Name0" presStyleCnt="0">
        <dgm:presLayoutVars>
          <dgm:dir val="rev"/>
          <dgm:animLvl val="lvl"/>
          <dgm:resizeHandles val="exact"/>
        </dgm:presLayoutVars>
      </dgm:prSet>
      <dgm:spPr/>
    </dgm:pt>
    <dgm:pt modelId="{ABB49242-4544-4EF8-B26E-11C22E52FE6E}" type="pres">
      <dgm:prSet presAssocID="{760D019F-A5BC-4193-A468-93E67E5C8038}" presName="dummy" presStyleCnt="0"/>
      <dgm:spPr/>
    </dgm:pt>
    <dgm:pt modelId="{8EB8B6C0-DC15-4374-911D-11CF0878B8E7}" type="pres">
      <dgm:prSet presAssocID="{760D019F-A5BC-4193-A468-93E67E5C8038}" presName="linH" presStyleCnt="0"/>
      <dgm:spPr/>
    </dgm:pt>
    <dgm:pt modelId="{407F18D0-DAD7-4918-BD34-E17C4D4AA48B}" type="pres">
      <dgm:prSet presAssocID="{760D019F-A5BC-4193-A468-93E67E5C8038}" presName="padding1" presStyleCnt="0"/>
      <dgm:spPr/>
    </dgm:pt>
    <dgm:pt modelId="{14A2716C-4ED9-49D8-8CB6-19755ED6AA09}" type="pres">
      <dgm:prSet presAssocID="{F0B53EAB-CC6F-428E-A9B5-BA026EE3FAD7}" presName="linV" presStyleCnt="0"/>
      <dgm:spPr/>
    </dgm:pt>
    <dgm:pt modelId="{1715EA30-3457-4F31-8AA0-A5B0B5196740}" type="pres">
      <dgm:prSet presAssocID="{F0B53EAB-CC6F-428E-A9B5-BA026EE3FAD7}" presName="spVertical1" presStyleCnt="0"/>
      <dgm:spPr/>
    </dgm:pt>
    <dgm:pt modelId="{FE3E56EA-D1F9-4EE6-944F-D926114AD834}" type="pres">
      <dgm:prSet presAssocID="{F0B53EAB-CC6F-428E-A9B5-BA026EE3FAD7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F499C-A14B-4252-8B86-D9587E9406BB}" type="pres">
      <dgm:prSet presAssocID="{F0B53EAB-CC6F-428E-A9B5-BA026EE3FAD7}" presName="spVertical2" presStyleCnt="0"/>
      <dgm:spPr/>
    </dgm:pt>
    <dgm:pt modelId="{E0C872E5-2E3A-4CB7-AB16-CD5A1D8E97F2}" type="pres">
      <dgm:prSet presAssocID="{F0B53EAB-CC6F-428E-A9B5-BA026EE3FAD7}" presName="spVertical3" presStyleCnt="0"/>
      <dgm:spPr/>
    </dgm:pt>
    <dgm:pt modelId="{650013B1-A61E-4ABE-B812-00C0773557DB}" type="pres">
      <dgm:prSet presAssocID="{760D019F-A5BC-4193-A468-93E67E5C8038}" presName="padding2" presStyleCnt="0"/>
      <dgm:spPr/>
    </dgm:pt>
    <dgm:pt modelId="{83971587-0C52-4E97-8F5E-C3F72A35B44B}" type="pres">
      <dgm:prSet presAssocID="{760D019F-A5BC-4193-A468-93E67E5C8038}" presName="negArrow" presStyleCnt="0"/>
      <dgm:spPr/>
    </dgm:pt>
    <dgm:pt modelId="{9F18B95A-3BE2-4E90-A206-F0D413298C12}" type="pres">
      <dgm:prSet presAssocID="{760D019F-A5BC-4193-A468-93E67E5C8038}" presName="backgroundArrow" presStyleLbl="node1" presStyleIdx="0" presStyleCnt="1" custLinFactNeighborX="2128" custLinFactNeighborY="-800"/>
      <dgm:spPr>
        <a:prstGeom prst="upArrow">
          <a:avLst/>
        </a:prstGeom>
        <a:gradFill rotWithShape="0">
          <a:gsLst>
            <a:gs pos="0">
              <a:srgbClr val="0C0288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</dgm:pt>
  </dgm:ptLst>
  <dgm:cxnLst>
    <dgm:cxn modelId="{C255300F-D28B-42B3-8F35-742783393DBE}" type="presOf" srcId="{760D019F-A5BC-4193-A468-93E67E5C8038}" destId="{CC0562ED-43A6-48DC-8695-E329E0E39A17}" srcOrd="0" destOrd="0" presId="urn:microsoft.com/office/officeart/2005/8/layout/hProcess3"/>
    <dgm:cxn modelId="{E027AD45-DA1A-49B9-B11B-1591D281E852}" srcId="{760D019F-A5BC-4193-A468-93E67E5C8038}" destId="{F0B53EAB-CC6F-428E-A9B5-BA026EE3FAD7}" srcOrd="0" destOrd="0" parTransId="{2E55004C-F2C2-476A-949B-4E2476DCAB18}" sibTransId="{79DF7728-DDCA-4E9F-8B21-5040F2E4853F}"/>
    <dgm:cxn modelId="{B2543588-6CDA-44C1-B1B8-3193A16F8DC0}" type="presOf" srcId="{F0B53EAB-CC6F-428E-A9B5-BA026EE3FAD7}" destId="{FE3E56EA-D1F9-4EE6-944F-D926114AD834}" srcOrd="0" destOrd="0" presId="urn:microsoft.com/office/officeart/2005/8/layout/hProcess3"/>
    <dgm:cxn modelId="{75F9F06D-D5F2-4167-99F0-1E14DD16C622}" type="presParOf" srcId="{CC0562ED-43A6-48DC-8695-E329E0E39A17}" destId="{ABB49242-4544-4EF8-B26E-11C22E52FE6E}" srcOrd="0" destOrd="0" presId="urn:microsoft.com/office/officeart/2005/8/layout/hProcess3"/>
    <dgm:cxn modelId="{571950C5-9406-4ECA-9165-E3BD14C91080}" type="presParOf" srcId="{CC0562ED-43A6-48DC-8695-E329E0E39A17}" destId="{8EB8B6C0-DC15-4374-911D-11CF0878B8E7}" srcOrd="1" destOrd="0" presId="urn:microsoft.com/office/officeart/2005/8/layout/hProcess3"/>
    <dgm:cxn modelId="{94AD3A78-AF3B-495E-880C-AF58C1B5A383}" type="presParOf" srcId="{8EB8B6C0-DC15-4374-911D-11CF0878B8E7}" destId="{407F18D0-DAD7-4918-BD34-E17C4D4AA48B}" srcOrd="0" destOrd="0" presId="urn:microsoft.com/office/officeart/2005/8/layout/hProcess3"/>
    <dgm:cxn modelId="{CA5E9FF4-7C1F-4CA6-8D85-1A214BB601E7}" type="presParOf" srcId="{8EB8B6C0-DC15-4374-911D-11CF0878B8E7}" destId="{14A2716C-4ED9-49D8-8CB6-19755ED6AA09}" srcOrd="1" destOrd="0" presId="urn:microsoft.com/office/officeart/2005/8/layout/hProcess3"/>
    <dgm:cxn modelId="{39E3D1D6-1022-406C-8872-5A5E9139B0EE}" type="presParOf" srcId="{14A2716C-4ED9-49D8-8CB6-19755ED6AA09}" destId="{1715EA30-3457-4F31-8AA0-A5B0B5196740}" srcOrd="0" destOrd="0" presId="urn:microsoft.com/office/officeart/2005/8/layout/hProcess3"/>
    <dgm:cxn modelId="{569653D6-ACC2-4B3D-88A0-5284688BE1D8}" type="presParOf" srcId="{14A2716C-4ED9-49D8-8CB6-19755ED6AA09}" destId="{FE3E56EA-D1F9-4EE6-944F-D926114AD834}" srcOrd="1" destOrd="0" presId="urn:microsoft.com/office/officeart/2005/8/layout/hProcess3"/>
    <dgm:cxn modelId="{6669A385-0D7C-4248-8C6C-0DF125D67519}" type="presParOf" srcId="{14A2716C-4ED9-49D8-8CB6-19755ED6AA09}" destId="{5EDF499C-A14B-4252-8B86-D9587E9406BB}" srcOrd="2" destOrd="0" presId="urn:microsoft.com/office/officeart/2005/8/layout/hProcess3"/>
    <dgm:cxn modelId="{D14669F6-E1AD-4145-AC06-ADC0D59142DB}" type="presParOf" srcId="{14A2716C-4ED9-49D8-8CB6-19755ED6AA09}" destId="{E0C872E5-2E3A-4CB7-AB16-CD5A1D8E97F2}" srcOrd="3" destOrd="0" presId="urn:microsoft.com/office/officeart/2005/8/layout/hProcess3"/>
    <dgm:cxn modelId="{8992786D-FB7C-49D0-BDA0-6F5D07D04D70}" type="presParOf" srcId="{8EB8B6C0-DC15-4374-911D-11CF0878B8E7}" destId="{650013B1-A61E-4ABE-B812-00C0773557DB}" srcOrd="2" destOrd="0" presId="urn:microsoft.com/office/officeart/2005/8/layout/hProcess3"/>
    <dgm:cxn modelId="{F14F85B0-5EEA-43EA-A729-90648BDBC39F}" type="presParOf" srcId="{8EB8B6C0-DC15-4374-911D-11CF0878B8E7}" destId="{83971587-0C52-4E97-8F5E-C3F72A35B44B}" srcOrd="3" destOrd="0" presId="urn:microsoft.com/office/officeart/2005/8/layout/hProcess3"/>
    <dgm:cxn modelId="{21C15B91-C2E1-4E10-9B12-90B67DCF68A6}" type="presParOf" srcId="{8EB8B6C0-DC15-4374-911D-11CF0878B8E7}" destId="{9F18B95A-3BE2-4E90-A206-F0D413298C12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16262B-2923-4200-A496-FD4BA838CCFC}" type="doc">
      <dgm:prSet loTypeId="urn:microsoft.com/office/officeart/2005/8/layout/hProcess3" loCatId="process" qsTypeId="urn:microsoft.com/office/officeart/2005/8/quickstyle/3d2" qsCatId="3D" csTypeId="urn:microsoft.com/office/officeart/2005/8/colors/accent1_2" csCatId="accent1" phldr="1"/>
      <dgm:spPr/>
    </dgm:pt>
    <dgm:pt modelId="{861A281C-4965-41A3-BE82-E2CB39335D03}">
      <dgm:prSet phldrT="[Text]"/>
      <dgm:spPr/>
      <dgm:t>
        <a:bodyPr/>
        <a:lstStyle/>
        <a:p>
          <a:r>
            <a:rPr lang="en-US" dirty="0" smtClean="0"/>
            <a:t>Policy Changes</a:t>
          </a:r>
          <a:endParaRPr lang="en-US" dirty="0"/>
        </a:p>
      </dgm:t>
    </dgm:pt>
    <dgm:pt modelId="{D377947D-C750-490B-9C67-FEC6673EACA0}" type="parTrans" cxnId="{E89A527E-B959-471B-8E14-465040335406}">
      <dgm:prSet/>
      <dgm:spPr/>
      <dgm:t>
        <a:bodyPr/>
        <a:lstStyle/>
        <a:p>
          <a:endParaRPr lang="en-US"/>
        </a:p>
      </dgm:t>
    </dgm:pt>
    <dgm:pt modelId="{D1838CD3-2FD2-4502-9453-98FB68A8FBF9}" type="sibTrans" cxnId="{E89A527E-B959-471B-8E14-465040335406}">
      <dgm:prSet/>
      <dgm:spPr/>
      <dgm:t>
        <a:bodyPr/>
        <a:lstStyle/>
        <a:p>
          <a:endParaRPr lang="en-US"/>
        </a:p>
      </dgm:t>
    </dgm:pt>
    <dgm:pt modelId="{68E28529-0F09-498A-8C13-3C6FECF8127E}" type="pres">
      <dgm:prSet presAssocID="{2516262B-2923-4200-A496-FD4BA838CCFC}" presName="Name0" presStyleCnt="0">
        <dgm:presLayoutVars>
          <dgm:dir/>
          <dgm:animLvl val="lvl"/>
          <dgm:resizeHandles val="exact"/>
        </dgm:presLayoutVars>
      </dgm:prSet>
      <dgm:spPr/>
    </dgm:pt>
    <dgm:pt modelId="{D14900C1-9D1E-4700-AEE0-C81FF0C3F415}" type="pres">
      <dgm:prSet presAssocID="{2516262B-2923-4200-A496-FD4BA838CCFC}" presName="dummy" presStyleCnt="0"/>
      <dgm:spPr/>
    </dgm:pt>
    <dgm:pt modelId="{43903955-3E2D-408E-8AF0-F30B5223669A}" type="pres">
      <dgm:prSet presAssocID="{2516262B-2923-4200-A496-FD4BA838CCFC}" presName="linH" presStyleCnt="0"/>
      <dgm:spPr/>
    </dgm:pt>
    <dgm:pt modelId="{00886ABB-10BD-41DA-A0B4-95F85AE1DC26}" type="pres">
      <dgm:prSet presAssocID="{2516262B-2923-4200-A496-FD4BA838CCFC}" presName="padding1" presStyleCnt="0"/>
      <dgm:spPr/>
    </dgm:pt>
    <dgm:pt modelId="{E15237EE-6E1E-414B-9728-09F5EAB99EC2}" type="pres">
      <dgm:prSet presAssocID="{861A281C-4965-41A3-BE82-E2CB39335D03}" presName="linV" presStyleCnt="0"/>
      <dgm:spPr/>
    </dgm:pt>
    <dgm:pt modelId="{A6273BBA-AC94-4449-B9A9-02888F7BAE93}" type="pres">
      <dgm:prSet presAssocID="{861A281C-4965-41A3-BE82-E2CB39335D03}" presName="spVertical1" presStyleCnt="0"/>
      <dgm:spPr/>
    </dgm:pt>
    <dgm:pt modelId="{7043CD73-7377-4A80-A3B1-DAF390B8519C}" type="pres">
      <dgm:prSet presAssocID="{861A281C-4965-41A3-BE82-E2CB39335D03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00BCD-9ACD-4E93-A2F7-B6559A0300D2}" type="pres">
      <dgm:prSet presAssocID="{861A281C-4965-41A3-BE82-E2CB39335D03}" presName="spVertical2" presStyleCnt="0"/>
      <dgm:spPr/>
    </dgm:pt>
    <dgm:pt modelId="{09AB7161-E390-4664-94E3-C88FFA78C20D}" type="pres">
      <dgm:prSet presAssocID="{861A281C-4965-41A3-BE82-E2CB39335D03}" presName="spVertical3" presStyleCnt="0"/>
      <dgm:spPr/>
    </dgm:pt>
    <dgm:pt modelId="{D53A2040-B847-450D-B226-43EDE961A701}" type="pres">
      <dgm:prSet presAssocID="{2516262B-2923-4200-A496-FD4BA838CCFC}" presName="padding2" presStyleCnt="0"/>
      <dgm:spPr/>
    </dgm:pt>
    <dgm:pt modelId="{F1FA5162-C6A7-46B1-B3B7-030F1ADEE0BC}" type="pres">
      <dgm:prSet presAssocID="{2516262B-2923-4200-A496-FD4BA838CCFC}" presName="negArrow" presStyleCnt="0"/>
      <dgm:spPr/>
    </dgm:pt>
    <dgm:pt modelId="{F876DCDB-FE31-44DE-B29E-0751893A2C1B}" type="pres">
      <dgm:prSet presAssocID="{2516262B-2923-4200-A496-FD4BA838CCFC}" presName="backgroundArrow" presStyleLbl="node1" presStyleIdx="0" presStyleCnt="1" custLinFactNeighborX="-37037" custLinFactNeighborY="-51424"/>
      <dgm:spPr>
        <a:gradFill rotWithShape="0">
          <a:gsLst>
            <a:gs pos="0">
              <a:srgbClr val="00B05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</dgm:pt>
  </dgm:ptLst>
  <dgm:cxnLst>
    <dgm:cxn modelId="{332A0414-FD1C-4B8A-AB39-7C6D7906A303}" type="presOf" srcId="{2516262B-2923-4200-A496-FD4BA838CCFC}" destId="{68E28529-0F09-498A-8C13-3C6FECF8127E}" srcOrd="0" destOrd="0" presId="urn:microsoft.com/office/officeart/2005/8/layout/hProcess3"/>
    <dgm:cxn modelId="{C6D016A7-5C09-4812-9363-81F766CB3299}" type="presOf" srcId="{861A281C-4965-41A3-BE82-E2CB39335D03}" destId="{7043CD73-7377-4A80-A3B1-DAF390B8519C}" srcOrd="0" destOrd="0" presId="urn:microsoft.com/office/officeart/2005/8/layout/hProcess3"/>
    <dgm:cxn modelId="{E89A527E-B959-471B-8E14-465040335406}" srcId="{2516262B-2923-4200-A496-FD4BA838CCFC}" destId="{861A281C-4965-41A3-BE82-E2CB39335D03}" srcOrd="0" destOrd="0" parTransId="{D377947D-C750-490B-9C67-FEC6673EACA0}" sibTransId="{D1838CD3-2FD2-4502-9453-98FB68A8FBF9}"/>
    <dgm:cxn modelId="{4F7A1F32-1392-4320-91C0-C88F8E562007}" type="presParOf" srcId="{68E28529-0F09-498A-8C13-3C6FECF8127E}" destId="{D14900C1-9D1E-4700-AEE0-C81FF0C3F415}" srcOrd="0" destOrd="0" presId="urn:microsoft.com/office/officeart/2005/8/layout/hProcess3"/>
    <dgm:cxn modelId="{29E718AC-CB3E-4FBB-AD85-94C861C5D648}" type="presParOf" srcId="{68E28529-0F09-498A-8C13-3C6FECF8127E}" destId="{43903955-3E2D-408E-8AF0-F30B5223669A}" srcOrd="1" destOrd="0" presId="urn:microsoft.com/office/officeart/2005/8/layout/hProcess3"/>
    <dgm:cxn modelId="{C6DB4EE0-AB4A-4F73-8678-F2EF2C0BD193}" type="presParOf" srcId="{43903955-3E2D-408E-8AF0-F30B5223669A}" destId="{00886ABB-10BD-41DA-A0B4-95F85AE1DC26}" srcOrd="0" destOrd="0" presId="urn:microsoft.com/office/officeart/2005/8/layout/hProcess3"/>
    <dgm:cxn modelId="{5F587591-47FD-4B45-B740-4F2FAB4E98EF}" type="presParOf" srcId="{43903955-3E2D-408E-8AF0-F30B5223669A}" destId="{E15237EE-6E1E-414B-9728-09F5EAB99EC2}" srcOrd="1" destOrd="0" presId="urn:microsoft.com/office/officeart/2005/8/layout/hProcess3"/>
    <dgm:cxn modelId="{C1EC6C36-2268-4E4D-9F5A-27BECFA4C1F5}" type="presParOf" srcId="{E15237EE-6E1E-414B-9728-09F5EAB99EC2}" destId="{A6273BBA-AC94-4449-B9A9-02888F7BAE93}" srcOrd="0" destOrd="0" presId="urn:microsoft.com/office/officeart/2005/8/layout/hProcess3"/>
    <dgm:cxn modelId="{376940FE-435E-4CDD-BE15-421CC31D1262}" type="presParOf" srcId="{E15237EE-6E1E-414B-9728-09F5EAB99EC2}" destId="{7043CD73-7377-4A80-A3B1-DAF390B8519C}" srcOrd="1" destOrd="0" presId="urn:microsoft.com/office/officeart/2005/8/layout/hProcess3"/>
    <dgm:cxn modelId="{17970A87-2AF7-4FDB-80B2-5062A27112FA}" type="presParOf" srcId="{E15237EE-6E1E-414B-9728-09F5EAB99EC2}" destId="{81C00BCD-9ACD-4E93-A2F7-B6559A0300D2}" srcOrd="2" destOrd="0" presId="urn:microsoft.com/office/officeart/2005/8/layout/hProcess3"/>
    <dgm:cxn modelId="{04D9944E-8E0B-4CF7-82EA-33C9594DEA50}" type="presParOf" srcId="{E15237EE-6E1E-414B-9728-09F5EAB99EC2}" destId="{09AB7161-E390-4664-94E3-C88FFA78C20D}" srcOrd="3" destOrd="0" presId="urn:microsoft.com/office/officeart/2005/8/layout/hProcess3"/>
    <dgm:cxn modelId="{4BC78520-54AE-4897-A3F5-B1D8ED9C07EB}" type="presParOf" srcId="{43903955-3E2D-408E-8AF0-F30B5223669A}" destId="{D53A2040-B847-450D-B226-43EDE961A701}" srcOrd="2" destOrd="0" presId="urn:microsoft.com/office/officeart/2005/8/layout/hProcess3"/>
    <dgm:cxn modelId="{0DE981B1-ECC0-4FAC-A337-342AC095D143}" type="presParOf" srcId="{43903955-3E2D-408E-8AF0-F30B5223669A}" destId="{F1FA5162-C6A7-46B1-B3B7-030F1ADEE0BC}" srcOrd="3" destOrd="0" presId="urn:microsoft.com/office/officeart/2005/8/layout/hProcess3"/>
    <dgm:cxn modelId="{287FB9B9-B49C-408F-94EE-0A96D054291C}" type="presParOf" srcId="{43903955-3E2D-408E-8AF0-F30B5223669A}" destId="{F876DCDB-FE31-44DE-B29E-0751893A2C1B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8C98B1-857F-4380-9EAB-5206B37C29F8}" type="doc">
      <dgm:prSet loTypeId="urn:microsoft.com/office/officeart/2005/8/layout/hProcess3" loCatId="process" qsTypeId="urn:microsoft.com/office/officeart/2005/8/quickstyle/3d2" qsCatId="3D" csTypeId="urn:microsoft.com/office/officeart/2005/8/colors/accent1_2" csCatId="accent1" phldr="1"/>
      <dgm:spPr/>
    </dgm:pt>
    <dgm:pt modelId="{77210C75-5E2D-4267-AFC8-56DF4E0940A0}">
      <dgm:prSet phldrT="[Text]"/>
      <dgm:spPr/>
      <dgm:t>
        <a:bodyPr/>
        <a:lstStyle/>
        <a:p>
          <a:r>
            <a:rPr lang="en-US" dirty="0" smtClean="0"/>
            <a:t>Start up funding risk</a:t>
          </a:r>
          <a:endParaRPr lang="en-US" dirty="0"/>
        </a:p>
      </dgm:t>
    </dgm:pt>
    <dgm:pt modelId="{CC2627A3-7798-48DA-A866-9E98B466DF1B}" type="parTrans" cxnId="{1BD6378D-1DAB-4AB9-B2A6-22C74D38FA8D}">
      <dgm:prSet/>
      <dgm:spPr/>
      <dgm:t>
        <a:bodyPr/>
        <a:lstStyle/>
        <a:p>
          <a:endParaRPr lang="en-US"/>
        </a:p>
      </dgm:t>
    </dgm:pt>
    <dgm:pt modelId="{2F236FB5-125B-4395-89C3-793B81B12652}" type="sibTrans" cxnId="{1BD6378D-1DAB-4AB9-B2A6-22C74D38FA8D}">
      <dgm:prSet/>
      <dgm:spPr/>
      <dgm:t>
        <a:bodyPr/>
        <a:lstStyle/>
        <a:p>
          <a:endParaRPr lang="en-US"/>
        </a:p>
      </dgm:t>
    </dgm:pt>
    <dgm:pt modelId="{7B30E7A0-37BA-4A48-A36B-137FB7CF3C79}" type="pres">
      <dgm:prSet presAssocID="{BF8C98B1-857F-4380-9EAB-5206B37C29F8}" presName="Name0" presStyleCnt="0">
        <dgm:presLayoutVars>
          <dgm:dir val="rev"/>
          <dgm:animLvl val="lvl"/>
          <dgm:resizeHandles val="exact"/>
        </dgm:presLayoutVars>
      </dgm:prSet>
      <dgm:spPr/>
    </dgm:pt>
    <dgm:pt modelId="{18E43598-13B8-4C9E-9EAF-1A33D1D79ACA}" type="pres">
      <dgm:prSet presAssocID="{BF8C98B1-857F-4380-9EAB-5206B37C29F8}" presName="dummy" presStyleCnt="0"/>
      <dgm:spPr/>
    </dgm:pt>
    <dgm:pt modelId="{1CF90355-171E-4B27-98BC-694D1A511BF1}" type="pres">
      <dgm:prSet presAssocID="{BF8C98B1-857F-4380-9EAB-5206B37C29F8}" presName="linH" presStyleCnt="0"/>
      <dgm:spPr/>
    </dgm:pt>
    <dgm:pt modelId="{C30211CC-36CE-4FA3-8B02-FA75BD518EBC}" type="pres">
      <dgm:prSet presAssocID="{BF8C98B1-857F-4380-9EAB-5206B37C29F8}" presName="padding1" presStyleCnt="0"/>
      <dgm:spPr/>
    </dgm:pt>
    <dgm:pt modelId="{CE4C8AF5-6331-4495-9029-26AF736D6E7D}" type="pres">
      <dgm:prSet presAssocID="{77210C75-5E2D-4267-AFC8-56DF4E0940A0}" presName="linV" presStyleCnt="0"/>
      <dgm:spPr/>
    </dgm:pt>
    <dgm:pt modelId="{18E02BBA-C195-4D3F-8078-53F8DA3CD25F}" type="pres">
      <dgm:prSet presAssocID="{77210C75-5E2D-4267-AFC8-56DF4E0940A0}" presName="spVertical1" presStyleCnt="0"/>
      <dgm:spPr/>
    </dgm:pt>
    <dgm:pt modelId="{A3432B40-6F5F-4571-9647-B4AEF1B19C71}" type="pres">
      <dgm:prSet presAssocID="{77210C75-5E2D-4267-AFC8-56DF4E0940A0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2DDF3-4104-4916-8D54-44A0331E8265}" type="pres">
      <dgm:prSet presAssocID="{77210C75-5E2D-4267-AFC8-56DF4E0940A0}" presName="spVertical2" presStyleCnt="0"/>
      <dgm:spPr/>
    </dgm:pt>
    <dgm:pt modelId="{5BD7217D-6E1C-4B40-95DC-A6D95FEF9846}" type="pres">
      <dgm:prSet presAssocID="{77210C75-5E2D-4267-AFC8-56DF4E0940A0}" presName="spVertical3" presStyleCnt="0"/>
      <dgm:spPr/>
    </dgm:pt>
    <dgm:pt modelId="{727FB68E-A966-4BF9-8902-58F9FF8C7CBE}" type="pres">
      <dgm:prSet presAssocID="{BF8C98B1-857F-4380-9EAB-5206B37C29F8}" presName="padding2" presStyleCnt="0"/>
      <dgm:spPr/>
    </dgm:pt>
    <dgm:pt modelId="{A042E301-95EF-46C8-9753-D6ED3C692279}" type="pres">
      <dgm:prSet presAssocID="{BF8C98B1-857F-4380-9EAB-5206B37C29F8}" presName="negArrow" presStyleCnt="0"/>
      <dgm:spPr/>
    </dgm:pt>
    <dgm:pt modelId="{0DC7EB56-B2F8-482C-A65A-0DC05E803FDB}" type="pres">
      <dgm:prSet presAssocID="{BF8C98B1-857F-4380-9EAB-5206B37C29F8}" presName="backgroundArrow" presStyleLbl="node1" presStyleIdx="0" presStyleCnt="1" custLinFactNeighborY="-13500"/>
      <dgm:spPr>
        <a:gradFill rotWithShape="0">
          <a:gsLst>
            <a:gs pos="0">
              <a:srgbClr val="FFFF0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</dgm:pt>
  </dgm:ptLst>
  <dgm:cxnLst>
    <dgm:cxn modelId="{3A111833-725C-4027-9F45-89EE5A397D19}" type="presOf" srcId="{77210C75-5E2D-4267-AFC8-56DF4E0940A0}" destId="{A3432B40-6F5F-4571-9647-B4AEF1B19C71}" srcOrd="0" destOrd="0" presId="urn:microsoft.com/office/officeart/2005/8/layout/hProcess3"/>
    <dgm:cxn modelId="{1BD6378D-1DAB-4AB9-B2A6-22C74D38FA8D}" srcId="{BF8C98B1-857F-4380-9EAB-5206B37C29F8}" destId="{77210C75-5E2D-4267-AFC8-56DF4E0940A0}" srcOrd="0" destOrd="0" parTransId="{CC2627A3-7798-48DA-A866-9E98B466DF1B}" sibTransId="{2F236FB5-125B-4395-89C3-793B81B12652}"/>
    <dgm:cxn modelId="{0AD966F3-6070-4F81-AF5D-5392A3411647}" type="presOf" srcId="{BF8C98B1-857F-4380-9EAB-5206B37C29F8}" destId="{7B30E7A0-37BA-4A48-A36B-137FB7CF3C79}" srcOrd="0" destOrd="0" presId="urn:microsoft.com/office/officeart/2005/8/layout/hProcess3"/>
    <dgm:cxn modelId="{292A7C82-AD0B-470F-8E90-E1B70E8D2C56}" type="presParOf" srcId="{7B30E7A0-37BA-4A48-A36B-137FB7CF3C79}" destId="{18E43598-13B8-4C9E-9EAF-1A33D1D79ACA}" srcOrd="0" destOrd="0" presId="urn:microsoft.com/office/officeart/2005/8/layout/hProcess3"/>
    <dgm:cxn modelId="{154759B1-EE3C-4AB5-86A0-B06D3E67D825}" type="presParOf" srcId="{7B30E7A0-37BA-4A48-A36B-137FB7CF3C79}" destId="{1CF90355-171E-4B27-98BC-694D1A511BF1}" srcOrd="1" destOrd="0" presId="urn:microsoft.com/office/officeart/2005/8/layout/hProcess3"/>
    <dgm:cxn modelId="{57BBAA28-8F59-4F4C-A1D3-9BEB169CDEE2}" type="presParOf" srcId="{1CF90355-171E-4B27-98BC-694D1A511BF1}" destId="{C30211CC-36CE-4FA3-8B02-FA75BD518EBC}" srcOrd="0" destOrd="0" presId="urn:microsoft.com/office/officeart/2005/8/layout/hProcess3"/>
    <dgm:cxn modelId="{E22AA6C4-01BB-44E3-96DC-946CE1C4CEA8}" type="presParOf" srcId="{1CF90355-171E-4B27-98BC-694D1A511BF1}" destId="{CE4C8AF5-6331-4495-9029-26AF736D6E7D}" srcOrd="1" destOrd="0" presId="urn:microsoft.com/office/officeart/2005/8/layout/hProcess3"/>
    <dgm:cxn modelId="{BEF9A46B-B9F1-4BC9-9ED0-B9D4EBD4C099}" type="presParOf" srcId="{CE4C8AF5-6331-4495-9029-26AF736D6E7D}" destId="{18E02BBA-C195-4D3F-8078-53F8DA3CD25F}" srcOrd="0" destOrd="0" presId="urn:microsoft.com/office/officeart/2005/8/layout/hProcess3"/>
    <dgm:cxn modelId="{B0855DD1-BE46-41BB-946F-1499D208E920}" type="presParOf" srcId="{CE4C8AF5-6331-4495-9029-26AF736D6E7D}" destId="{A3432B40-6F5F-4571-9647-B4AEF1B19C71}" srcOrd="1" destOrd="0" presId="urn:microsoft.com/office/officeart/2005/8/layout/hProcess3"/>
    <dgm:cxn modelId="{D2BA5318-C762-4AF9-B61E-0DA0A73C4DC7}" type="presParOf" srcId="{CE4C8AF5-6331-4495-9029-26AF736D6E7D}" destId="{BBE2DDF3-4104-4916-8D54-44A0331E8265}" srcOrd="2" destOrd="0" presId="urn:microsoft.com/office/officeart/2005/8/layout/hProcess3"/>
    <dgm:cxn modelId="{3351519B-967D-441B-96EB-DC3A11D98D30}" type="presParOf" srcId="{CE4C8AF5-6331-4495-9029-26AF736D6E7D}" destId="{5BD7217D-6E1C-4B40-95DC-A6D95FEF9846}" srcOrd="3" destOrd="0" presId="urn:microsoft.com/office/officeart/2005/8/layout/hProcess3"/>
    <dgm:cxn modelId="{EF9BC80D-F5D3-4028-9BE3-D5B48A18B06B}" type="presParOf" srcId="{1CF90355-171E-4B27-98BC-694D1A511BF1}" destId="{727FB68E-A966-4BF9-8902-58F9FF8C7CBE}" srcOrd="2" destOrd="0" presId="urn:microsoft.com/office/officeart/2005/8/layout/hProcess3"/>
    <dgm:cxn modelId="{97783B1D-F5D6-42C0-A39F-B971694F371B}" type="presParOf" srcId="{1CF90355-171E-4B27-98BC-694D1A511BF1}" destId="{A042E301-95EF-46C8-9753-D6ED3C692279}" srcOrd="3" destOrd="0" presId="urn:microsoft.com/office/officeart/2005/8/layout/hProcess3"/>
    <dgm:cxn modelId="{73C9C31E-DE13-4029-820F-6A3C8AB1B85F}" type="presParOf" srcId="{1CF90355-171E-4B27-98BC-694D1A511BF1}" destId="{0DC7EB56-B2F8-482C-A65A-0DC05E803FDB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E0021F-925A-47C7-98DC-278FE42CC539}" type="doc">
      <dgm:prSet loTypeId="urn:microsoft.com/office/officeart/2005/8/layout/hProcess3" loCatId="process" qsTypeId="urn:microsoft.com/office/officeart/2005/8/quickstyle/3d2" qsCatId="3D" csTypeId="urn:microsoft.com/office/officeart/2005/8/colors/accent1_2" csCatId="accent1" phldr="1"/>
      <dgm:spPr/>
    </dgm:pt>
    <dgm:pt modelId="{DE5D8E98-1D11-4549-A93A-B367B64E7EC1}">
      <dgm:prSet phldrT="[Text]" custT="1"/>
      <dgm:spPr/>
      <dgm:t>
        <a:bodyPr/>
        <a:lstStyle/>
        <a:p>
          <a:r>
            <a:rPr lang="en-US" sz="3200" dirty="0" smtClean="0">
              <a:latin typeface="Monotype Corsiva" pitchFamily="66" charset="0"/>
            </a:rPr>
            <a:t>Demand</a:t>
          </a:r>
          <a:endParaRPr lang="en-US" sz="3200" dirty="0">
            <a:latin typeface="Monotype Corsiva" pitchFamily="66" charset="0"/>
          </a:endParaRPr>
        </a:p>
      </dgm:t>
    </dgm:pt>
    <dgm:pt modelId="{23A67C57-C1CA-48EF-949F-72837084FD74}" type="parTrans" cxnId="{FD41129A-CC94-4A18-8D4B-0784B6627949}">
      <dgm:prSet/>
      <dgm:spPr/>
      <dgm:t>
        <a:bodyPr/>
        <a:lstStyle/>
        <a:p>
          <a:endParaRPr lang="en-US"/>
        </a:p>
      </dgm:t>
    </dgm:pt>
    <dgm:pt modelId="{4E0B99AB-5ADA-437D-98B5-07E69082D7A2}" type="sibTrans" cxnId="{FD41129A-CC94-4A18-8D4B-0784B6627949}">
      <dgm:prSet/>
      <dgm:spPr/>
      <dgm:t>
        <a:bodyPr/>
        <a:lstStyle/>
        <a:p>
          <a:endParaRPr lang="en-US"/>
        </a:p>
      </dgm:t>
    </dgm:pt>
    <dgm:pt modelId="{BA6E4E34-B795-46A7-AD7C-BA14D5157EBE}" type="pres">
      <dgm:prSet presAssocID="{C9E0021F-925A-47C7-98DC-278FE42CC539}" presName="Name0" presStyleCnt="0">
        <dgm:presLayoutVars>
          <dgm:dir/>
          <dgm:animLvl val="lvl"/>
          <dgm:resizeHandles val="exact"/>
        </dgm:presLayoutVars>
      </dgm:prSet>
      <dgm:spPr/>
    </dgm:pt>
    <dgm:pt modelId="{808FF13B-389C-44F9-BBCD-9CB4F7D0D036}" type="pres">
      <dgm:prSet presAssocID="{C9E0021F-925A-47C7-98DC-278FE42CC539}" presName="dummy" presStyleCnt="0"/>
      <dgm:spPr/>
    </dgm:pt>
    <dgm:pt modelId="{C4C08D05-F1A3-4E39-A4EF-BBA596673258}" type="pres">
      <dgm:prSet presAssocID="{C9E0021F-925A-47C7-98DC-278FE42CC539}" presName="linH" presStyleCnt="0"/>
      <dgm:spPr/>
    </dgm:pt>
    <dgm:pt modelId="{C3B99554-7BE6-458E-AD4A-16C8B396A24D}" type="pres">
      <dgm:prSet presAssocID="{C9E0021F-925A-47C7-98DC-278FE42CC539}" presName="padding1" presStyleCnt="0"/>
      <dgm:spPr/>
    </dgm:pt>
    <dgm:pt modelId="{E4A1B3C9-3E0A-4013-B308-0D5891FFB7D4}" type="pres">
      <dgm:prSet presAssocID="{DE5D8E98-1D11-4549-A93A-B367B64E7EC1}" presName="linV" presStyleCnt="0"/>
      <dgm:spPr/>
    </dgm:pt>
    <dgm:pt modelId="{936B39A2-9096-4307-98A3-C783B4EEA0E9}" type="pres">
      <dgm:prSet presAssocID="{DE5D8E98-1D11-4549-A93A-B367B64E7EC1}" presName="spVertical1" presStyleCnt="0"/>
      <dgm:spPr/>
    </dgm:pt>
    <dgm:pt modelId="{B663A21E-9031-4B7B-9A19-3F5D746553D4}" type="pres">
      <dgm:prSet presAssocID="{DE5D8E98-1D11-4549-A93A-B367B64E7EC1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21A06-3336-40D7-9332-635B1831B87D}" type="pres">
      <dgm:prSet presAssocID="{DE5D8E98-1D11-4549-A93A-B367B64E7EC1}" presName="spVertical2" presStyleCnt="0"/>
      <dgm:spPr/>
    </dgm:pt>
    <dgm:pt modelId="{1A8CA847-4273-45D9-A5C3-B04AE284A28A}" type="pres">
      <dgm:prSet presAssocID="{DE5D8E98-1D11-4549-A93A-B367B64E7EC1}" presName="spVertical3" presStyleCnt="0"/>
      <dgm:spPr/>
    </dgm:pt>
    <dgm:pt modelId="{3123CE6E-A42B-4278-A4C4-B0013CA7E30D}" type="pres">
      <dgm:prSet presAssocID="{C9E0021F-925A-47C7-98DC-278FE42CC539}" presName="padding2" presStyleCnt="0"/>
      <dgm:spPr/>
    </dgm:pt>
    <dgm:pt modelId="{5B673962-0E41-4DC9-B3D4-5E7126A72165}" type="pres">
      <dgm:prSet presAssocID="{C9E0021F-925A-47C7-98DC-278FE42CC539}" presName="negArrow" presStyleCnt="0"/>
      <dgm:spPr/>
    </dgm:pt>
    <dgm:pt modelId="{88E2BD2E-5C6A-49D9-9C14-E2E89D45013B}" type="pres">
      <dgm:prSet presAssocID="{C9E0021F-925A-47C7-98DC-278FE42CC539}" presName="backgroundArrow" presStyleLbl="node1" presStyleIdx="0" presStyleCnt="1"/>
      <dgm:spPr/>
    </dgm:pt>
  </dgm:ptLst>
  <dgm:cxnLst>
    <dgm:cxn modelId="{31A2901C-D858-4865-B45B-18A250614AA2}" type="presOf" srcId="{C9E0021F-925A-47C7-98DC-278FE42CC539}" destId="{BA6E4E34-B795-46A7-AD7C-BA14D5157EBE}" srcOrd="0" destOrd="0" presId="urn:microsoft.com/office/officeart/2005/8/layout/hProcess3"/>
    <dgm:cxn modelId="{FD41129A-CC94-4A18-8D4B-0784B6627949}" srcId="{C9E0021F-925A-47C7-98DC-278FE42CC539}" destId="{DE5D8E98-1D11-4549-A93A-B367B64E7EC1}" srcOrd="0" destOrd="0" parTransId="{23A67C57-C1CA-48EF-949F-72837084FD74}" sibTransId="{4E0B99AB-5ADA-437D-98B5-07E69082D7A2}"/>
    <dgm:cxn modelId="{872A447B-BDBF-4225-A650-A14C48B9C0F5}" type="presOf" srcId="{DE5D8E98-1D11-4549-A93A-B367B64E7EC1}" destId="{B663A21E-9031-4B7B-9A19-3F5D746553D4}" srcOrd="0" destOrd="0" presId="urn:microsoft.com/office/officeart/2005/8/layout/hProcess3"/>
    <dgm:cxn modelId="{142E0A49-D972-44EE-AC2B-9F24585551C6}" type="presParOf" srcId="{BA6E4E34-B795-46A7-AD7C-BA14D5157EBE}" destId="{808FF13B-389C-44F9-BBCD-9CB4F7D0D036}" srcOrd="0" destOrd="0" presId="urn:microsoft.com/office/officeart/2005/8/layout/hProcess3"/>
    <dgm:cxn modelId="{6B015AE8-D62F-4A7F-AFDD-A2BDB922994D}" type="presParOf" srcId="{BA6E4E34-B795-46A7-AD7C-BA14D5157EBE}" destId="{C4C08D05-F1A3-4E39-A4EF-BBA596673258}" srcOrd="1" destOrd="0" presId="urn:microsoft.com/office/officeart/2005/8/layout/hProcess3"/>
    <dgm:cxn modelId="{08979192-B5EA-4BF0-9F7D-52C14F07348E}" type="presParOf" srcId="{C4C08D05-F1A3-4E39-A4EF-BBA596673258}" destId="{C3B99554-7BE6-458E-AD4A-16C8B396A24D}" srcOrd="0" destOrd="0" presId="urn:microsoft.com/office/officeart/2005/8/layout/hProcess3"/>
    <dgm:cxn modelId="{024638F4-C68A-46F0-8E18-40CCAB51F031}" type="presParOf" srcId="{C4C08D05-F1A3-4E39-A4EF-BBA596673258}" destId="{E4A1B3C9-3E0A-4013-B308-0D5891FFB7D4}" srcOrd="1" destOrd="0" presId="urn:microsoft.com/office/officeart/2005/8/layout/hProcess3"/>
    <dgm:cxn modelId="{815DE924-F376-4D17-8606-5C2AC4BE3811}" type="presParOf" srcId="{E4A1B3C9-3E0A-4013-B308-0D5891FFB7D4}" destId="{936B39A2-9096-4307-98A3-C783B4EEA0E9}" srcOrd="0" destOrd="0" presId="urn:microsoft.com/office/officeart/2005/8/layout/hProcess3"/>
    <dgm:cxn modelId="{37DC788B-735C-4E1C-A4C9-5661B3642001}" type="presParOf" srcId="{E4A1B3C9-3E0A-4013-B308-0D5891FFB7D4}" destId="{B663A21E-9031-4B7B-9A19-3F5D746553D4}" srcOrd="1" destOrd="0" presId="urn:microsoft.com/office/officeart/2005/8/layout/hProcess3"/>
    <dgm:cxn modelId="{8F143427-3DB5-4B43-AA52-EE147664299B}" type="presParOf" srcId="{E4A1B3C9-3E0A-4013-B308-0D5891FFB7D4}" destId="{89C21A06-3336-40D7-9332-635B1831B87D}" srcOrd="2" destOrd="0" presId="urn:microsoft.com/office/officeart/2005/8/layout/hProcess3"/>
    <dgm:cxn modelId="{96DAA22F-74A5-4721-9FDE-218313EDD293}" type="presParOf" srcId="{E4A1B3C9-3E0A-4013-B308-0D5891FFB7D4}" destId="{1A8CA847-4273-45D9-A5C3-B04AE284A28A}" srcOrd="3" destOrd="0" presId="urn:microsoft.com/office/officeart/2005/8/layout/hProcess3"/>
    <dgm:cxn modelId="{BC45DAD8-DA38-46C3-B7FD-F70FA8A2C3D5}" type="presParOf" srcId="{C4C08D05-F1A3-4E39-A4EF-BBA596673258}" destId="{3123CE6E-A42B-4278-A4C4-B0013CA7E30D}" srcOrd="2" destOrd="0" presId="urn:microsoft.com/office/officeart/2005/8/layout/hProcess3"/>
    <dgm:cxn modelId="{C9C9FDEC-E0A1-4B7B-89C9-3298F0E997B5}" type="presParOf" srcId="{C4C08D05-F1A3-4E39-A4EF-BBA596673258}" destId="{5B673962-0E41-4DC9-B3D4-5E7126A72165}" srcOrd="3" destOrd="0" presId="urn:microsoft.com/office/officeart/2005/8/layout/hProcess3"/>
    <dgm:cxn modelId="{CFC4852A-A34D-4B90-8988-C388335BAEA3}" type="presParOf" srcId="{C4C08D05-F1A3-4E39-A4EF-BBA596673258}" destId="{88E2BD2E-5C6A-49D9-9C14-E2E89D45013B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12ED07-0C09-4E6B-8AA9-F7363993E04A}" type="doc">
      <dgm:prSet loTypeId="urn:microsoft.com/office/officeart/2005/8/layout/hProcess3" loCatId="process" qsTypeId="urn:microsoft.com/office/officeart/2005/8/quickstyle/3d2" qsCatId="3D" csTypeId="urn:microsoft.com/office/officeart/2005/8/colors/accent1_2" csCatId="accent1" phldr="1"/>
      <dgm:spPr/>
    </dgm:pt>
    <dgm:pt modelId="{8617BAD3-1C05-4B5B-B266-EB21DCAE3581}">
      <dgm:prSet phldrT="[Text]" custT="1"/>
      <dgm:spPr/>
      <dgm:t>
        <a:bodyPr/>
        <a:lstStyle/>
        <a:p>
          <a:r>
            <a:rPr lang="en-US" sz="3200" dirty="0" smtClean="0">
              <a:latin typeface="Monotype Corsiva" pitchFamily="66" charset="0"/>
            </a:rPr>
            <a:t>Supply</a:t>
          </a:r>
          <a:endParaRPr lang="en-US" sz="3200" dirty="0">
            <a:latin typeface="Monotype Corsiva" pitchFamily="66" charset="0"/>
          </a:endParaRPr>
        </a:p>
      </dgm:t>
    </dgm:pt>
    <dgm:pt modelId="{2B15AF22-8B33-4AB4-BA65-250755845BE5}" type="parTrans" cxnId="{F1A5DF9E-7EA5-4FC1-B268-F5BFADF79D0A}">
      <dgm:prSet/>
      <dgm:spPr/>
      <dgm:t>
        <a:bodyPr/>
        <a:lstStyle/>
        <a:p>
          <a:endParaRPr lang="en-US"/>
        </a:p>
      </dgm:t>
    </dgm:pt>
    <dgm:pt modelId="{CFA5F87B-A338-4494-BEDA-5FB004DDDEF5}" type="sibTrans" cxnId="{F1A5DF9E-7EA5-4FC1-B268-F5BFADF79D0A}">
      <dgm:prSet/>
      <dgm:spPr/>
      <dgm:t>
        <a:bodyPr/>
        <a:lstStyle/>
        <a:p>
          <a:endParaRPr lang="en-US"/>
        </a:p>
      </dgm:t>
    </dgm:pt>
    <dgm:pt modelId="{92013DBE-AF58-4FDE-BCFE-A86011F14274}" type="pres">
      <dgm:prSet presAssocID="{9012ED07-0C09-4E6B-8AA9-F7363993E04A}" presName="Name0" presStyleCnt="0">
        <dgm:presLayoutVars>
          <dgm:dir val="rev"/>
          <dgm:animLvl val="lvl"/>
          <dgm:resizeHandles val="exact"/>
        </dgm:presLayoutVars>
      </dgm:prSet>
      <dgm:spPr/>
    </dgm:pt>
    <dgm:pt modelId="{86FA67E2-00EA-4E27-B138-78126DD30143}" type="pres">
      <dgm:prSet presAssocID="{9012ED07-0C09-4E6B-8AA9-F7363993E04A}" presName="dummy" presStyleCnt="0"/>
      <dgm:spPr/>
    </dgm:pt>
    <dgm:pt modelId="{386DCB47-B348-4220-B8A8-0F5C6FCA0080}" type="pres">
      <dgm:prSet presAssocID="{9012ED07-0C09-4E6B-8AA9-F7363993E04A}" presName="linH" presStyleCnt="0"/>
      <dgm:spPr/>
    </dgm:pt>
    <dgm:pt modelId="{57E23B9B-A267-4B0F-86A8-5657F1BCD2D6}" type="pres">
      <dgm:prSet presAssocID="{9012ED07-0C09-4E6B-8AA9-F7363993E04A}" presName="padding1" presStyleCnt="0"/>
      <dgm:spPr/>
    </dgm:pt>
    <dgm:pt modelId="{271927BD-377D-4F87-86F3-345A3E6D294B}" type="pres">
      <dgm:prSet presAssocID="{8617BAD3-1C05-4B5B-B266-EB21DCAE3581}" presName="linV" presStyleCnt="0"/>
      <dgm:spPr/>
    </dgm:pt>
    <dgm:pt modelId="{14DCBA88-1074-4B27-B0E5-7F013B12A5C1}" type="pres">
      <dgm:prSet presAssocID="{8617BAD3-1C05-4B5B-B266-EB21DCAE3581}" presName="spVertical1" presStyleCnt="0"/>
      <dgm:spPr/>
    </dgm:pt>
    <dgm:pt modelId="{BCAF6472-8652-4E7B-A504-21AA3B89BD5E}" type="pres">
      <dgm:prSet presAssocID="{8617BAD3-1C05-4B5B-B266-EB21DCAE3581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C31F7-3825-40D4-B92A-06CD18D471F7}" type="pres">
      <dgm:prSet presAssocID="{8617BAD3-1C05-4B5B-B266-EB21DCAE3581}" presName="spVertical2" presStyleCnt="0"/>
      <dgm:spPr/>
    </dgm:pt>
    <dgm:pt modelId="{DA25EE88-46E8-4845-BB8C-192BAFFF96A6}" type="pres">
      <dgm:prSet presAssocID="{8617BAD3-1C05-4B5B-B266-EB21DCAE3581}" presName="spVertical3" presStyleCnt="0"/>
      <dgm:spPr/>
    </dgm:pt>
    <dgm:pt modelId="{D0FCB10F-708B-475D-A4C0-1DEA921EAD2A}" type="pres">
      <dgm:prSet presAssocID="{9012ED07-0C09-4E6B-8AA9-F7363993E04A}" presName="padding2" presStyleCnt="0"/>
      <dgm:spPr/>
    </dgm:pt>
    <dgm:pt modelId="{10E2DDCD-C1AA-419F-B63E-87015C610E13}" type="pres">
      <dgm:prSet presAssocID="{9012ED07-0C09-4E6B-8AA9-F7363993E04A}" presName="negArrow" presStyleCnt="0"/>
      <dgm:spPr/>
    </dgm:pt>
    <dgm:pt modelId="{821425CC-DBE7-4027-BBD9-2F90637D1404}" type="pres">
      <dgm:prSet presAssocID="{9012ED07-0C09-4E6B-8AA9-F7363993E04A}" presName="backgroundArrow" presStyleLbl="node1" presStyleIdx="0" presStyleCnt="1" custScaleY="105833" custLinFactNeighborX="23077" custLinFactNeighborY="-94693"/>
      <dgm:spPr/>
    </dgm:pt>
  </dgm:ptLst>
  <dgm:cxnLst>
    <dgm:cxn modelId="{9209ED6B-381E-45A7-B527-124169BE3EF2}" type="presOf" srcId="{8617BAD3-1C05-4B5B-B266-EB21DCAE3581}" destId="{BCAF6472-8652-4E7B-A504-21AA3B89BD5E}" srcOrd="0" destOrd="0" presId="urn:microsoft.com/office/officeart/2005/8/layout/hProcess3"/>
    <dgm:cxn modelId="{F1A5DF9E-7EA5-4FC1-B268-F5BFADF79D0A}" srcId="{9012ED07-0C09-4E6B-8AA9-F7363993E04A}" destId="{8617BAD3-1C05-4B5B-B266-EB21DCAE3581}" srcOrd="0" destOrd="0" parTransId="{2B15AF22-8B33-4AB4-BA65-250755845BE5}" sibTransId="{CFA5F87B-A338-4494-BEDA-5FB004DDDEF5}"/>
    <dgm:cxn modelId="{F9B58866-3E82-481D-A689-0E37B604D720}" type="presOf" srcId="{9012ED07-0C09-4E6B-8AA9-F7363993E04A}" destId="{92013DBE-AF58-4FDE-BCFE-A86011F14274}" srcOrd="0" destOrd="0" presId="urn:microsoft.com/office/officeart/2005/8/layout/hProcess3"/>
    <dgm:cxn modelId="{529066A8-C19E-4C22-8AAE-1F8BA9C4F184}" type="presParOf" srcId="{92013DBE-AF58-4FDE-BCFE-A86011F14274}" destId="{86FA67E2-00EA-4E27-B138-78126DD30143}" srcOrd="0" destOrd="0" presId="urn:microsoft.com/office/officeart/2005/8/layout/hProcess3"/>
    <dgm:cxn modelId="{6A9ADB06-E56A-431E-85DA-9273676D1C2E}" type="presParOf" srcId="{92013DBE-AF58-4FDE-BCFE-A86011F14274}" destId="{386DCB47-B348-4220-B8A8-0F5C6FCA0080}" srcOrd="1" destOrd="0" presId="urn:microsoft.com/office/officeart/2005/8/layout/hProcess3"/>
    <dgm:cxn modelId="{03D735CF-E4B0-402A-A447-4A496F8431EB}" type="presParOf" srcId="{386DCB47-B348-4220-B8A8-0F5C6FCA0080}" destId="{57E23B9B-A267-4B0F-86A8-5657F1BCD2D6}" srcOrd="0" destOrd="0" presId="urn:microsoft.com/office/officeart/2005/8/layout/hProcess3"/>
    <dgm:cxn modelId="{E5CFC44A-7485-443D-ABC7-2FFDFB85CAA2}" type="presParOf" srcId="{386DCB47-B348-4220-B8A8-0F5C6FCA0080}" destId="{271927BD-377D-4F87-86F3-345A3E6D294B}" srcOrd="1" destOrd="0" presId="urn:microsoft.com/office/officeart/2005/8/layout/hProcess3"/>
    <dgm:cxn modelId="{8A76E6E1-08B8-4B0C-9C39-057A019394F7}" type="presParOf" srcId="{271927BD-377D-4F87-86F3-345A3E6D294B}" destId="{14DCBA88-1074-4B27-B0E5-7F013B12A5C1}" srcOrd="0" destOrd="0" presId="urn:microsoft.com/office/officeart/2005/8/layout/hProcess3"/>
    <dgm:cxn modelId="{5E736D0E-33F2-46FB-BBEC-2CFC2EE84792}" type="presParOf" srcId="{271927BD-377D-4F87-86F3-345A3E6D294B}" destId="{BCAF6472-8652-4E7B-A504-21AA3B89BD5E}" srcOrd="1" destOrd="0" presId="urn:microsoft.com/office/officeart/2005/8/layout/hProcess3"/>
    <dgm:cxn modelId="{BDE523B4-76ED-4457-8DDA-AD9A34F8904E}" type="presParOf" srcId="{271927BD-377D-4F87-86F3-345A3E6D294B}" destId="{B4BC31F7-3825-40D4-B92A-06CD18D471F7}" srcOrd="2" destOrd="0" presId="urn:microsoft.com/office/officeart/2005/8/layout/hProcess3"/>
    <dgm:cxn modelId="{B92BF0D9-43E8-4E8A-A3C2-285BB8D2BCD3}" type="presParOf" srcId="{271927BD-377D-4F87-86F3-345A3E6D294B}" destId="{DA25EE88-46E8-4845-BB8C-192BAFFF96A6}" srcOrd="3" destOrd="0" presId="urn:microsoft.com/office/officeart/2005/8/layout/hProcess3"/>
    <dgm:cxn modelId="{911FFD5D-0D74-4002-A595-21A3E2235AE0}" type="presParOf" srcId="{386DCB47-B348-4220-B8A8-0F5C6FCA0080}" destId="{D0FCB10F-708B-475D-A4C0-1DEA921EAD2A}" srcOrd="2" destOrd="0" presId="urn:microsoft.com/office/officeart/2005/8/layout/hProcess3"/>
    <dgm:cxn modelId="{B89C1B7F-BFE1-4E3F-A28A-30F6AF8E6A18}" type="presParOf" srcId="{386DCB47-B348-4220-B8A8-0F5C6FCA0080}" destId="{10E2DDCD-C1AA-419F-B63E-87015C610E13}" srcOrd="3" destOrd="0" presId="urn:microsoft.com/office/officeart/2005/8/layout/hProcess3"/>
    <dgm:cxn modelId="{2280CA3E-EBB0-4D01-87FF-2BD51E8A888C}" type="presParOf" srcId="{386DCB47-B348-4220-B8A8-0F5C6FCA0080}" destId="{821425CC-DBE7-4027-BBD9-2F90637D1404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251F4C-B45F-425D-8929-9A8708834FB2}" type="doc">
      <dgm:prSet loTypeId="urn:microsoft.com/office/officeart/2005/8/layout/hProcess3" loCatId="process" qsTypeId="urn:microsoft.com/office/officeart/2005/8/quickstyle/3d2" qsCatId="3D" csTypeId="urn:microsoft.com/office/officeart/2005/8/colors/accent1_2" csCatId="accent1" phldr="1"/>
      <dgm:spPr/>
    </dgm:pt>
    <dgm:pt modelId="{7D51A15B-50FD-4CCF-B8B8-6BDC39D4862F}">
      <dgm:prSet phldrT="[Text]" custT="1"/>
      <dgm:spPr/>
      <dgm:t>
        <a:bodyPr/>
        <a:lstStyle/>
        <a:p>
          <a:r>
            <a:rPr lang="en-US" sz="2000" b="1" i="0" baseline="0" dirty="0" smtClean="0"/>
            <a:t>Maritime as part of the surface transportation system</a:t>
          </a:r>
          <a:endParaRPr lang="en-US" sz="2000" b="1" i="0" baseline="0" dirty="0"/>
        </a:p>
      </dgm:t>
    </dgm:pt>
    <dgm:pt modelId="{953D05CD-3178-4A0D-A351-396753037BC6}" type="parTrans" cxnId="{D7B88C3B-AB19-499D-BB85-C110D56253BC}">
      <dgm:prSet/>
      <dgm:spPr/>
      <dgm:t>
        <a:bodyPr/>
        <a:lstStyle/>
        <a:p>
          <a:endParaRPr lang="en-US"/>
        </a:p>
      </dgm:t>
    </dgm:pt>
    <dgm:pt modelId="{B0395E10-3A68-44B0-992A-3B65C5680154}" type="sibTrans" cxnId="{D7B88C3B-AB19-499D-BB85-C110D56253BC}">
      <dgm:prSet/>
      <dgm:spPr/>
      <dgm:t>
        <a:bodyPr/>
        <a:lstStyle/>
        <a:p>
          <a:endParaRPr lang="en-US"/>
        </a:p>
      </dgm:t>
    </dgm:pt>
    <dgm:pt modelId="{08F51793-AFE8-459B-9011-8EF8E63C72A8}" type="pres">
      <dgm:prSet presAssocID="{0D251F4C-B45F-425D-8929-9A8708834FB2}" presName="Name0" presStyleCnt="0">
        <dgm:presLayoutVars>
          <dgm:dir val="rev"/>
          <dgm:animLvl val="lvl"/>
          <dgm:resizeHandles val="exact"/>
        </dgm:presLayoutVars>
      </dgm:prSet>
      <dgm:spPr/>
    </dgm:pt>
    <dgm:pt modelId="{01422E54-4D23-4FB7-A598-54C9E8DD21A2}" type="pres">
      <dgm:prSet presAssocID="{0D251F4C-B45F-425D-8929-9A8708834FB2}" presName="dummy" presStyleCnt="0"/>
      <dgm:spPr/>
    </dgm:pt>
    <dgm:pt modelId="{F189E74B-1E3F-42AC-98F6-16928B2ECD88}" type="pres">
      <dgm:prSet presAssocID="{0D251F4C-B45F-425D-8929-9A8708834FB2}" presName="linH" presStyleCnt="0"/>
      <dgm:spPr/>
    </dgm:pt>
    <dgm:pt modelId="{BD1B58D8-A01B-43CE-A028-BAE77A772A37}" type="pres">
      <dgm:prSet presAssocID="{0D251F4C-B45F-425D-8929-9A8708834FB2}" presName="padding1" presStyleCnt="0"/>
      <dgm:spPr/>
    </dgm:pt>
    <dgm:pt modelId="{A50FF722-8DE8-45F8-86C8-252265C9DF62}" type="pres">
      <dgm:prSet presAssocID="{7D51A15B-50FD-4CCF-B8B8-6BDC39D4862F}" presName="linV" presStyleCnt="0"/>
      <dgm:spPr/>
    </dgm:pt>
    <dgm:pt modelId="{79C24DEA-8E8B-4E04-AA2E-C0DE85C50CEA}" type="pres">
      <dgm:prSet presAssocID="{7D51A15B-50FD-4CCF-B8B8-6BDC39D4862F}" presName="spVertical1" presStyleCnt="0"/>
      <dgm:spPr/>
    </dgm:pt>
    <dgm:pt modelId="{65C979F1-7665-4CCC-B286-70EA07FE2BC0}" type="pres">
      <dgm:prSet presAssocID="{7D51A15B-50FD-4CCF-B8B8-6BDC39D4862F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B56C0-986B-42E6-A3D4-4B41DF3949DD}" type="pres">
      <dgm:prSet presAssocID="{7D51A15B-50FD-4CCF-B8B8-6BDC39D4862F}" presName="spVertical2" presStyleCnt="0"/>
      <dgm:spPr/>
    </dgm:pt>
    <dgm:pt modelId="{B52DC596-6572-4F92-A2EE-1D3D801BEBB0}" type="pres">
      <dgm:prSet presAssocID="{7D51A15B-50FD-4CCF-B8B8-6BDC39D4862F}" presName="spVertical3" presStyleCnt="0"/>
      <dgm:spPr/>
    </dgm:pt>
    <dgm:pt modelId="{7FBE8112-D8C3-4CAC-AE0F-D09B14E2703B}" type="pres">
      <dgm:prSet presAssocID="{0D251F4C-B45F-425D-8929-9A8708834FB2}" presName="padding2" presStyleCnt="0"/>
      <dgm:spPr/>
    </dgm:pt>
    <dgm:pt modelId="{88812A09-7E9C-4075-A524-A1B79D57E32B}" type="pres">
      <dgm:prSet presAssocID="{0D251F4C-B45F-425D-8929-9A8708834FB2}" presName="negArrow" presStyleCnt="0"/>
      <dgm:spPr/>
    </dgm:pt>
    <dgm:pt modelId="{10C8B40B-B8B2-4223-84BF-155C7784706F}" type="pres">
      <dgm:prSet presAssocID="{0D251F4C-B45F-425D-8929-9A8708834FB2}" presName="backgroundArrow" presStyleLbl="node1" presStyleIdx="0" presStyleCnt="1"/>
      <dgm:spPr>
        <a:gradFill rotWithShape="0">
          <a:gsLst>
            <a:gs pos="0">
              <a:schemeClr val="accent5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</dgm:pt>
  </dgm:ptLst>
  <dgm:cxnLst>
    <dgm:cxn modelId="{FFF5314A-B3D2-4C01-96F1-DA6F7405466E}" type="presOf" srcId="{7D51A15B-50FD-4CCF-B8B8-6BDC39D4862F}" destId="{65C979F1-7665-4CCC-B286-70EA07FE2BC0}" srcOrd="0" destOrd="0" presId="urn:microsoft.com/office/officeart/2005/8/layout/hProcess3"/>
    <dgm:cxn modelId="{0E1C9727-23E9-455A-8B59-080210092BC6}" type="presOf" srcId="{0D251F4C-B45F-425D-8929-9A8708834FB2}" destId="{08F51793-AFE8-459B-9011-8EF8E63C72A8}" srcOrd="0" destOrd="0" presId="urn:microsoft.com/office/officeart/2005/8/layout/hProcess3"/>
    <dgm:cxn modelId="{D7B88C3B-AB19-499D-BB85-C110D56253BC}" srcId="{0D251F4C-B45F-425D-8929-9A8708834FB2}" destId="{7D51A15B-50FD-4CCF-B8B8-6BDC39D4862F}" srcOrd="0" destOrd="0" parTransId="{953D05CD-3178-4A0D-A351-396753037BC6}" sibTransId="{B0395E10-3A68-44B0-992A-3B65C5680154}"/>
    <dgm:cxn modelId="{66E6292A-ECAD-4AEE-BAE0-501F6EB2C74D}" type="presParOf" srcId="{08F51793-AFE8-459B-9011-8EF8E63C72A8}" destId="{01422E54-4D23-4FB7-A598-54C9E8DD21A2}" srcOrd="0" destOrd="0" presId="urn:microsoft.com/office/officeart/2005/8/layout/hProcess3"/>
    <dgm:cxn modelId="{E86AEF7B-5847-491C-B0EA-FF794DDCEA3F}" type="presParOf" srcId="{08F51793-AFE8-459B-9011-8EF8E63C72A8}" destId="{F189E74B-1E3F-42AC-98F6-16928B2ECD88}" srcOrd="1" destOrd="0" presId="urn:microsoft.com/office/officeart/2005/8/layout/hProcess3"/>
    <dgm:cxn modelId="{BEF12E16-878C-41DC-A83D-AB65F5AF6B90}" type="presParOf" srcId="{F189E74B-1E3F-42AC-98F6-16928B2ECD88}" destId="{BD1B58D8-A01B-43CE-A028-BAE77A772A37}" srcOrd="0" destOrd="0" presId="urn:microsoft.com/office/officeart/2005/8/layout/hProcess3"/>
    <dgm:cxn modelId="{A7A63645-E088-4EC6-A811-CA87C92FDF04}" type="presParOf" srcId="{F189E74B-1E3F-42AC-98F6-16928B2ECD88}" destId="{A50FF722-8DE8-45F8-86C8-252265C9DF62}" srcOrd="1" destOrd="0" presId="urn:microsoft.com/office/officeart/2005/8/layout/hProcess3"/>
    <dgm:cxn modelId="{1FA23833-10AC-451F-B2CB-1A41491A871C}" type="presParOf" srcId="{A50FF722-8DE8-45F8-86C8-252265C9DF62}" destId="{79C24DEA-8E8B-4E04-AA2E-C0DE85C50CEA}" srcOrd="0" destOrd="0" presId="urn:microsoft.com/office/officeart/2005/8/layout/hProcess3"/>
    <dgm:cxn modelId="{8AD37E9C-E369-4ADD-8ED0-39D02DA76F10}" type="presParOf" srcId="{A50FF722-8DE8-45F8-86C8-252265C9DF62}" destId="{65C979F1-7665-4CCC-B286-70EA07FE2BC0}" srcOrd="1" destOrd="0" presId="urn:microsoft.com/office/officeart/2005/8/layout/hProcess3"/>
    <dgm:cxn modelId="{B9BFD0B8-FC2B-4AB8-A24A-13176507A280}" type="presParOf" srcId="{A50FF722-8DE8-45F8-86C8-252265C9DF62}" destId="{FABB56C0-986B-42E6-A3D4-4B41DF3949DD}" srcOrd="2" destOrd="0" presId="urn:microsoft.com/office/officeart/2005/8/layout/hProcess3"/>
    <dgm:cxn modelId="{AC42719B-FCB6-4E50-81F7-40D13BF9BEFC}" type="presParOf" srcId="{A50FF722-8DE8-45F8-86C8-252265C9DF62}" destId="{B52DC596-6572-4F92-A2EE-1D3D801BEBB0}" srcOrd="3" destOrd="0" presId="urn:microsoft.com/office/officeart/2005/8/layout/hProcess3"/>
    <dgm:cxn modelId="{1C456D3F-0A44-4BE1-AB18-89C73F0ED93E}" type="presParOf" srcId="{F189E74B-1E3F-42AC-98F6-16928B2ECD88}" destId="{7FBE8112-D8C3-4CAC-AE0F-D09B14E2703B}" srcOrd="2" destOrd="0" presId="urn:microsoft.com/office/officeart/2005/8/layout/hProcess3"/>
    <dgm:cxn modelId="{2DC36B31-327F-4C02-A54C-B5AB70690F7C}" type="presParOf" srcId="{F189E74B-1E3F-42AC-98F6-16928B2ECD88}" destId="{88812A09-7E9C-4075-A524-A1B79D57E32B}" srcOrd="3" destOrd="0" presId="urn:microsoft.com/office/officeart/2005/8/layout/hProcess3"/>
    <dgm:cxn modelId="{C9D65A58-4E3F-436A-A403-F9964995A83C}" type="presParOf" srcId="{F189E74B-1E3F-42AC-98F6-16928B2ECD88}" destId="{10C8B40B-B8B2-4223-84BF-155C7784706F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7579DC-7A57-4B32-9FF4-5438B3C6D17D}" type="doc">
      <dgm:prSet loTypeId="urn:microsoft.com/office/officeart/2005/8/layout/hProcess3" loCatId="process" qsTypeId="urn:microsoft.com/office/officeart/2005/8/quickstyle/3d2" qsCatId="3D" csTypeId="urn:microsoft.com/office/officeart/2005/8/colors/accent1_2" csCatId="accent1" phldr="1"/>
      <dgm:spPr/>
    </dgm:pt>
    <dgm:pt modelId="{CC24EA4F-DCC1-41EC-A502-8BC6A4D23E7A}">
      <dgm:prSet phldrT="[Text]"/>
      <dgm:spPr/>
      <dgm:t>
        <a:bodyPr/>
        <a:lstStyle/>
        <a:p>
          <a:r>
            <a:rPr lang="en-US" dirty="0" smtClean="0"/>
            <a:t>Carbon Trading</a:t>
          </a:r>
          <a:endParaRPr lang="en-US" dirty="0"/>
        </a:p>
      </dgm:t>
    </dgm:pt>
    <dgm:pt modelId="{531AEBE4-EF5B-43FB-A520-46990FD96AE0}" type="parTrans" cxnId="{25BFDD82-D8A7-4E8C-B78E-05019659F6CD}">
      <dgm:prSet/>
      <dgm:spPr/>
      <dgm:t>
        <a:bodyPr/>
        <a:lstStyle/>
        <a:p>
          <a:endParaRPr lang="en-US"/>
        </a:p>
      </dgm:t>
    </dgm:pt>
    <dgm:pt modelId="{16996EB3-014F-4886-8E94-1CB3A36B2C44}" type="sibTrans" cxnId="{25BFDD82-D8A7-4E8C-B78E-05019659F6CD}">
      <dgm:prSet/>
      <dgm:spPr/>
      <dgm:t>
        <a:bodyPr/>
        <a:lstStyle/>
        <a:p>
          <a:endParaRPr lang="en-US"/>
        </a:p>
      </dgm:t>
    </dgm:pt>
    <dgm:pt modelId="{CF7AFE86-9098-4B28-BADC-D925F1484216}" type="pres">
      <dgm:prSet presAssocID="{1F7579DC-7A57-4B32-9FF4-5438B3C6D17D}" presName="Name0" presStyleCnt="0">
        <dgm:presLayoutVars>
          <dgm:dir/>
          <dgm:animLvl val="lvl"/>
          <dgm:resizeHandles val="exact"/>
        </dgm:presLayoutVars>
      </dgm:prSet>
      <dgm:spPr/>
    </dgm:pt>
    <dgm:pt modelId="{E04F8F65-2CBF-4042-98AD-978DE492747A}" type="pres">
      <dgm:prSet presAssocID="{1F7579DC-7A57-4B32-9FF4-5438B3C6D17D}" presName="dummy" presStyleCnt="0"/>
      <dgm:spPr/>
    </dgm:pt>
    <dgm:pt modelId="{223F924B-D733-44EF-A3B4-03C5BDBFB14B}" type="pres">
      <dgm:prSet presAssocID="{1F7579DC-7A57-4B32-9FF4-5438B3C6D17D}" presName="linH" presStyleCnt="0"/>
      <dgm:spPr/>
    </dgm:pt>
    <dgm:pt modelId="{9A69CFC5-0C21-4F91-926B-402E19E9EC50}" type="pres">
      <dgm:prSet presAssocID="{1F7579DC-7A57-4B32-9FF4-5438B3C6D17D}" presName="padding1" presStyleCnt="0"/>
      <dgm:spPr/>
    </dgm:pt>
    <dgm:pt modelId="{C8D0500A-6154-4CD8-AF36-EF521F28663A}" type="pres">
      <dgm:prSet presAssocID="{CC24EA4F-DCC1-41EC-A502-8BC6A4D23E7A}" presName="linV" presStyleCnt="0"/>
      <dgm:spPr/>
    </dgm:pt>
    <dgm:pt modelId="{5E0AF74D-0505-414E-8740-8DB10CEC2867}" type="pres">
      <dgm:prSet presAssocID="{CC24EA4F-DCC1-41EC-A502-8BC6A4D23E7A}" presName="spVertical1" presStyleCnt="0"/>
      <dgm:spPr/>
    </dgm:pt>
    <dgm:pt modelId="{BDF8671C-B2FB-4A3B-B763-B3A58253D603}" type="pres">
      <dgm:prSet presAssocID="{CC24EA4F-DCC1-41EC-A502-8BC6A4D23E7A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6A9CB-0DD1-44DE-964E-653E4424791A}" type="pres">
      <dgm:prSet presAssocID="{CC24EA4F-DCC1-41EC-A502-8BC6A4D23E7A}" presName="spVertical2" presStyleCnt="0"/>
      <dgm:spPr/>
    </dgm:pt>
    <dgm:pt modelId="{6A2650F8-D411-47BE-8A38-137CFB234FA2}" type="pres">
      <dgm:prSet presAssocID="{CC24EA4F-DCC1-41EC-A502-8BC6A4D23E7A}" presName="spVertical3" presStyleCnt="0"/>
      <dgm:spPr/>
    </dgm:pt>
    <dgm:pt modelId="{7ED4E89A-A8F4-4AE9-A159-D38D12A8C682}" type="pres">
      <dgm:prSet presAssocID="{1F7579DC-7A57-4B32-9FF4-5438B3C6D17D}" presName="padding2" presStyleCnt="0"/>
      <dgm:spPr/>
    </dgm:pt>
    <dgm:pt modelId="{697D6AE2-C5D4-4539-AAEF-D587E8966013}" type="pres">
      <dgm:prSet presAssocID="{1F7579DC-7A57-4B32-9FF4-5438B3C6D17D}" presName="negArrow" presStyleCnt="0"/>
      <dgm:spPr/>
    </dgm:pt>
    <dgm:pt modelId="{596B3874-BD01-486B-8F19-40B50A043239}" type="pres">
      <dgm:prSet presAssocID="{1F7579DC-7A57-4B32-9FF4-5438B3C6D17D}" presName="backgroundArrow" presStyleLbl="node1" presStyleIdx="0" presStyleCnt="1" custLinFactNeighborY="-3986"/>
      <dgm:spPr>
        <a:gradFill rotWithShape="0">
          <a:gsLst>
            <a:gs pos="0">
              <a:srgbClr val="00B05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</dgm:pt>
  </dgm:ptLst>
  <dgm:cxnLst>
    <dgm:cxn modelId="{758D8B59-5368-41B9-8B1D-A91FD9F2BBAE}" type="presOf" srcId="{CC24EA4F-DCC1-41EC-A502-8BC6A4D23E7A}" destId="{BDF8671C-B2FB-4A3B-B763-B3A58253D603}" srcOrd="0" destOrd="0" presId="urn:microsoft.com/office/officeart/2005/8/layout/hProcess3"/>
    <dgm:cxn modelId="{7FAAB2E6-9FEB-47BA-8B55-F087FCCA443A}" type="presOf" srcId="{1F7579DC-7A57-4B32-9FF4-5438B3C6D17D}" destId="{CF7AFE86-9098-4B28-BADC-D925F1484216}" srcOrd="0" destOrd="0" presId="urn:microsoft.com/office/officeart/2005/8/layout/hProcess3"/>
    <dgm:cxn modelId="{25BFDD82-D8A7-4E8C-B78E-05019659F6CD}" srcId="{1F7579DC-7A57-4B32-9FF4-5438B3C6D17D}" destId="{CC24EA4F-DCC1-41EC-A502-8BC6A4D23E7A}" srcOrd="0" destOrd="0" parTransId="{531AEBE4-EF5B-43FB-A520-46990FD96AE0}" sibTransId="{16996EB3-014F-4886-8E94-1CB3A36B2C44}"/>
    <dgm:cxn modelId="{65361B54-CF86-4F91-A487-B8DD041D9F84}" type="presParOf" srcId="{CF7AFE86-9098-4B28-BADC-D925F1484216}" destId="{E04F8F65-2CBF-4042-98AD-978DE492747A}" srcOrd="0" destOrd="0" presId="urn:microsoft.com/office/officeart/2005/8/layout/hProcess3"/>
    <dgm:cxn modelId="{39C0780E-4F51-4B7E-A7A8-191FFC1ACD33}" type="presParOf" srcId="{CF7AFE86-9098-4B28-BADC-D925F1484216}" destId="{223F924B-D733-44EF-A3B4-03C5BDBFB14B}" srcOrd="1" destOrd="0" presId="urn:microsoft.com/office/officeart/2005/8/layout/hProcess3"/>
    <dgm:cxn modelId="{8A60CEC4-9D9E-43C8-A859-E99C67BCF171}" type="presParOf" srcId="{223F924B-D733-44EF-A3B4-03C5BDBFB14B}" destId="{9A69CFC5-0C21-4F91-926B-402E19E9EC50}" srcOrd="0" destOrd="0" presId="urn:microsoft.com/office/officeart/2005/8/layout/hProcess3"/>
    <dgm:cxn modelId="{029CAE01-9672-4558-B979-ADAC3E4A719F}" type="presParOf" srcId="{223F924B-D733-44EF-A3B4-03C5BDBFB14B}" destId="{C8D0500A-6154-4CD8-AF36-EF521F28663A}" srcOrd="1" destOrd="0" presId="urn:microsoft.com/office/officeart/2005/8/layout/hProcess3"/>
    <dgm:cxn modelId="{6A147BB1-4FED-4E9F-B0D9-11AF17492EC6}" type="presParOf" srcId="{C8D0500A-6154-4CD8-AF36-EF521F28663A}" destId="{5E0AF74D-0505-414E-8740-8DB10CEC2867}" srcOrd="0" destOrd="0" presId="urn:microsoft.com/office/officeart/2005/8/layout/hProcess3"/>
    <dgm:cxn modelId="{5CB995FA-2AA0-43B9-AA69-4506994D0C6E}" type="presParOf" srcId="{C8D0500A-6154-4CD8-AF36-EF521F28663A}" destId="{BDF8671C-B2FB-4A3B-B763-B3A58253D603}" srcOrd="1" destOrd="0" presId="urn:microsoft.com/office/officeart/2005/8/layout/hProcess3"/>
    <dgm:cxn modelId="{D303E0ED-C6F7-44F4-9D0C-771085819CF5}" type="presParOf" srcId="{C8D0500A-6154-4CD8-AF36-EF521F28663A}" destId="{A076A9CB-0DD1-44DE-964E-653E4424791A}" srcOrd="2" destOrd="0" presId="urn:microsoft.com/office/officeart/2005/8/layout/hProcess3"/>
    <dgm:cxn modelId="{B4B76075-D57D-4261-B6B6-C3F3D0AEBBFF}" type="presParOf" srcId="{C8D0500A-6154-4CD8-AF36-EF521F28663A}" destId="{6A2650F8-D411-47BE-8A38-137CFB234FA2}" srcOrd="3" destOrd="0" presId="urn:microsoft.com/office/officeart/2005/8/layout/hProcess3"/>
    <dgm:cxn modelId="{0DAA68FD-5BB2-4A1B-B32D-8F79CD5B963E}" type="presParOf" srcId="{223F924B-D733-44EF-A3B4-03C5BDBFB14B}" destId="{7ED4E89A-A8F4-4AE9-A159-D38D12A8C682}" srcOrd="2" destOrd="0" presId="urn:microsoft.com/office/officeart/2005/8/layout/hProcess3"/>
    <dgm:cxn modelId="{B45D5F46-84B4-4C1F-A87D-26451713F3B0}" type="presParOf" srcId="{223F924B-D733-44EF-A3B4-03C5BDBFB14B}" destId="{697D6AE2-C5D4-4539-AAEF-D587E8966013}" srcOrd="3" destOrd="0" presId="urn:microsoft.com/office/officeart/2005/8/layout/hProcess3"/>
    <dgm:cxn modelId="{68CFECA6-5800-4066-B0D9-2A699AC2E646}" type="presParOf" srcId="{223F924B-D733-44EF-A3B4-03C5BDBFB14B}" destId="{596B3874-BD01-486B-8F19-40B50A043239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5739AC-E27E-434E-A37C-5E7B022FF8A6}" type="doc">
      <dgm:prSet loTypeId="urn:microsoft.com/office/officeart/2005/8/layout/hProcess3" loCatId="process" qsTypeId="urn:microsoft.com/office/officeart/2005/8/quickstyle/3d2" qsCatId="3D" csTypeId="urn:microsoft.com/office/officeart/2005/8/colors/accent1_2" csCatId="accent1" phldr="1"/>
      <dgm:spPr/>
    </dgm:pt>
    <dgm:pt modelId="{4CD6155C-839A-417B-9814-269D0A5E077A}">
      <dgm:prSet phldrT="[Text]"/>
      <dgm:spPr/>
      <dgm:t>
        <a:bodyPr/>
        <a:lstStyle/>
        <a:p>
          <a:endParaRPr lang="en-US" dirty="0"/>
        </a:p>
      </dgm:t>
    </dgm:pt>
    <dgm:pt modelId="{D5506936-C1B0-4EA7-810B-8034C93EA26C}" type="parTrans" cxnId="{92F9C205-DB6A-46FB-A7B2-930301316364}">
      <dgm:prSet/>
      <dgm:spPr/>
      <dgm:t>
        <a:bodyPr/>
        <a:lstStyle/>
        <a:p>
          <a:endParaRPr lang="en-US"/>
        </a:p>
      </dgm:t>
    </dgm:pt>
    <dgm:pt modelId="{BAA2117C-16D3-4BA9-8052-52A61E4D3769}" type="sibTrans" cxnId="{92F9C205-DB6A-46FB-A7B2-930301316364}">
      <dgm:prSet/>
      <dgm:spPr/>
      <dgm:t>
        <a:bodyPr/>
        <a:lstStyle/>
        <a:p>
          <a:endParaRPr lang="en-US"/>
        </a:p>
      </dgm:t>
    </dgm:pt>
    <dgm:pt modelId="{C647E8DE-18A6-44D1-9987-4B43B6981984}" type="pres">
      <dgm:prSet presAssocID="{335739AC-E27E-434E-A37C-5E7B022FF8A6}" presName="Name0" presStyleCnt="0">
        <dgm:presLayoutVars>
          <dgm:dir val="rev"/>
          <dgm:animLvl val="lvl"/>
          <dgm:resizeHandles val="exact"/>
        </dgm:presLayoutVars>
      </dgm:prSet>
      <dgm:spPr/>
    </dgm:pt>
    <dgm:pt modelId="{D64E837C-4218-4734-99AE-6B67EAD20858}" type="pres">
      <dgm:prSet presAssocID="{335739AC-E27E-434E-A37C-5E7B022FF8A6}" presName="dummy" presStyleCnt="0"/>
      <dgm:spPr/>
    </dgm:pt>
    <dgm:pt modelId="{AE12B6A1-F4D0-4A9E-8FC4-47AA15C2D99B}" type="pres">
      <dgm:prSet presAssocID="{335739AC-E27E-434E-A37C-5E7B022FF8A6}" presName="linH" presStyleCnt="0"/>
      <dgm:spPr/>
    </dgm:pt>
    <dgm:pt modelId="{980E0A0C-1FA8-4C1B-9E8D-7A7BFD9E0FB7}" type="pres">
      <dgm:prSet presAssocID="{335739AC-E27E-434E-A37C-5E7B022FF8A6}" presName="padding1" presStyleCnt="0"/>
      <dgm:spPr/>
    </dgm:pt>
    <dgm:pt modelId="{D91E5C97-E11E-4E40-97DB-2262A0BBBFB8}" type="pres">
      <dgm:prSet presAssocID="{4CD6155C-839A-417B-9814-269D0A5E077A}" presName="linV" presStyleCnt="0"/>
      <dgm:spPr/>
    </dgm:pt>
    <dgm:pt modelId="{269321A8-9832-4918-8277-7C0038444A44}" type="pres">
      <dgm:prSet presAssocID="{4CD6155C-839A-417B-9814-269D0A5E077A}" presName="spVertical1" presStyleCnt="0"/>
      <dgm:spPr/>
    </dgm:pt>
    <dgm:pt modelId="{A977E5CB-F63F-4F86-BD49-D75F19A299DB}" type="pres">
      <dgm:prSet presAssocID="{4CD6155C-839A-417B-9814-269D0A5E077A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D5EC1C-4FD2-400C-9905-862BC16771C4}" type="pres">
      <dgm:prSet presAssocID="{4CD6155C-839A-417B-9814-269D0A5E077A}" presName="spVertical2" presStyleCnt="0"/>
      <dgm:spPr/>
    </dgm:pt>
    <dgm:pt modelId="{6FA56317-EA97-42AC-A55D-FC03D7E4BF58}" type="pres">
      <dgm:prSet presAssocID="{4CD6155C-839A-417B-9814-269D0A5E077A}" presName="spVertical3" presStyleCnt="0"/>
      <dgm:spPr/>
    </dgm:pt>
    <dgm:pt modelId="{72CD7B45-A451-45B8-BA43-5F5C3BE770DC}" type="pres">
      <dgm:prSet presAssocID="{335739AC-E27E-434E-A37C-5E7B022FF8A6}" presName="padding2" presStyleCnt="0"/>
      <dgm:spPr/>
    </dgm:pt>
    <dgm:pt modelId="{B2C4ABCD-7F5E-4BAD-B360-F47E8A3232FF}" type="pres">
      <dgm:prSet presAssocID="{335739AC-E27E-434E-A37C-5E7B022FF8A6}" presName="negArrow" presStyleCnt="0"/>
      <dgm:spPr/>
    </dgm:pt>
    <dgm:pt modelId="{37383C2C-2BD3-4FD3-9ED7-FE60485A18EF}" type="pres">
      <dgm:prSet presAssocID="{335739AC-E27E-434E-A37C-5E7B022FF8A6}" presName="backgroundArrow" presStyleLbl="node1" presStyleIdx="0" presStyleCnt="1" custLinFactNeighborY="9476"/>
      <dgm:spPr>
        <a:gradFill rotWithShape="0">
          <a:gsLst>
            <a:gs pos="0">
              <a:srgbClr val="FFFF00">
                <a:lumMod val="84000"/>
                <a:lumOff val="16000"/>
              </a:srgb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</dgm:pt>
  </dgm:ptLst>
  <dgm:cxnLst>
    <dgm:cxn modelId="{92F9C205-DB6A-46FB-A7B2-930301316364}" srcId="{335739AC-E27E-434E-A37C-5E7B022FF8A6}" destId="{4CD6155C-839A-417B-9814-269D0A5E077A}" srcOrd="0" destOrd="0" parTransId="{D5506936-C1B0-4EA7-810B-8034C93EA26C}" sibTransId="{BAA2117C-16D3-4BA9-8052-52A61E4D3769}"/>
    <dgm:cxn modelId="{FD911F3B-1D8F-420A-8AEB-26A7FD853A44}" type="presOf" srcId="{4CD6155C-839A-417B-9814-269D0A5E077A}" destId="{A977E5CB-F63F-4F86-BD49-D75F19A299DB}" srcOrd="0" destOrd="0" presId="urn:microsoft.com/office/officeart/2005/8/layout/hProcess3"/>
    <dgm:cxn modelId="{357FC23C-B81D-41D8-8661-245793FDAF2B}" type="presOf" srcId="{335739AC-E27E-434E-A37C-5E7B022FF8A6}" destId="{C647E8DE-18A6-44D1-9987-4B43B6981984}" srcOrd="0" destOrd="0" presId="urn:microsoft.com/office/officeart/2005/8/layout/hProcess3"/>
    <dgm:cxn modelId="{E8129873-B788-46FF-A3E7-6AF264E082F8}" type="presParOf" srcId="{C647E8DE-18A6-44D1-9987-4B43B6981984}" destId="{D64E837C-4218-4734-99AE-6B67EAD20858}" srcOrd="0" destOrd="0" presId="urn:microsoft.com/office/officeart/2005/8/layout/hProcess3"/>
    <dgm:cxn modelId="{B2FCF4F6-6D4B-4479-A8D3-850FC8928F26}" type="presParOf" srcId="{C647E8DE-18A6-44D1-9987-4B43B6981984}" destId="{AE12B6A1-F4D0-4A9E-8FC4-47AA15C2D99B}" srcOrd="1" destOrd="0" presId="urn:microsoft.com/office/officeart/2005/8/layout/hProcess3"/>
    <dgm:cxn modelId="{17596C05-757E-4387-8982-524C206D382C}" type="presParOf" srcId="{AE12B6A1-F4D0-4A9E-8FC4-47AA15C2D99B}" destId="{980E0A0C-1FA8-4C1B-9E8D-7A7BFD9E0FB7}" srcOrd="0" destOrd="0" presId="urn:microsoft.com/office/officeart/2005/8/layout/hProcess3"/>
    <dgm:cxn modelId="{A22B6AF6-E67F-4CC9-9BA0-51F8AAC6BE88}" type="presParOf" srcId="{AE12B6A1-F4D0-4A9E-8FC4-47AA15C2D99B}" destId="{D91E5C97-E11E-4E40-97DB-2262A0BBBFB8}" srcOrd="1" destOrd="0" presId="urn:microsoft.com/office/officeart/2005/8/layout/hProcess3"/>
    <dgm:cxn modelId="{4C4DAC14-E67C-42B3-BE39-24427C4F384D}" type="presParOf" srcId="{D91E5C97-E11E-4E40-97DB-2262A0BBBFB8}" destId="{269321A8-9832-4918-8277-7C0038444A44}" srcOrd="0" destOrd="0" presId="urn:microsoft.com/office/officeart/2005/8/layout/hProcess3"/>
    <dgm:cxn modelId="{7CF34DEC-2D34-451F-8ED9-28017DEE36F6}" type="presParOf" srcId="{D91E5C97-E11E-4E40-97DB-2262A0BBBFB8}" destId="{A977E5CB-F63F-4F86-BD49-D75F19A299DB}" srcOrd="1" destOrd="0" presId="urn:microsoft.com/office/officeart/2005/8/layout/hProcess3"/>
    <dgm:cxn modelId="{90BDF02E-4474-4C2D-A1BD-AE38EAA106C9}" type="presParOf" srcId="{D91E5C97-E11E-4E40-97DB-2262A0BBBFB8}" destId="{08D5EC1C-4FD2-400C-9905-862BC16771C4}" srcOrd="2" destOrd="0" presId="urn:microsoft.com/office/officeart/2005/8/layout/hProcess3"/>
    <dgm:cxn modelId="{179A2EA1-4A27-4CC9-AC4D-C82335AC4A44}" type="presParOf" srcId="{D91E5C97-E11E-4E40-97DB-2262A0BBBFB8}" destId="{6FA56317-EA97-42AC-A55D-FC03D7E4BF58}" srcOrd="3" destOrd="0" presId="urn:microsoft.com/office/officeart/2005/8/layout/hProcess3"/>
    <dgm:cxn modelId="{A9DEB8A0-5D7C-43FA-B03F-BAA45E1AD469}" type="presParOf" srcId="{AE12B6A1-F4D0-4A9E-8FC4-47AA15C2D99B}" destId="{72CD7B45-A451-45B8-BA43-5F5C3BE770DC}" srcOrd="2" destOrd="0" presId="urn:microsoft.com/office/officeart/2005/8/layout/hProcess3"/>
    <dgm:cxn modelId="{562B9790-610C-45FA-9529-C3FBE84B69C0}" type="presParOf" srcId="{AE12B6A1-F4D0-4A9E-8FC4-47AA15C2D99B}" destId="{B2C4ABCD-7F5E-4BAD-B360-F47E8A3232FF}" srcOrd="3" destOrd="0" presId="urn:microsoft.com/office/officeart/2005/8/layout/hProcess3"/>
    <dgm:cxn modelId="{6CE1FE8D-93D0-455D-A6AB-F27949BF866D}" type="presParOf" srcId="{AE12B6A1-F4D0-4A9E-8FC4-47AA15C2D99B}" destId="{37383C2C-2BD3-4FD3-9ED7-FE60485A18EF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5466255-BC6C-4E37-A98D-BE9397DDA69D}" type="doc">
      <dgm:prSet loTypeId="urn:microsoft.com/office/officeart/2005/8/layout/arrow2" loCatId="process" qsTypeId="urn:microsoft.com/office/officeart/2005/8/quickstyle/3d2" qsCatId="3D" csTypeId="urn:microsoft.com/office/officeart/2005/8/colors/accent1_2" csCatId="accent1" phldr="1"/>
      <dgm:spPr/>
    </dgm:pt>
    <dgm:pt modelId="{699A2C37-3AED-42D8-ACFD-FC83E788099C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accent1">
                  <a:lumMod val="50000"/>
                </a:schemeClr>
              </a:solidFill>
            </a:rPr>
            <a:t>Shipper Incentives</a:t>
          </a:r>
          <a:endParaRPr lang="en-US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A796763F-628B-421E-9361-FD67A2835DDF}" type="parTrans" cxnId="{6A9113BB-CA7A-42B7-83FD-FBDF62E147FE}">
      <dgm:prSet/>
      <dgm:spPr/>
      <dgm:t>
        <a:bodyPr/>
        <a:lstStyle/>
        <a:p>
          <a:endParaRPr lang="en-US"/>
        </a:p>
      </dgm:t>
    </dgm:pt>
    <dgm:pt modelId="{1611CB99-E0F6-4B86-B263-BB2E62573697}" type="sibTrans" cxnId="{6A9113BB-CA7A-42B7-83FD-FBDF62E147FE}">
      <dgm:prSet/>
      <dgm:spPr/>
      <dgm:t>
        <a:bodyPr/>
        <a:lstStyle/>
        <a:p>
          <a:endParaRPr lang="en-US"/>
        </a:p>
      </dgm:t>
    </dgm:pt>
    <dgm:pt modelId="{3DAE4DD0-CE16-46D3-AB87-6C3A881F5465}" type="pres">
      <dgm:prSet presAssocID="{05466255-BC6C-4E37-A98D-BE9397DDA69D}" presName="arrowDiagram" presStyleCnt="0">
        <dgm:presLayoutVars>
          <dgm:chMax val="5"/>
          <dgm:dir/>
          <dgm:resizeHandles val="exact"/>
        </dgm:presLayoutVars>
      </dgm:prSet>
      <dgm:spPr/>
    </dgm:pt>
    <dgm:pt modelId="{A6626F1B-0208-4753-8541-4713779B1D27}" type="pres">
      <dgm:prSet presAssocID="{05466255-BC6C-4E37-A98D-BE9397DDA69D}" presName="arrow" presStyleLbl="bgShp" presStyleIdx="0" presStyleCnt="1"/>
      <dgm:spPr/>
    </dgm:pt>
    <dgm:pt modelId="{B035487D-8974-4396-981E-B70C3E76673A}" type="pres">
      <dgm:prSet presAssocID="{05466255-BC6C-4E37-A98D-BE9397DDA69D}" presName="arrowDiagram1" presStyleCnt="0">
        <dgm:presLayoutVars>
          <dgm:bulletEnabled val="1"/>
        </dgm:presLayoutVars>
      </dgm:prSet>
      <dgm:spPr/>
    </dgm:pt>
    <dgm:pt modelId="{20A4391B-0175-41B8-B7EA-77B5FCE5BC69}" type="pres">
      <dgm:prSet presAssocID="{699A2C37-3AED-42D8-ACFD-FC83E788099C}" presName="bullet1" presStyleLbl="node1" presStyleIdx="0" presStyleCnt="1"/>
      <dgm:spPr/>
    </dgm:pt>
    <dgm:pt modelId="{8AB53242-475C-4CDC-BB71-DB7853BA7ED7}" type="pres">
      <dgm:prSet presAssocID="{699A2C37-3AED-42D8-ACFD-FC83E788099C}" presName="textBox1" presStyleLbl="revTx" presStyleIdx="0" presStyleCnt="1" custScaleX="160937" custLinFactNeighborX="-32422" custLinFactNeighborY="-151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3E1AE8-B18D-4483-9350-B56D595470A8}" type="presOf" srcId="{05466255-BC6C-4E37-A98D-BE9397DDA69D}" destId="{3DAE4DD0-CE16-46D3-AB87-6C3A881F5465}" srcOrd="0" destOrd="0" presId="urn:microsoft.com/office/officeart/2005/8/layout/arrow2"/>
    <dgm:cxn modelId="{6A9113BB-CA7A-42B7-83FD-FBDF62E147FE}" srcId="{05466255-BC6C-4E37-A98D-BE9397DDA69D}" destId="{699A2C37-3AED-42D8-ACFD-FC83E788099C}" srcOrd="0" destOrd="0" parTransId="{A796763F-628B-421E-9361-FD67A2835DDF}" sibTransId="{1611CB99-E0F6-4B86-B263-BB2E62573697}"/>
    <dgm:cxn modelId="{750AEE46-EDC9-41E4-9214-1D97CAA4E482}" type="presOf" srcId="{699A2C37-3AED-42D8-ACFD-FC83E788099C}" destId="{8AB53242-475C-4CDC-BB71-DB7853BA7ED7}" srcOrd="0" destOrd="0" presId="urn:microsoft.com/office/officeart/2005/8/layout/arrow2"/>
    <dgm:cxn modelId="{76F3DC15-ED5E-4E29-BC47-723D3BB776CD}" type="presParOf" srcId="{3DAE4DD0-CE16-46D3-AB87-6C3A881F5465}" destId="{A6626F1B-0208-4753-8541-4713779B1D27}" srcOrd="0" destOrd="0" presId="urn:microsoft.com/office/officeart/2005/8/layout/arrow2"/>
    <dgm:cxn modelId="{F212CAB0-9822-4433-BE03-9D70C98E1778}" type="presParOf" srcId="{3DAE4DD0-CE16-46D3-AB87-6C3A881F5465}" destId="{B035487D-8974-4396-981E-B70C3E76673A}" srcOrd="1" destOrd="0" presId="urn:microsoft.com/office/officeart/2005/8/layout/arrow2"/>
    <dgm:cxn modelId="{E577DC95-A8FD-4D6B-B049-FB148BEB33AC}" type="presParOf" srcId="{B035487D-8974-4396-981E-B70C3E76673A}" destId="{20A4391B-0175-41B8-B7EA-77B5FCE5BC69}" srcOrd="0" destOrd="0" presId="urn:microsoft.com/office/officeart/2005/8/layout/arrow2"/>
    <dgm:cxn modelId="{5A5E3558-13BC-4FF7-B82A-BC5002D1BDEF}" type="presParOf" srcId="{B035487D-8974-4396-981E-B70C3E76673A}" destId="{8AB53242-475C-4CDC-BB71-DB7853BA7ED7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4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8B95A-3BE2-4E90-A206-F0D413298C12}">
      <dsp:nvSpPr>
        <dsp:cNvPr id="0" name=""/>
        <dsp:cNvSpPr/>
      </dsp:nvSpPr>
      <dsp:spPr>
        <a:xfrm>
          <a:off x="0" y="0"/>
          <a:ext cx="3581400" cy="1800000"/>
        </a:xfrm>
        <a:prstGeom prst="upArrow">
          <a:avLst/>
        </a:prstGeom>
        <a:gradFill rotWithShape="0">
          <a:gsLst>
            <a:gs pos="0">
              <a:srgbClr val="0C0288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3E56EA-D1F9-4EE6-944F-D926114AD834}">
      <dsp:nvSpPr>
        <dsp:cNvPr id="0" name=""/>
        <dsp:cNvSpPr/>
      </dsp:nvSpPr>
      <dsp:spPr>
        <a:xfrm>
          <a:off x="358140" y="464399"/>
          <a:ext cx="2934369" cy="9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0" rIns="0" bIns="2540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Fuel Costs</a:t>
          </a:r>
          <a:endParaRPr lang="en-US" sz="2500" kern="1200" dirty="0"/>
        </a:p>
      </dsp:txBody>
      <dsp:txXfrm>
        <a:off x="358140" y="464399"/>
        <a:ext cx="2934369" cy="90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6DCDB-FE31-44DE-B29E-0751893A2C1B}">
      <dsp:nvSpPr>
        <dsp:cNvPr id="0" name=""/>
        <dsp:cNvSpPr/>
      </dsp:nvSpPr>
      <dsp:spPr>
        <a:xfrm>
          <a:off x="0" y="0"/>
          <a:ext cx="2971800" cy="1656000"/>
        </a:xfrm>
        <a:prstGeom prst="rightArrow">
          <a:avLst/>
        </a:prstGeom>
        <a:gradFill rotWithShape="0">
          <a:gsLst>
            <a:gs pos="0">
              <a:srgbClr val="00B05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43CD73-7377-4A80-A3B1-DAF390B8519C}">
      <dsp:nvSpPr>
        <dsp:cNvPr id="0" name=""/>
        <dsp:cNvSpPr/>
      </dsp:nvSpPr>
      <dsp:spPr>
        <a:xfrm>
          <a:off x="239717" y="449599"/>
          <a:ext cx="2434902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33680" rIns="0" bIns="23368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Policy Changes</a:t>
          </a:r>
          <a:endParaRPr lang="en-US" sz="2300" kern="1200" dirty="0"/>
        </a:p>
      </dsp:txBody>
      <dsp:txXfrm>
        <a:off x="239717" y="449599"/>
        <a:ext cx="2434902" cy="828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7EB56-B2F8-482C-A65A-0DC05E803FDB}">
      <dsp:nvSpPr>
        <dsp:cNvPr id="0" name=""/>
        <dsp:cNvSpPr/>
      </dsp:nvSpPr>
      <dsp:spPr>
        <a:xfrm>
          <a:off x="0" y="0"/>
          <a:ext cx="2971800" cy="1656000"/>
        </a:xfrm>
        <a:prstGeom prst="leftArrow">
          <a:avLst/>
        </a:prstGeom>
        <a:gradFill rotWithShape="0">
          <a:gsLst>
            <a:gs pos="0">
              <a:srgbClr val="FFFF0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432B40-6F5F-4571-9647-B4AEF1B19C71}">
      <dsp:nvSpPr>
        <dsp:cNvPr id="0" name=""/>
        <dsp:cNvSpPr/>
      </dsp:nvSpPr>
      <dsp:spPr>
        <a:xfrm>
          <a:off x="297180" y="500399"/>
          <a:ext cx="2434902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33680" rIns="0" bIns="23368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Start up funding risk</a:t>
          </a:r>
          <a:endParaRPr lang="en-US" sz="2300" kern="1200" dirty="0"/>
        </a:p>
      </dsp:txBody>
      <dsp:txXfrm>
        <a:off x="297180" y="500399"/>
        <a:ext cx="2434902" cy="828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2BD2E-5C6A-49D9-9C14-E2E89D45013B}">
      <dsp:nvSpPr>
        <dsp:cNvPr id="0" name=""/>
        <dsp:cNvSpPr/>
      </dsp:nvSpPr>
      <dsp:spPr>
        <a:xfrm>
          <a:off x="0" y="3799"/>
          <a:ext cx="4419600" cy="1872000"/>
        </a:xfrm>
        <a:prstGeom prst="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63A21E-9031-4B7B-9A19-3F5D746553D4}">
      <dsp:nvSpPr>
        <dsp:cNvPr id="0" name=""/>
        <dsp:cNvSpPr/>
      </dsp:nvSpPr>
      <dsp:spPr>
        <a:xfrm>
          <a:off x="356502" y="471800"/>
          <a:ext cx="3621137" cy="93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Monotype Corsiva" pitchFamily="66" charset="0"/>
            </a:rPr>
            <a:t>Demand</a:t>
          </a:r>
          <a:endParaRPr lang="en-US" sz="3200" kern="1200" dirty="0">
            <a:latin typeface="Monotype Corsiva" pitchFamily="66" charset="0"/>
          </a:endParaRPr>
        </a:p>
      </dsp:txBody>
      <dsp:txXfrm>
        <a:off x="356502" y="471800"/>
        <a:ext cx="3621137" cy="936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425CC-DBE7-4027-BBD9-2F90637D1404}">
      <dsp:nvSpPr>
        <dsp:cNvPr id="0" name=""/>
        <dsp:cNvSpPr/>
      </dsp:nvSpPr>
      <dsp:spPr>
        <a:xfrm>
          <a:off x="0" y="0"/>
          <a:ext cx="4114800" cy="1828794"/>
        </a:xfrm>
        <a:prstGeom prst="lef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AF6472-8652-4E7B-A504-21AA3B89BD5E}">
      <dsp:nvSpPr>
        <dsp:cNvPr id="0" name=""/>
        <dsp:cNvSpPr/>
      </dsp:nvSpPr>
      <dsp:spPr>
        <a:xfrm>
          <a:off x="411480" y="432002"/>
          <a:ext cx="3371403" cy="8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Monotype Corsiva" pitchFamily="66" charset="0"/>
            </a:rPr>
            <a:t>Supply</a:t>
          </a:r>
          <a:endParaRPr lang="en-US" sz="3200" kern="1200" dirty="0">
            <a:latin typeface="Monotype Corsiva" pitchFamily="66" charset="0"/>
          </a:endParaRPr>
        </a:p>
      </dsp:txBody>
      <dsp:txXfrm>
        <a:off x="411480" y="432002"/>
        <a:ext cx="3371403" cy="864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8B40B-B8B2-4223-84BF-155C7784706F}">
      <dsp:nvSpPr>
        <dsp:cNvPr id="0" name=""/>
        <dsp:cNvSpPr/>
      </dsp:nvSpPr>
      <dsp:spPr>
        <a:xfrm>
          <a:off x="0" y="7999"/>
          <a:ext cx="3733800" cy="2016000"/>
        </a:xfrm>
        <a:prstGeom prst="leftArrow">
          <a:avLst/>
        </a:prstGeom>
        <a:gradFill rotWithShape="0">
          <a:gsLst>
            <a:gs pos="0">
              <a:schemeClr val="accent5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C979F1-7665-4CCC-B286-70EA07FE2BC0}">
      <dsp:nvSpPr>
        <dsp:cNvPr id="0" name=""/>
        <dsp:cNvSpPr/>
      </dsp:nvSpPr>
      <dsp:spPr>
        <a:xfrm>
          <a:off x="373380" y="512000"/>
          <a:ext cx="3059236" cy="100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baseline="0" dirty="0" smtClean="0"/>
            <a:t>Maritime as part of the surface transportation system</a:t>
          </a:r>
          <a:endParaRPr lang="en-US" sz="2000" b="1" i="0" kern="1200" baseline="0" dirty="0"/>
        </a:p>
      </dsp:txBody>
      <dsp:txXfrm>
        <a:off x="373380" y="512000"/>
        <a:ext cx="3059236" cy="1008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B3874-BD01-486B-8F19-40B50A043239}">
      <dsp:nvSpPr>
        <dsp:cNvPr id="0" name=""/>
        <dsp:cNvSpPr/>
      </dsp:nvSpPr>
      <dsp:spPr>
        <a:xfrm>
          <a:off x="0" y="0"/>
          <a:ext cx="3505200" cy="1440000"/>
        </a:xfrm>
        <a:prstGeom prst="rightArrow">
          <a:avLst/>
        </a:prstGeom>
        <a:gradFill rotWithShape="0">
          <a:gsLst>
            <a:gs pos="0">
              <a:srgbClr val="00B05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F8671C-B2FB-4A3B-B763-B3A58253D603}">
      <dsp:nvSpPr>
        <dsp:cNvPr id="0" name=""/>
        <dsp:cNvSpPr/>
      </dsp:nvSpPr>
      <dsp:spPr>
        <a:xfrm>
          <a:off x="282743" y="363900"/>
          <a:ext cx="287193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Carbon Trading</a:t>
          </a:r>
          <a:endParaRPr lang="en-US" sz="2000" kern="1200" dirty="0"/>
        </a:p>
      </dsp:txBody>
      <dsp:txXfrm>
        <a:off x="282743" y="363900"/>
        <a:ext cx="2871936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83C2C-2BD3-4FD3-9ED7-FE60485A18EF}">
      <dsp:nvSpPr>
        <dsp:cNvPr id="0" name=""/>
        <dsp:cNvSpPr/>
      </dsp:nvSpPr>
      <dsp:spPr>
        <a:xfrm>
          <a:off x="0" y="11799"/>
          <a:ext cx="3200400" cy="1944000"/>
        </a:xfrm>
        <a:prstGeom prst="leftArrow">
          <a:avLst/>
        </a:prstGeom>
        <a:gradFill rotWithShape="0">
          <a:gsLst>
            <a:gs pos="0">
              <a:srgbClr val="FFFF00">
                <a:lumMod val="84000"/>
                <a:lumOff val="16000"/>
              </a:srgb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77E5CB-F63F-4F86-BD49-D75F19A299DB}">
      <dsp:nvSpPr>
        <dsp:cNvPr id="0" name=""/>
        <dsp:cNvSpPr/>
      </dsp:nvSpPr>
      <dsp:spPr>
        <a:xfrm>
          <a:off x="320040" y="491900"/>
          <a:ext cx="2622202" cy="97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4320" rIns="0" bIns="27432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320040" y="491900"/>
        <a:ext cx="2622202" cy="972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26F1B-0208-4753-8541-4713779B1D27}">
      <dsp:nvSpPr>
        <dsp:cNvPr id="0" name=""/>
        <dsp:cNvSpPr/>
      </dsp:nvSpPr>
      <dsp:spPr>
        <a:xfrm>
          <a:off x="408940" y="0"/>
          <a:ext cx="2763519" cy="172720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0A4391B-0175-41B8-B7EA-77B5FCE5BC69}">
      <dsp:nvSpPr>
        <dsp:cNvPr id="0" name=""/>
        <dsp:cNvSpPr/>
      </dsp:nvSpPr>
      <dsp:spPr>
        <a:xfrm>
          <a:off x="2517505" y="350276"/>
          <a:ext cx="204500" cy="2045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B53242-475C-4CDC-BB71-DB7853BA7ED7}">
      <dsp:nvSpPr>
        <dsp:cNvPr id="0" name=""/>
        <dsp:cNvSpPr/>
      </dsp:nvSpPr>
      <dsp:spPr>
        <a:xfrm>
          <a:off x="819151" y="259081"/>
          <a:ext cx="1779010" cy="1274673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8361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1">
                  <a:lumMod val="50000"/>
                </a:schemeClr>
              </a:solidFill>
            </a:rPr>
            <a:t>Shipper Incentives</a:t>
          </a:r>
          <a:endParaRPr lang="en-US" sz="2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881375" y="321305"/>
        <a:ext cx="1654562" cy="1150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A6451-1BCC-4737-9822-AA5E3D541226}" type="datetimeFigureOut">
              <a:rPr lang="en-US" smtClean="0"/>
              <a:pPr/>
              <a:t>10/17/2012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2DF8B-1536-4F07-93AC-3B21A8294B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741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81CB94-E198-4830-8D08-2144A9CC0537}" type="datetimeFigureOut">
              <a:rPr lang="en-US"/>
              <a:pPr>
                <a:defRPr/>
              </a:pPr>
              <a:t>10/17/2012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387136"/>
            <a:ext cx="5608320" cy="4156234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79C5EB-3A98-45F7-9214-D8F3D3809D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2616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48FCAD-B2D4-476C-9B8D-3C0C6F29BA2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>
          <a:xfrm>
            <a:off x="701675" y="4387767"/>
            <a:ext cx="5607051" cy="430953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a complex</a:t>
            </a:r>
            <a:r>
              <a:rPr lang="en-US" baseline="0" dirty="0" smtClean="0"/>
              <a:t> puzzle with multiple elements which all must align at the same time for marine highways to work but it is achievable.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79C5EB-3A98-45F7-9214-D8F3D3809D6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38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7C2C3-1007-43AC-AF47-4A0A450D2244}" type="slidenum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DA6BC-79F7-4FBE-A84A-73169394C91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>
          <a:xfrm>
            <a:off x="762000" y="4465637"/>
            <a:ext cx="5760720" cy="423243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DA6BC-79F7-4FBE-A84A-73169394C91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map shows regional flow of all commodities reported</a:t>
            </a:r>
            <a:r>
              <a:rPr lang="en-US" baseline="0" dirty="0" smtClean="0"/>
              <a:t> to FHWA and how the Ohio River Valley and Mississippi River parallel some of the most congested routes in the country.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(Additional regional maps can be created from FAF3 modeling and/or can be requested from Melissa Whitener)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79C5EB-3A98-45F7-9214-D8F3D3809D6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11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79C5EB-3A98-45F7-9214-D8F3D3809D6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03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64 Express is an example</a:t>
            </a:r>
            <a:r>
              <a:rPr lang="en-US" baseline="0" dirty="0" smtClean="0"/>
              <a:t> of one of those investments using Marine Highway grant funds to help capitalize a marine highway service that has been growing in popularity and whose volumes have grown by over 400% since its inception in 2008.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Additionally, this service provides heavy weight shipping alternatives to manufacturers in the Richmond area and significantly reduces congestion, road maintenance costs, and air emissions in the Norfolk area.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79C5EB-3A98-45F7-9214-D8F3D3809D6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346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79C5EB-3A98-45F7-9214-D8F3D3809D6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313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community in northern</a:t>
            </a:r>
            <a:r>
              <a:rPr lang="en-US" baseline="0" dirty="0" smtClean="0"/>
              <a:t> FL has done an analysis of the regional transportation system and this diagram shows how the inland river can supplement capacity along the I-95 Corridor.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Maritime Administration recently held a roundtable</a:t>
            </a:r>
            <a:r>
              <a:rPr lang="en-US" baseline="0" dirty="0" smtClean="0"/>
              <a:t> meeting at the request of the </a:t>
            </a:r>
            <a:r>
              <a:rPr lang="en-US" baseline="0" dirty="0" err="1" smtClean="0"/>
              <a:t>Jax</a:t>
            </a:r>
            <a:r>
              <a:rPr lang="en-US" baseline="0" dirty="0" smtClean="0"/>
              <a:t> Chamber of Commerce bringing together public and private entities to explore the development of a marine highway connector linking the interior of central FL along the St. Johns River with the M-95 through </a:t>
            </a:r>
            <a:r>
              <a:rPr lang="en-US" baseline="0" dirty="0" err="1" smtClean="0"/>
              <a:t>JAXPort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79C5EB-3A98-45F7-9214-D8F3D3809D6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21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1CF8-0C9B-460A-9EE9-F2E60534060F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3FCC76-9685-4678-865F-C7C4840C9A6A}" type="datetime1">
              <a:rPr lang="en-US" smtClean="0"/>
              <a:t>10/17/2012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82C84C-AC3B-4DC1-9739-10AF03C613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2DB05B-0E21-457E-8E2D-9F586A7F838D}" type="datetime1">
              <a:rPr lang="en-US" smtClean="0"/>
              <a:t>10/17/2012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CA3B2CF-0D57-402E-BE91-926A33F5DC9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3677D83-07E8-46E6-89C3-8F55C914C999}" type="datetime1">
              <a:rPr lang="en-US" smtClean="0"/>
              <a:t>10/17/2012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164020-9464-40C9-8EF7-4C4A787248C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7292FC-36F9-4832-8F9B-336C9011F121}" type="datetime1">
              <a:rPr lang="en-US" smtClean="0"/>
              <a:t>10/17/2012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82C84C-AC3B-4DC1-9739-10AF03C613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9AE04A8-5CD0-4489-92BA-4B4CAD6E82DF}" type="datetime1">
              <a:rPr lang="en-US" smtClean="0"/>
              <a:t>10/17/2012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08B9E7-D4EF-4BF5-982A-3EA744CC2E7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BD9056B-D14A-49BD-A9CF-B309CB354BE5}" type="datetime1">
              <a:rPr lang="en-US" smtClean="0"/>
              <a:t>10/17/2012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936A38E-5D6C-4E22-8C09-AB0F74D0A9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D8AD78-1E8C-435B-985F-D88A62220C16}" type="datetime1">
              <a:rPr lang="en-US" smtClean="0"/>
              <a:t>10/17/2012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5C4B79-22FF-4A36-9B97-00D773FE2A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0CA94B-1CEC-49ED-A1B9-2F3AFF6BC03F}" type="datetime1">
              <a:rPr lang="en-US" smtClean="0"/>
              <a:t>10/17/2012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7E813F6-BE1B-482F-AE6A-3C1298D97F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899B982-22F1-4F1D-BE98-50402490FC05}" type="datetime1">
              <a:rPr lang="en-US" smtClean="0"/>
              <a:t>10/17/2012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2D9C9D3-C765-47D7-B9DE-4BFCA0A76D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0E7B2CB-58EC-405E-A462-8FA0BA2DFFDF}" type="datetime1">
              <a:rPr lang="en-US" smtClean="0"/>
              <a:t>10/17/2012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60967E0-72E6-4708-BF79-A6D772B4B4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9764524-0985-45EF-8E11-08E234CC1D7D}" type="datetime1">
              <a:rPr lang="en-US" smtClean="0"/>
              <a:t>10/17/2012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08B9E7-D4EF-4BF5-982A-3EA744CC2E7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C5E6817-11FE-428B-B99A-3CBB6716BAE4}" type="datetime1">
              <a:rPr lang="en-US" smtClean="0"/>
              <a:t>10/17/2012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6F203F-03C0-4298-B640-2B659D15BC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87F597-1B18-496C-8832-4E976BC1A9B7}" type="datetime1">
              <a:rPr lang="en-US" smtClean="0"/>
              <a:t>10/17/2012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C0D004E-C4C6-4010-9A3B-95C8B51CB5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373A517-D2DB-4339-9C44-434263822E5B}" type="datetime1">
              <a:rPr lang="en-US" smtClean="0"/>
              <a:t>10/17/2012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CA3B2CF-0D57-402E-BE91-926A33F5DC9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BD56C2-366C-403B-A8E3-46C3DBDDA886}" type="datetime1">
              <a:rPr lang="en-US" smtClean="0"/>
              <a:t>10/17/2012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164020-9464-40C9-8EF7-4C4A787248C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7089320-B605-4A58-9E63-C5D3DA4EDC4D}" type="datetime1">
              <a:rPr lang="en-US" smtClean="0"/>
              <a:t>10/17/2012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936A38E-5D6C-4E22-8C09-AB0F74D0A9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195C046-08D8-4DFC-A5D8-225049AFDEBF}" type="datetime1">
              <a:rPr lang="en-US" smtClean="0"/>
              <a:t>10/17/2012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5C4B79-22FF-4A36-9B97-00D773FE2A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96164E-A04C-40C0-93A1-5120F41477DE}" type="datetime1">
              <a:rPr lang="en-US" smtClean="0"/>
              <a:t>10/17/2012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7E813F6-BE1B-482F-AE6A-3C1298D97F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26A2966-AAC0-4ED1-BF03-A6142047E30C}" type="datetime1">
              <a:rPr lang="en-US" smtClean="0"/>
              <a:t>10/17/2012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2D9C9D3-C765-47D7-B9DE-4BFCA0A76D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BFE0345-7B38-47E4-A72F-7EAA7814B582}" type="datetime1">
              <a:rPr lang="en-US" smtClean="0"/>
              <a:t>10/17/2012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60967E0-72E6-4708-BF79-A6D772B4B4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708B1E5-60CF-4CF2-8989-2781D8D5F041}" type="datetime1">
              <a:rPr lang="en-US" smtClean="0"/>
              <a:t>10/17/2012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6F203F-03C0-4298-B640-2B659D15BC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A18EC9-6C02-4265-8395-60EAF8FA6EE9}" type="datetime1">
              <a:rPr lang="en-US" smtClean="0"/>
              <a:t>10/17/2012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C0D004E-C4C6-4010-9A3B-95C8B51CB5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solidFill>
            <a:srgbClr val="25416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DOT Seal (without words)-0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602125" y="6324600"/>
            <a:ext cx="465675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Century Schoolbook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8000" t="32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solidFill>
            <a:srgbClr val="25416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DOT Seal (without words)-01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602125" y="6324600"/>
            <a:ext cx="465675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Century Schoolbook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9" Type="http://schemas.openxmlformats.org/officeDocument/2006/relationships/diagramData" Target="../diagrams/data8.xml"/><Relationship Id="rId3" Type="http://schemas.openxmlformats.org/officeDocument/2006/relationships/image" Target="../media/image12.png"/><Relationship Id="rId21" Type="http://schemas.openxmlformats.org/officeDocument/2006/relationships/diagramQuickStyle" Target="../diagrams/quickStyle4.xml"/><Relationship Id="rId34" Type="http://schemas.openxmlformats.org/officeDocument/2006/relationships/diagramData" Target="../diagrams/data7.xml"/><Relationship Id="rId42" Type="http://schemas.openxmlformats.org/officeDocument/2006/relationships/diagramColors" Target="../diagrams/colors8.xml"/><Relationship Id="rId47" Type="http://schemas.openxmlformats.org/officeDocument/2006/relationships/diagramColors" Target="../diagrams/colors9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33" Type="http://schemas.microsoft.com/office/2007/relationships/diagramDrawing" Target="../diagrams/drawing6.xml"/><Relationship Id="rId38" Type="http://schemas.microsoft.com/office/2007/relationships/diagramDrawing" Target="../diagrams/drawing7.xml"/><Relationship Id="rId46" Type="http://schemas.openxmlformats.org/officeDocument/2006/relationships/diagramQuickStyle" Target="../diagrams/quickStyle9.xml"/><Relationship Id="rId2" Type="http://schemas.openxmlformats.org/officeDocument/2006/relationships/notesSlide" Target="../notesSlides/notesSlide10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29" Type="http://schemas.openxmlformats.org/officeDocument/2006/relationships/diagramData" Target="../diagrams/data6.xml"/><Relationship Id="rId41" Type="http://schemas.openxmlformats.org/officeDocument/2006/relationships/diagramQuickStyle" Target="../diagrams/quickStyle8.xml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32" Type="http://schemas.openxmlformats.org/officeDocument/2006/relationships/diagramColors" Target="../diagrams/colors6.xml"/><Relationship Id="rId37" Type="http://schemas.openxmlformats.org/officeDocument/2006/relationships/diagramColors" Target="../diagrams/colors7.xml"/><Relationship Id="rId40" Type="http://schemas.openxmlformats.org/officeDocument/2006/relationships/diagramLayout" Target="../diagrams/layout8.xml"/><Relationship Id="rId45" Type="http://schemas.openxmlformats.org/officeDocument/2006/relationships/diagramLayout" Target="../diagrams/layout9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36" Type="http://schemas.openxmlformats.org/officeDocument/2006/relationships/diagramQuickStyle" Target="../diagrams/quickStyle7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31" Type="http://schemas.openxmlformats.org/officeDocument/2006/relationships/diagramQuickStyle" Target="../diagrams/quickStyle6.xml"/><Relationship Id="rId44" Type="http://schemas.openxmlformats.org/officeDocument/2006/relationships/diagramData" Target="../diagrams/data9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Relationship Id="rId30" Type="http://schemas.openxmlformats.org/officeDocument/2006/relationships/diagramLayout" Target="../diagrams/layout6.xml"/><Relationship Id="rId35" Type="http://schemas.openxmlformats.org/officeDocument/2006/relationships/diagramLayout" Target="../diagrams/layout7.xml"/><Relationship Id="rId43" Type="http://schemas.microsoft.com/office/2007/relationships/diagramDrawing" Target="../diagrams/drawing8.xml"/><Relationship Id="rId48" Type="http://schemas.microsoft.com/office/2007/relationships/diagramDrawing" Target="../diagrams/drawing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81000" y="2667000"/>
            <a:ext cx="8077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600" dirty="0" smtClean="0">
                <a:solidFill>
                  <a:srgbClr val="0C0288"/>
                </a:solidFill>
                <a:latin typeface="Imprint MT Shadow" pitchFamily="82" charset="0"/>
              </a:rPr>
              <a:t>FHWA’s Talking Freight Series:</a:t>
            </a:r>
            <a:endParaRPr lang="en-US" sz="3600" dirty="0" smtClean="0">
              <a:solidFill>
                <a:srgbClr val="0C0288"/>
              </a:solidFill>
              <a:latin typeface="Imprint MT Shadow" pitchFamily="82" charset="0"/>
            </a:endParaRPr>
          </a:p>
          <a:p>
            <a:pPr algn="ctr" eaLnBrk="0" hangingPunct="0">
              <a:defRPr/>
            </a:pPr>
            <a:r>
              <a:rPr lang="en-US" sz="4000" i="1" dirty="0" smtClean="0">
                <a:solidFill>
                  <a:srgbClr val="0C0288"/>
                </a:solidFill>
                <a:latin typeface="Imprint MT Shadow" pitchFamily="82" charset="0"/>
              </a:rPr>
              <a:t>America’s </a:t>
            </a:r>
            <a:r>
              <a:rPr lang="en-US" sz="4000" i="1" dirty="0">
                <a:solidFill>
                  <a:srgbClr val="0C0288"/>
                </a:solidFill>
                <a:latin typeface="Imprint MT Shadow" pitchFamily="82" charset="0"/>
              </a:rPr>
              <a:t>Marine </a:t>
            </a:r>
            <a:r>
              <a:rPr lang="en-US" sz="4000" i="1" dirty="0" smtClean="0">
                <a:solidFill>
                  <a:srgbClr val="0C0288"/>
                </a:solidFill>
                <a:latin typeface="Imprint MT Shadow" pitchFamily="82" charset="0"/>
              </a:rPr>
              <a:t>Highways</a:t>
            </a:r>
          </a:p>
          <a:p>
            <a:pPr algn="ctr" eaLnBrk="0" hangingPunct="0">
              <a:defRPr/>
            </a:pPr>
            <a:r>
              <a:rPr lang="en-US" sz="3600" dirty="0" smtClean="0">
                <a:solidFill>
                  <a:srgbClr val="0C0288"/>
                </a:solidFill>
                <a:latin typeface="Imprint MT Shadow" pitchFamily="82" charset="0"/>
              </a:rPr>
              <a:t>October 17</a:t>
            </a:r>
            <a:r>
              <a:rPr lang="en-US" sz="3600" dirty="0" smtClean="0">
                <a:solidFill>
                  <a:srgbClr val="0C0288"/>
                </a:solidFill>
                <a:latin typeface="Imprint MT Shadow" pitchFamily="82" charset="0"/>
              </a:rPr>
              <a:t>, </a:t>
            </a:r>
            <a:r>
              <a:rPr lang="en-US" sz="3600" dirty="0" smtClean="0">
                <a:solidFill>
                  <a:srgbClr val="0C0288"/>
                </a:solidFill>
                <a:latin typeface="Imprint MT Shadow" pitchFamily="82" charset="0"/>
              </a:rPr>
              <a:t>2012</a:t>
            </a:r>
            <a:endParaRPr lang="en-US" sz="3600" dirty="0">
              <a:solidFill>
                <a:srgbClr val="0C0288"/>
              </a:solidFill>
              <a:latin typeface="Imprint MT Shadow" pitchFamily="82" charset="0"/>
            </a:endParaRPr>
          </a:p>
          <a:p>
            <a:pPr algn="ctr" eaLnBrk="0" hangingPunct="0">
              <a:defRPr/>
            </a:pPr>
            <a:r>
              <a:rPr lang="en-US" sz="2800" dirty="0" smtClean="0">
                <a:solidFill>
                  <a:schemeClr val="bg1"/>
                </a:solidFill>
                <a:latin typeface="Baskerville Old Face" pitchFamily="18" charset="0"/>
              </a:rPr>
              <a:t>012</a:t>
            </a:r>
            <a:endParaRPr lang="en-US" sz="2800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" y="52578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itchFamily="18" charset="0"/>
              </a:rPr>
              <a:t>Lauren Brand, PPM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itchFamily="18" charset="0"/>
              </a:rPr>
              <a:t> Director, Office of Marine Highways and Passenger Vessel Services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itchFamily="18" charset="0"/>
              </a:rPr>
              <a:t>U.S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itchFamily="18" charset="0"/>
              </a:rPr>
              <a:t>. Department of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itchFamily="18" charset="0"/>
              </a:rPr>
              <a:t>Transportation – Maritime Administration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052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377" y="0"/>
            <a:ext cx="3352800" cy="2514600"/>
          </a:xfrm>
          <a:prstGeom prst="rect">
            <a:avLst/>
          </a:prstGeom>
        </p:spPr>
      </p:pic>
      <p:pic>
        <p:nvPicPr>
          <p:cNvPr id="3076" name="Picture 4" descr="Stars_anchor_fix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59035" y="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82C84C-AC3B-4DC1-9739-10AF03C613F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Objectives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askerville Old Face" pitchFamily="18" charset="0"/>
              </a:rPr>
              <a:t>Marine routes are designated as extensions of the surface transportation system</a:t>
            </a:r>
          </a:p>
          <a:p>
            <a:r>
              <a:rPr lang="en-US" dirty="0" smtClean="0">
                <a:latin typeface="Baskerville Old Face" pitchFamily="18" charset="0"/>
              </a:rPr>
              <a:t>Marine Highways are incorporated into State/Regional transportation planning</a:t>
            </a:r>
          </a:p>
          <a:p>
            <a:r>
              <a:rPr lang="en-US" dirty="0" smtClean="0">
                <a:latin typeface="Baskerville Old Face" pitchFamily="18" charset="0"/>
              </a:rPr>
              <a:t>Landside facilities and infrastructure are developed to support short sea services</a:t>
            </a:r>
          </a:p>
          <a:p>
            <a:r>
              <a:rPr lang="en-US" dirty="0" smtClean="0">
                <a:latin typeface="Baskerville Old Face" pitchFamily="18" charset="0"/>
              </a:rPr>
              <a:t>Performance measures are developed addressing short sea transportation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08B9E7-D4EF-4BF5-982A-3EA744CC2E7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965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Project Designation Eligibility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askerville Old Face" pitchFamily="18" charset="0"/>
              </a:rPr>
              <a:t>On designated MH Corridor</a:t>
            </a:r>
          </a:p>
          <a:p>
            <a:r>
              <a:rPr lang="en-US" dirty="0" smtClean="0">
                <a:latin typeface="Baskerville Old Face" pitchFamily="18" charset="0"/>
              </a:rPr>
              <a:t>Public sponsorship</a:t>
            </a:r>
          </a:p>
          <a:p>
            <a:r>
              <a:rPr lang="en-US" dirty="0" smtClean="0">
                <a:latin typeface="Baskerville Old Face" pitchFamily="18" charset="0"/>
              </a:rPr>
              <a:t>Create new, expand or enhance existing service</a:t>
            </a:r>
          </a:p>
          <a:p>
            <a:r>
              <a:rPr lang="en-US" dirty="0" smtClean="0">
                <a:latin typeface="Baskerville Old Face" pitchFamily="18" charset="0"/>
              </a:rPr>
              <a:t>Business plan, market plan &amp; financial plan</a:t>
            </a:r>
          </a:p>
          <a:p>
            <a:r>
              <a:rPr lang="en-US" dirty="0" smtClean="0">
                <a:latin typeface="Baskerville Old Face" pitchFamily="18" charset="0"/>
              </a:rPr>
              <a:t>Indications of market support</a:t>
            </a:r>
          </a:p>
          <a:p>
            <a:r>
              <a:rPr lang="en-US" dirty="0" smtClean="0">
                <a:latin typeface="Baskerville Old Face" pitchFamily="18" charset="0"/>
              </a:rPr>
              <a:t>Documented vessels</a:t>
            </a:r>
          </a:p>
          <a:p>
            <a:r>
              <a:rPr lang="en-US" dirty="0" smtClean="0">
                <a:latin typeface="Baskerville Old Face" pitchFamily="18" charset="0"/>
              </a:rPr>
              <a:t>Containerized/trailerized freight; passengers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08B9E7-D4EF-4BF5-982A-3EA744CC2E7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998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stellar" pitchFamily="18" charset="0"/>
                <a:sym typeface="Academy Engraved LET" charset="0"/>
              </a:rPr>
              <a:t>Critical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stellar" pitchFamily="18" charset="0"/>
                <a:sym typeface="Academy Engraved LET" charset="0"/>
              </a:rPr>
              <a:t>to Developing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stellar" pitchFamily="18" charset="0"/>
                <a:sym typeface="Academy Engraved LET" charset="0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stellar" pitchFamily="18" charset="0"/>
                <a:sym typeface="Academy Engraved LET" charset="0"/>
              </a:rPr>
              <a:t>Marine Highway services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Castellar" pitchFamily="18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/>
            <a:r>
              <a:rPr lang="en-US" dirty="0" smtClean="0"/>
              <a:t>Need communication among multiple partners (including public and private)</a:t>
            </a:r>
          </a:p>
          <a:p>
            <a:pPr eaLnBrk="1"/>
            <a:r>
              <a:rPr lang="en-US" dirty="0" smtClean="0"/>
              <a:t>Promotion efforts must be coordinated between all partners</a:t>
            </a:r>
          </a:p>
          <a:p>
            <a:pPr eaLnBrk="1"/>
            <a:r>
              <a:rPr lang="en-US" dirty="0"/>
              <a:t>N</a:t>
            </a:r>
            <a:r>
              <a:rPr lang="en-US" dirty="0" smtClean="0"/>
              <a:t>eed business, market and finance plans</a:t>
            </a:r>
          </a:p>
          <a:p>
            <a:pPr eaLnBrk="1"/>
            <a:r>
              <a:rPr lang="en-US" dirty="0" smtClean="0"/>
              <a:t>Need adequate capital for start-up operations, with contingency fund</a:t>
            </a:r>
          </a:p>
          <a:p>
            <a:pPr eaLnBrk="1"/>
            <a:r>
              <a:rPr lang="en-US" dirty="0" smtClean="0"/>
              <a:t>Need to be located on a designated Marine Highway Corridor, Connector or Crossing.</a:t>
            </a:r>
          </a:p>
        </p:txBody>
      </p:sp>
    </p:spTree>
    <p:extLst>
      <p:ext uri="{BB962C8B-B14F-4D97-AF65-F5344CB8AC3E}">
        <p14:creationId xmlns:p14="http://schemas.microsoft.com/office/powerpoint/2010/main" val="124036855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08B9E7-D4EF-4BF5-982A-3EA744CC2E7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460967E0-72E6-4708-BF79-A6D772B4B4B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1" algn="ctr" fontAlgn="auto">
              <a:spcAft>
                <a:spcPts val="0"/>
              </a:spcAft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rint MT Shadow" pitchFamily="82" charset="0"/>
                <a:ea typeface="+mj-ea"/>
              </a:rPr>
              <a:t>64 Express Marine Highway Service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rint MT Shadow" pitchFamily="82" charset="0"/>
              <a:ea typeface="+mj-ea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14400" y="1371600"/>
            <a:ext cx="72390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itchFamily="18" charset="0"/>
              </a:rPr>
              <a:t>MARAD Marine Highway Grant Funds provided for purchase of barges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skerville Old Face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715000" y="2514600"/>
            <a:ext cx="3048000" cy="3886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itchFamily="18" charset="0"/>
              </a:rPr>
              <a:t>Service started in 2008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lang="en-US" sz="2400" baseline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itchFamily="18" charset="0"/>
              </a:rPr>
              <a:t>Moves approx. 450 TEUs per month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lang="en-US" sz="2400" baseline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itchFamily="18" charset="0"/>
              </a:rPr>
              <a:t>Provides relief of congested I-64 corridor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skerville Old Face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510" y="2476500"/>
            <a:ext cx="532066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3970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Freeform 97"/>
          <p:cNvSpPr/>
          <p:nvPr/>
        </p:nvSpPr>
        <p:spPr>
          <a:xfrm>
            <a:off x="5161267" y="1291843"/>
            <a:ext cx="2517219" cy="1230006"/>
          </a:xfrm>
          <a:custGeom>
            <a:avLst/>
            <a:gdLst>
              <a:gd name="connsiteX0" fmla="*/ 0 w 197224"/>
              <a:gd name="connsiteY0" fmla="*/ 197224 h 197224"/>
              <a:gd name="connsiteX1" fmla="*/ 71718 w 197224"/>
              <a:gd name="connsiteY1" fmla="*/ 71718 h 197224"/>
              <a:gd name="connsiteX2" fmla="*/ 197224 w 197224"/>
              <a:gd name="connsiteY2" fmla="*/ 0 h 197224"/>
              <a:gd name="connsiteX0" fmla="*/ 0 w 197224"/>
              <a:gd name="connsiteY0" fmla="*/ 197224 h 230095"/>
              <a:gd name="connsiteX1" fmla="*/ 60411 w 197224"/>
              <a:gd name="connsiteY1" fmla="*/ 197224 h 230095"/>
              <a:gd name="connsiteX2" fmla="*/ 197224 w 197224"/>
              <a:gd name="connsiteY2" fmla="*/ 0 h 230095"/>
              <a:gd name="connsiteX0" fmla="*/ 0 w 217361"/>
              <a:gd name="connsiteY0" fmla="*/ 157779 h 223521"/>
              <a:gd name="connsiteX1" fmla="*/ 80548 w 217361"/>
              <a:gd name="connsiteY1" fmla="*/ 197224 h 223521"/>
              <a:gd name="connsiteX2" fmla="*/ 217361 w 217361"/>
              <a:gd name="connsiteY2" fmla="*/ 0 h 223521"/>
              <a:gd name="connsiteX0" fmla="*/ 0 w 227429"/>
              <a:gd name="connsiteY0" fmla="*/ 157779 h 223520"/>
              <a:gd name="connsiteX1" fmla="*/ 90616 w 227429"/>
              <a:gd name="connsiteY1" fmla="*/ 197224 h 223520"/>
              <a:gd name="connsiteX2" fmla="*/ 227429 w 227429"/>
              <a:gd name="connsiteY2" fmla="*/ 0 h 223520"/>
              <a:gd name="connsiteX0" fmla="*/ 0 w 230933"/>
              <a:gd name="connsiteY0" fmla="*/ 176583 h 242324"/>
              <a:gd name="connsiteX1" fmla="*/ 90616 w 230933"/>
              <a:gd name="connsiteY1" fmla="*/ 216028 h 242324"/>
              <a:gd name="connsiteX2" fmla="*/ 208131 w 230933"/>
              <a:gd name="connsiteY2" fmla="*/ 32871 h 242324"/>
              <a:gd name="connsiteX3" fmla="*/ 227429 w 230933"/>
              <a:gd name="connsiteY3" fmla="*/ 18804 h 242324"/>
              <a:gd name="connsiteX0" fmla="*/ 0 w 342328"/>
              <a:gd name="connsiteY0" fmla="*/ 276113 h 341854"/>
              <a:gd name="connsiteX1" fmla="*/ 90616 w 342328"/>
              <a:gd name="connsiteY1" fmla="*/ 315558 h 341854"/>
              <a:gd name="connsiteX2" fmla="*/ 208131 w 342328"/>
              <a:gd name="connsiteY2" fmla="*/ 132401 h 341854"/>
              <a:gd name="connsiteX3" fmla="*/ 342328 w 342328"/>
              <a:gd name="connsiteY3" fmla="*/ 0 h 341854"/>
              <a:gd name="connsiteX0" fmla="*/ 0 w 342328"/>
              <a:gd name="connsiteY0" fmla="*/ 276113 h 341854"/>
              <a:gd name="connsiteX1" fmla="*/ 90616 w 342328"/>
              <a:gd name="connsiteY1" fmla="*/ 315558 h 341854"/>
              <a:gd name="connsiteX2" fmla="*/ 221506 w 342328"/>
              <a:gd name="connsiteY2" fmla="*/ 157779 h 341854"/>
              <a:gd name="connsiteX3" fmla="*/ 342328 w 342328"/>
              <a:gd name="connsiteY3" fmla="*/ 0 h 341854"/>
              <a:gd name="connsiteX0" fmla="*/ 0 w 342328"/>
              <a:gd name="connsiteY0" fmla="*/ 276113 h 341854"/>
              <a:gd name="connsiteX1" fmla="*/ 90616 w 342328"/>
              <a:gd name="connsiteY1" fmla="*/ 315558 h 341854"/>
              <a:gd name="connsiteX2" fmla="*/ 271849 w 342328"/>
              <a:gd name="connsiteY2" fmla="*/ 276114 h 341854"/>
              <a:gd name="connsiteX3" fmla="*/ 342328 w 342328"/>
              <a:gd name="connsiteY3" fmla="*/ 0 h 341854"/>
              <a:gd name="connsiteX0" fmla="*/ 0 w 342328"/>
              <a:gd name="connsiteY0" fmla="*/ 276113 h 639771"/>
              <a:gd name="connsiteX1" fmla="*/ 90616 w 342328"/>
              <a:gd name="connsiteY1" fmla="*/ 315558 h 639771"/>
              <a:gd name="connsiteX2" fmla="*/ 271849 w 342328"/>
              <a:gd name="connsiteY2" fmla="*/ 276114 h 639771"/>
              <a:gd name="connsiteX3" fmla="*/ 342328 w 342328"/>
              <a:gd name="connsiteY3" fmla="*/ 0 h 639771"/>
              <a:gd name="connsiteX0" fmla="*/ 0 w 342328"/>
              <a:gd name="connsiteY0" fmla="*/ 276113 h 657413"/>
              <a:gd name="connsiteX1" fmla="*/ 191301 w 342328"/>
              <a:gd name="connsiteY1" fmla="*/ 631117 h 657413"/>
              <a:gd name="connsiteX2" fmla="*/ 271849 w 342328"/>
              <a:gd name="connsiteY2" fmla="*/ 276114 h 657413"/>
              <a:gd name="connsiteX3" fmla="*/ 342328 w 342328"/>
              <a:gd name="connsiteY3" fmla="*/ 0 h 657413"/>
              <a:gd name="connsiteX0" fmla="*/ 0 w 342328"/>
              <a:gd name="connsiteY0" fmla="*/ 276113 h 887508"/>
              <a:gd name="connsiteX1" fmla="*/ 110753 w 342328"/>
              <a:gd name="connsiteY1" fmla="*/ 828341 h 887508"/>
              <a:gd name="connsiteX2" fmla="*/ 191301 w 342328"/>
              <a:gd name="connsiteY2" fmla="*/ 631117 h 887508"/>
              <a:gd name="connsiteX3" fmla="*/ 271849 w 342328"/>
              <a:gd name="connsiteY3" fmla="*/ 276114 h 887508"/>
              <a:gd name="connsiteX4" fmla="*/ 342328 w 342328"/>
              <a:gd name="connsiteY4" fmla="*/ 0 h 887508"/>
              <a:gd name="connsiteX0" fmla="*/ 0 w 342328"/>
              <a:gd name="connsiteY0" fmla="*/ 276113 h 848063"/>
              <a:gd name="connsiteX1" fmla="*/ 110753 w 342328"/>
              <a:gd name="connsiteY1" fmla="*/ 512782 h 848063"/>
              <a:gd name="connsiteX2" fmla="*/ 110753 w 342328"/>
              <a:gd name="connsiteY2" fmla="*/ 828341 h 848063"/>
              <a:gd name="connsiteX3" fmla="*/ 191301 w 342328"/>
              <a:gd name="connsiteY3" fmla="*/ 631117 h 848063"/>
              <a:gd name="connsiteX4" fmla="*/ 271849 w 342328"/>
              <a:gd name="connsiteY4" fmla="*/ 276114 h 848063"/>
              <a:gd name="connsiteX5" fmla="*/ 342328 w 342328"/>
              <a:gd name="connsiteY5" fmla="*/ 0 h 848063"/>
              <a:gd name="connsiteX0" fmla="*/ 0 w 342328"/>
              <a:gd name="connsiteY0" fmla="*/ 276113 h 848063"/>
              <a:gd name="connsiteX1" fmla="*/ 60411 w 342328"/>
              <a:gd name="connsiteY1" fmla="*/ 315558 h 848063"/>
              <a:gd name="connsiteX2" fmla="*/ 110753 w 342328"/>
              <a:gd name="connsiteY2" fmla="*/ 512782 h 848063"/>
              <a:gd name="connsiteX3" fmla="*/ 110753 w 342328"/>
              <a:gd name="connsiteY3" fmla="*/ 828341 h 848063"/>
              <a:gd name="connsiteX4" fmla="*/ 191301 w 342328"/>
              <a:gd name="connsiteY4" fmla="*/ 631117 h 848063"/>
              <a:gd name="connsiteX5" fmla="*/ 271849 w 342328"/>
              <a:gd name="connsiteY5" fmla="*/ 276114 h 848063"/>
              <a:gd name="connsiteX6" fmla="*/ 342328 w 342328"/>
              <a:gd name="connsiteY6" fmla="*/ 0 h 848063"/>
              <a:gd name="connsiteX0" fmla="*/ 110753 w 453081"/>
              <a:gd name="connsiteY0" fmla="*/ 276113 h 848063"/>
              <a:gd name="connsiteX1" fmla="*/ 10068 w 453081"/>
              <a:gd name="connsiteY1" fmla="*/ 315558 h 848063"/>
              <a:gd name="connsiteX2" fmla="*/ 171164 w 453081"/>
              <a:gd name="connsiteY2" fmla="*/ 315558 h 848063"/>
              <a:gd name="connsiteX3" fmla="*/ 221506 w 453081"/>
              <a:gd name="connsiteY3" fmla="*/ 512782 h 848063"/>
              <a:gd name="connsiteX4" fmla="*/ 221506 w 453081"/>
              <a:gd name="connsiteY4" fmla="*/ 828341 h 848063"/>
              <a:gd name="connsiteX5" fmla="*/ 302054 w 453081"/>
              <a:gd name="connsiteY5" fmla="*/ 631117 h 848063"/>
              <a:gd name="connsiteX6" fmla="*/ 382602 w 453081"/>
              <a:gd name="connsiteY6" fmla="*/ 276114 h 848063"/>
              <a:gd name="connsiteX7" fmla="*/ 453081 w 453081"/>
              <a:gd name="connsiteY7" fmla="*/ 0 h 848063"/>
              <a:gd name="connsiteX0" fmla="*/ 0 w 443013"/>
              <a:gd name="connsiteY0" fmla="*/ 315558 h 848063"/>
              <a:gd name="connsiteX1" fmla="*/ 161096 w 443013"/>
              <a:gd name="connsiteY1" fmla="*/ 315558 h 848063"/>
              <a:gd name="connsiteX2" fmla="*/ 211438 w 443013"/>
              <a:gd name="connsiteY2" fmla="*/ 512782 h 848063"/>
              <a:gd name="connsiteX3" fmla="*/ 211438 w 443013"/>
              <a:gd name="connsiteY3" fmla="*/ 828341 h 848063"/>
              <a:gd name="connsiteX4" fmla="*/ 291986 w 443013"/>
              <a:gd name="connsiteY4" fmla="*/ 631117 h 848063"/>
              <a:gd name="connsiteX5" fmla="*/ 372534 w 443013"/>
              <a:gd name="connsiteY5" fmla="*/ 276114 h 848063"/>
              <a:gd name="connsiteX6" fmla="*/ 443013 w 443013"/>
              <a:gd name="connsiteY6" fmla="*/ 0 h 848063"/>
              <a:gd name="connsiteX0" fmla="*/ 0 w 443013"/>
              <a:gd name="connsiteY0" fmla="*/ 315558 h 848063"/>
              <a:gd name="connsiteX1" fmla="*/ 100685 w 443013"/>
              <a:gd name="connsiteY1" fmla="*/ 197223 h 848063"/>
              <a:gd name="connsiteX2" fmla="*/ 161096 w 443013"/>
              <a:gd name="connsiteY2" fmla="*/ 315558 h 848063"/>
              <a:gd name="connsiteX3" fmla="*/ 211438 w 443013"/>
              <a:gd name="connsiteY3" fmla="*/ 512782 h 848063"/>
              <a:gd name="connsiteX4" fmla="*/ 211438 w 443013"/>
              <a:gd name="connsiteY4" fmla="*/ 828341 h 848063"/>
              <a:gd name="connsiteX5" fmla="*/ 291986 w 443013"/>
              <a:gd name="connsiteY5" fmla="*/ 631117 h 848063"/>
              <a:gd name="connsiteX6" fmla="*/ 372534 w 443013"/>
              <a:gd name="connsiteY6" fmla="*/ 276114 h 848063"/>
              <a:gd name="connsiteX7" fmla="*/ 443013 w 443013"/>
              <a:gd name="connsiteY7" fmla="*/ 0 h 848063"/>
              <a:gd name="connsiteX0" fmla="*/ 0 w 443013"/>
              <a:gd name="connsiteY0" fmla="*/ 315558 h 848063"/>
              <a:gd name="connsiteX1" fmla="*/ 100685 w 443013"/>
              <a:gd name="connsiteY1" fmla="*/ 197223 h 848063"/>
              <a:gd name="connsiteX2" fmla="*/ 161096 w 443013"/>
              <a:gd name="connsiteY2" fmla="*/ 315558 h 848063"/>
              <a:gd name="connsiteX3" fmla="*/ 211438 w 443013"/>
              <a:gd name="connsiteY3" fmla="*/ 512782 h 848063"/>
              <a:gd name="connsiteX4" fmla="*/ 211438 w 443013"/>
              <a:gd name="connsiteY4" fmla="*/ 828341 h 848063"/>
              <a:gd name="connsiteX5" fmla="*/ 291986 w 443013"/>
              <a:gd name="connsiteY5" fmla="*/ 631117 h 848063"/>
              <a:gd name="connsiteX6" fmla="*/ 372534 w 443013"/>
              <a:gd name="connsiteY6" fmla="*/ 276113 h 848063"/>
              <a:gd name="connsiteX7" fmla="*/ 443013 w 443013"/>
              <a:gd name="connsiteY7" fmla="*/ 0 h 848063"/>
              <a:gd name="connsiteX0" fmla="*/ 0 w 443013"/>
              <a:gd name="connsiteY0" fmla="*/ 315558 h 848063"/>
              <a:gd name="connsiteX1" fmla="*/ 100685 w 443013"/>
              <a:gd name="connsiteY1" fmla="*/ 197223 h 848063"/>
              <a:gd name="connsiteX2" fmla="*/ 161096 w 443013"/>
              <a:gd name="connsiteY2" fmla="*/ 315558 h 848063"/>
              <a:gd name="connsiteX3" fmla="*/ 211438 w 443013"/>
              <a:gd name="connsiteY3" fmla="*/ 512782 h 848063"/>
              <a:gd name="connsiteX4" fmla="*/ 211438 w 443013"/>
              <a:gd name="connsiteY4" fmla="*/ 828341 h 848063"/>
              <a:gd name="connsiteX5" fmla="*/ 291986 w 443013"/>
              <a:gd name="connsiteY5" fmla="*/ 631117 h 848063"/>
              <a:gd name="connsiteX6" fmla="*/ 372534 w 443013"/>
              <a:gd name="connsiteY6" fmla="*/ 276113 h 848063"/>
              <a:gd name="connsiteX7" fmla="*/ 402740 w 443013"/>
              <a:gd name="connsiteY7" fmla="*/ 157779 h 848063"/>
              <a:gd name="connsiteX8" fmla="*/ 443013 w 443013"/>
              <a:gd name="connsiteY8" fmla="*/ 0 h 848063"/>
              <a:gd name="connsiteX0" fmla="*/ 0 w 443013"/>
              <a:gd name="connsiteY0" fmla="*/ 315558 h 848063"/>
              <a:gd name="connsiteX1" fmla="*/ 100685 w 443013"/>
              <a:gd name="connsiteY1" fmla="*/ 197223 h 848063"/>
              <a:gd name="connsiteX2" fmla="*/ 161096 w 443013"/>
              <a:gd name="connsiteY2" fmla="*/ 315558 h 848063"/>
              <a:gd name="connsiteX3" fmla="*/ 211438 w 443013"/>
              <a:gd name="connsiteY3" fmla="*/ 512782 h 848063"/>
              <a:gd name="connsiteX4" fmla="*/ 211438 w 443013"/>
              <a:gd name="connsiteY4" fmla="*/ 828341 h 848063"/>
              <a:gd name="connsiteX5" fmla="*/ 291986 w 443013"/>
              <a:gd name="connsiteY5" fmla="*/ 631117 h 848063"/>
              <a:gd name="connsiteX6" fmla="*/ 342329 w 443013"/>
              <a:gd name="connsiteY6" fmla="*/ 473337 h 848063"/>
              <a:gd name="connsiteX7" fmla="*/ 372534 w 443013"/>
              <a:gd name="connsiteY7" fmla="*/ 276113 h 848063"/>
              <a:gd name="connsiteX8" fmla="*/ 402740 w 443013"/>
              <a:gd name="connsiteY8" fmla="*/ 157779 h 848063"/>
              <a:gd name="connsiteX9" fmla="*/ 443013 w 443013"/>
              <a:gd name="connsiteY9" fmla="*/ 0 h 848063"/>
              <a:gd name="connsiteX0" fmla="*/ 0 w 443013"/>
              <a:gd name="connsiteY0" fmla="*/ 315558 h 848063"/>
              <a:gd name="connsiteX1" fmla="*/ 85879 w 443013"/>
              <a:gd name="connsiteY1" fmla="*/ 187943 h 848063"/>
              <a:gd name="connsiteX2" fmla="*/ 161096 w 443013"/>
              <a:gd name="connsiteY2" fmla="*/ 315558 h 848063"/>
              <a:gd name="connsiteX3" fmla="*/ 211438 w 443013"/>
              <a:gd name="connsiteY3" fmla="*/ 512782 h 848063"/>
              <a:gd name="connsiteX4" fmla="*/ 211438 w 443013"/>
              <a:gd name="connsiteY4" fmla="*/ 828341 h 848063"/>
              <a:gd name="connsiteX5" fmla="*/ 291986 w 443013"/>
              <a:gd name="connsiteY5" fmla="*/ 631117 h 848063"/>
              <a:gd name="connsiteX6" fmla="*/ 342329 w 443013"/>
              <a:gd name="connsiteY6" fmla="*/ 473337 h 848063"/>
              <a:gd name="connsiteX7" fmla="*/ 372534 w 443013"/>
              <a:gd name="connsiteY7" fmla="*/ 276113 h 848063"/>
              <a:gd name="connsiteX8" fmla="*/ 402740 w 443013"/>
              <a:gd name="connsiteY8" fmla="*/ 157779 h 848063"/>
              <a:gd name="connsiteX9" fmla="*/ 443013 w 443013"/>
              <a:gd name="connsiteY9" fmla="*/ 0 h 84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3013" h="848063">
                <a:moveTo>
                  <a:pt x="0" y="315558"/>
                </a:moveTo>
                <a:cubicBezTo>
                  <a:pt x="17217" y="311715"/>
                  <a:pt x="59030" y="187943"/>
                  <a:pt x="85879" y="187943"/>
                </a:cubicBezTo>
                <a:cubicBezTo>
                  <a:pt x="112728" y="187943"/>
                  <a:pt x="140170" y="261418"/>
                  <a:pt x="161096" y="315558"/>
                </a:cubicBezTo>
                <a:cubicBezTo>
                  <a:pt x="182023" y="369698"/>
                  <a:pt x="203048" y="427318"/>
                  <a:pt x="211438" y="512782"/>
                </a:cubicBezTo>
                <a:cubicBezTo>
                  <a:pt x="219828" y="598246"/>
                  <a:pt x="198013" y="808619"/>
                  <a:pt x="211438" y="828341"/>
                </a:cubicBezTo>
                <a:cubicBezTo>
                  <a:pt x="224863" y="848063"/>
                  <a:pt x="270171" y="690284"/>
                  <a:pt x="291986" y="631117"/>
                </a:cubicBezTo>
                <a:cubicBezTo>
                  <a:pt x="313801" y="571950"/>
                  <a:pt x="328904" y="532504"/>
                  <a:pt x="342329" y="473337"/>
                </a:cubicBezTo>
                <a:cubicBezTo>
                  <a:pt x="355754" y="414170"/>
                  <a:pt x="363691" y="338785"/>
                  <a:pt x="372534" y="276113"/>
                </a:cubicBezTo>
                <a:cubicBezTo>
                  <a:pt x="392021" y="199568"/>
                  <a:pt x="390994" y="203798"/>
                  <a:pt x="402740" y="157779"/>
                </a:cubicBezTo>
                <a:cubicBezTo>
                  <a:pt x="414486" y="111760"/>
                  <a:pt x="437329" y="28641"/>
                  <a:pt x="443013" y="0"/>
                </a:cubicBezTo>
              </a:path>
            </a:pathLst>
          </a:custGeom>
          <a:ln w="76200" cap="rnd">
            <a:solidFill>
              <a:srgbClr val="00CC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3" name="Content Placeholder 72" descr="Interstate_bkgrnd_tecat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248" y="151293"/>
            <a:ext cx="8748300" cy="6407474"/>
          </a:xfrm>
          <a:effectLst/>
        </p:spPr>
      </p:pic>
      <p:sp>
        <p:nvSpPr>
          <p:cNvPr id="27" name="Freeform 26"/>
          <p:cNvSpPr/>
          <p:nvPr/>
        </p:nvSpPr>
        <p:spPr>
          <a:xfrm>
            <a:off x="4972509" y="4314228"/>
            <a:ext cx="351111" cy="545013"/>
          </a:xfrm>
          <a:custGeom>
            <a:avLst/>
            <a:gdLst>
              <a:gd name="connsiteX0" fmla="*/ 0 w 197224"/>
              <a:gd name="connsiteY0" fmla="*/ 197224 h 197224"/>
              <a:gd name="connsiteX1" fmla="*/ 71718 w 197224"/>
              <a:gd name="connsiteY1" fmla="*/ 71718 h 197224"/>
              <a:gd name="connsiteX2" fmla="*/ 197224 w 197224"/>
              <a:gd name="connsiteY2" fmla="*/ 0 h 197224"/>
              <a:gd name="connsiteX0" fmla="*/ 382494 w 510241"/>
              <a:gd name="connsiteY0" fmla="*/ 609600 h 609600"/>
              <a:gd name="connsiteX1" fmla="*/ 454212 w 510241"/>
              <a:gd name="connsiteY1" fmla="*/ 484094 h 609600"/>
              <a:gd name="connsiteX2" fmla="*/ 46318 w 510241"/>
              <a:gd name="connsiteY2" fmla="*/ 0 h 609600"/>
              <a:gd name="connsiteX0" fmla="*/ 382494 w 401917"/>
              <a:gd name="connsiteY0" fmla="*/ 609600 h 609600"/>
              <a:gd name="connsiteX1" fmla="*/ 274919 w 401917"/>
              <a:gd name="connsiteY1" fmla="*/ 381000 h 609600"/>
              <a:gd name="connsiteX2" fmla="*/ 46318 w 401917"/>
              <a:gd name="connsiteY2" fmla="*/ 0 h 609600"/>
              <a:gd name="connsiteX0" fmla="*/ 427319 w 446742"/>
              <a:gd name="connsiteY0" fmla="*/ 609600 h 609600"/>
              <a:gd name="connsiteX1" fmla="*/ 274919 w 446742"/>
              <a:gd name="connsiteY1" fmla="*/ 381000 h 609600"/>
              <a:gd name="connsiteX2" fmla="*/ 46318 w 446742"/>
              <a:gd name="connsiteY2" fmla="*/ 0 h 609600"/>
              <a:gd name="connsiteX0" fmla="*/ 427319 w 446742"/>
              <a:gd name="connsiteY0" fmla="*/ 609600 h 609600"/>
              <a:gd name="connsiteX1" fmla="*/ 351118 w 446742"/>
              <a:gd name="connsiteY1" fmla="*/ 381000 h 609600"/>
              <a:gd name="connsiteX2" fmla="*/ 46318 w 446742"/>
              <a:gd name="connsiteY2" fmla="*/ 0 h 609600"/>
              <a:gd name="connsiteX0" fmla="*/ 427319 w 427319"/>
              <a:gd name="connsiteY0" fmla="*/ 609600 h 782171"/>
              <a:gd name="connsiteX1" fmla="*/ 369047 w 427319"/>
              <a:gd name="connsiteY1" fmla="*/ 744071 h 782171"/>
              <a:gd name="connsiteX2" fmla="*/ 351118 w 427319"/>
              <a:gd name="connsiteY2" fmla="*/ 381000 h 782171"/>
              <a:gd name="connsiteX3" fmla="*/ 46318 w 427319"/>
              <a:gd name="connsiteY3" fmla="*/ 0 h 782171"/>
              <a:gd name="connsiteX0" fmla="*/ 369047 w 404906"/>
              <a:gd name="connsiteY0" fmla="*/ 744071 h 744071"/>
              <a:gd name="connsiteX1" fmla="*/ 351118 w 404906"/>
              <a:gd name="connsiteY1" fmla="*/ 381000 h 744071"/>
              <a:gd name="connsiteX2" fmla="*/ 46318 w 404906"/>
              <a:gd name="connsiteY2" fmla="*/ 0 h 744071"/>
              <a:gd name="connsiteX0" fmla="*/ 445248 w 445248"/>
              <a:gd name="connsiteY0" fmla="*/ 820271 h 820271"/>
              <a:gd name="connsiteX1" fmla="*/ 351118 w 445248"/>
              <a:gd name="connsiteY1" fmla="*/ 381000 h 820271"/>
              <a:gd name="connsiteX2" fmla="*/ 46318 w 445248"/>
              <a:gd name="connsiteY2" fmla="*/ 0 h 820271"/>
              <a:gd name="connsiteX0" fmla="*/ 445248 w 445248"/>
              <a:gd name="connsiteY0" fmla="*/ 820271 h 820271"/>
              <a:gd name="connsiteX1" fmla="*/ 391461 w 445248"/>
              <a:gd name="connsiteY1" fmla="*/ 725927 h 820271"/>
              <a:gd name="connsiteX2" fmla="*/ 351118 w 445248"/>
              <a:gd name="connsiteY2" fmla="*/ 381000 h 820271"/>
              <a:gd name="connsiteX3" fmla="*/ 46318 w 445248"/>
              <a:gd name="connsiteY3" fmla="*/ 0 h 820271"/>
              <a:gd name="connsiteX0" fmla="*/ 445248 w 445248"/>
              <a:gd name="connsiteY0" fmla="*/ 820271 h 820271"/>
              <a:gd name="connsiteX1" fmla="*/ 351118 w 445248"/>
              <a:gd name="connsiteY1" fmla="*/ 381000 h 820271"/>
              <a:gd name="connsiteX2" fmla="*/ 46318 w 445248"/>
              <a:gd name="connsiteY2" fmla="*/ 0 h 820271"/>
              <a:gd name="connsiteX0" fmla="*/ 467661 w 467661"/>
              <a:gd name="connsiteY0" fmla="*/ 802127 h 802127"/>
              <a:gd name="connsiteX1" fmla="*/ 351118 w 467661"/>
              <a:gd name="connsiteY1" fmla="*/ 381000 h 802127"/>
              <a:gd name="connsiteX2" fmla="*/ 46318 w 467661"/>
              <a:gd name="connsiteY2" fmla="*/ 0 h 802127"/>
              <a:gd name="connsiteX0" fmla="*/ 467661 w 487085"/>
              <a:gd name="connsiteY0" fmla="*/ 802127 h 802127"/>
              <a:gd name="connsiteX1" fmla="*/ 467661 w 487085"/>
              <a:gd name="connsiteY1" fmla="*/ 725927 h 802127"/>
              <a:gd name="connsiteX2" fmla="*/ 351118 w 487085"/>
              <a:gd name="connsiteY2" fmla="*/ 381000 h 802127"/>
              <a:gd name="connsiteX3" fmla="*/ 46318 w 487085"/>
              <a:gd name="connsiteY3" fmla="*/ 0 h 802127"/>
              <a:gd name="connsiteX0" fmla="*/ 467661 w 467661"/>
              <a:gd name="connsiteY0" fmla="*/ 802127 h 802127"/>
              <a:gd name="connsiteX1" fmla="*/ 351118 w 467661"/>
              <a:gd name="connsiteY1" fmla="*/ 381000 h 802127"/>
              <a:gd name="connsiteX2" fmla="*/ 46318 w 467661"/>
              <a:gd name="connsiteY2" fmla="*/ 0 h 802127"/>
              <a:gd name="connsiteX0" fmla="*/ 467661 w 487085"/>
              <a:gd name="connsiteY0" fmla="*/ 802127 h 802127"/>
              <a:gd name="connsiteX1" fmla="*/ 467661 w 487085"/>
              <a:gd name="connsiteY1" fmla="*/ 725927 h 802127"/>
              <a:gd name="connsiteX2" fmla="*/ 351118 w 487085"/>
              <a:gd name="connsiteY2" fmla="*/ 381000 h 802127"/>
              <a:gd name="connsiteX3" fmla="*/ 46318 w 487085"/>
              <a:gd name="connsiteY3" fmla="*/ 0 h 802127"/>
              <a:gd name="connsiteX0" fmla="*/ 467661 w 467661"/>
              <a:gd name="connsiteY0" fmla="*/ 802127 h 802127"/>
              <a:gd name="connsiteX1" fmla="*/ 351118 w 467661"/>
              <a:gd name="connsiteY1" fmla="*/ 381000 h 802127"/>
              <a:gd name="connsiteX2" fmla="*/ 46318 w 467661"/>
              <a:gd name="connsiteY2" fmla="*/ 0 h 802127"/>
              <a:gd name="connsiteX0" fmla="*/ 467661 w 467661"/>
              <a:gd name="connsiteY0" fmla="*/ 725927 h 725927"/>
              <a:gd name="connsiteX1" fmla="*/ 351118 w 467661"/>
              <a:gd name="connsiteY1" fmla="*/ 381000 h 725927"/>
              <a:gd name="connsiteX2" fmla="*/ 46318 w 467661"/>
              <a:gd name="connsiteY2" fmla="*/ 0 h 72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661" h="725927">
                <a:moveTo>
                  <a:pt x="467661" y="725927"/>
                </a:moveTo>
                <a:cubicBezTo>
                  <a:pt x="443381" y="638192"/>
                  <a:pt x="421342" y="514688"/>
                  <a:pt x="351118" y="381000"/>
                </a:cubicBezTo>
                <a:cubicBezTo>
                  <a:pt x="293594" y="260012"/>
                  <a:pt x="0" y="19423"/>
                  <a:pt x="46318" y="0"/>
                </a:cubicBezTo>
              </a:path>
            </a:pathLst>
          </a:custGeom>
          <a:ln w="76200" cap="rnd">
            <a:solidFill>
              <a:srgbClr val="00CC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/>
          </a:p>
        </p:txBody>
      </p:sp>
      <p:sp>
        <p:nvSpPr>
          <p:cNvPr id="31" name="Freeform 30"/>
          <p:cNvSpPr/>
          <p:nvPr/>
        </p:nvSpPr>
        <p:spPr>
          <a:xfrm>
            <a:off x="4778938" y="2685277"/>
            <a:ext cx="2050013" cy="638840"/>
          </a:xfrm>
          <a:custGeom>
            <a:avLst/>
            <a:gdLst>
              <a:gd name="connsiteX0" fmla="*/ 0 w 197224"/>
              <a:gd name="connsiteY0" fmla="*/ 197224 h 197224"/>
              <a:gd name="connsiteX1" fmla="*/ 71718 w 197224"/>
              <a:gd name="connsiteY1" fmla="*/ 71718 h 197224"/>
              <a:gd name="connsiteX2" fmla="*/ 197224 w 197224"/>
              <a:gd name="connsiteY2" fmla="*/ 0 h 197224"/>
              <a:gd name="connsiteX0" fmla="*/ 0 w 197224"/>
              <a:gd name="connsiteY0" fmla="*/ 197224 h 230095"/>
              <a:gd name="connsiteX1" fmla="*/ 60411 w 197224"/>
              <a:gd name="connsiteY1" fmla="*/ 197224 h 230095"/>
              <a:gd name="connsiteX2" fmla="*/ 197224 w 197224"/>
              <a:gd name="connsiteY2" fmla="*/ 0 h 230095"/>
              <a:gd name="connsiteX0" fmla="*/ 0 w 217361"/>
              <a:gd name="connsiteY0" fmla="*/ 157779 h 223521"/>
              <a:gd name="connsiteX1" fmla="*/ 80548 w 217361"/>
              <a:gd name="connsiteY1" fmla="*/ 197224 h 223521"/>
              <a:gd name="connsiteX2" fmla="*/ 217361 w 217361"/>
              <a:gd name="connsiteY2" fmla="*/ 0 h 223521"/>
              <a:gd name="connsiteX0" fmla="*/ 0 w 227429"/>
              <a:gd name="connsiteY0" fmla="*/ 157779 h 223520"/>
              <a:gd name="connsiteX1" fmla="*/ 90616 w 227429"/>
              <a:gd name="connsiteY1" fmla="*/ 197224 h 223520"/>
              <a:gd name="connsiteX2" fmla="*/ 227429 w 227429"/>
              <a:gd name="connsiteY2" fmla="*/ 0 h 223520"/>
              <a:gd name="connsiteX0" fmla="*/ 0 w 230933"/>
              <a:gd name="connsiteY0" fmla="*/ 176583 h 242324"/>
              <a:gd name="connsiteX1" fmla="*/ 90616 w 230933"/>
              <a:gd name="connsiteY1" fmla="*/ 216028 h 242324"/>
              <a:gd name="connsiteX2" fmla="*/ 208131 w 230933"/>
              <a:gd name="connsiteY2" fmla="*/ 32871 h 242324"/>
              <a:gd name="connsiteX3" fmla="*/ 227429 w 230933"/>
              <a:gd name="connsiteY3" fmla="*/ 18804 h 242324"/>
              <a:gd name="connsiteX0" fmla="*/ 0 w 342328"/>
              <a:gd name="connsiteY0" fmla="*/ 276113 h 341854"/>
              <a:gd name="connsiteX1" fmla="*/ 90616 w 342328"/>
              <a:gd name="connsiteY1" fmla="*/ 315558 h 341854"/>
              <a:gd name="connsiteX2" fmla="*/ 208131 w 342328"/>
              <a:gd name="connsiteY2" fmla="*/ 132401 h 341854"/>
              <a:gd name="connsiteX3" fmla="*/ 342328 w 342328"/>
              <a:gd name="connsiteY3" fmla="*/ 0 h 341854"/>
              <a:gd name="connsiteX0" fmla="*/ 0 w 342328"/>
              <a:gd name="connsiteY0" fmla="*/ 276113 h 341854"/>
              <a:gd name="connsiteX1" fmla="*/ 90616 w 342328"/>
              <a:gd name="connsiteY1" fmla="*/ 315558 h 341854"/>
              <a:gd name="connsiteX2" fmla="*/ 221506 w 342328"/>
              <a:gd name="connsiteY2" fmla="*/ 157779 h 341854"/>
              <a:gd name="connsiteX3" fmla="*/ 342328 w 342328"/>
              <a:gd name="connsiteY3" fmla="*/ 0 h 341854"/>
              <a:gd name="connsiteX0" fmla="*/ 5035 w 347363"/>
              <a:gd name="connsiteY0" fmla="*/ 276113 h 333431"/>
              <a:gd name="connsiteX1" fmla="*/ 15103 w 347363"/>
              <a:gd name="connsiteY1" fmla="*/ 276113 h 333431"/>
              <a:gd name="connsiteX2" fmla="*/ 95651 w 347363"/>
              <a:gd name="connsiteY2" fmla="*/ 315558 h 333431"/>
              <a:gd name="connsiteX3" fmla="*/ 226541 w 347363"/>
              <a:gd name="connsiteY3" fmla="*/ 157779 h 333431"/>
              <a:gd name="connsiteX4" fmla="*/ 347363 w 347363"/>
              <a:gd name="connsiteY4" fmla="*/ 0 h 333431"/>
              <a:gd name="connsiteX0" fmla="*/ 6713 w 349041"/>
              <a:gd name="connsiteY0" fmla="*/ 276113 h 333431"/>
              <a:gd name="connsiteX1" fmla="*/ 16781 w 349041"/>
              <a:gd name="connsiteY1" fmla="*/ 276113 h 333431"/>
              <a:gd name="connsiteX2" fmla="*/ 107397 w 349041"/>
              <a:gd name="connsiteY2" fmla="*/ 315558 h 333431"/>
              <a:gd name="connsiteX3" fmla="*/ 228219 w 349041"/>
              <a:gd name="connsiteY3" fmla="*/ 157779 h 333431"/>
              <a:gd name="connsiteX4" fmla="*/ 349041 w 349041"/>
              <a:gd name="connsiteY4" fmla="*/ 0 h 333431"/>
              <a:gd name="connsiteX0" fmla="*/ 6713 w 349041"/>
              <a:gd name="connsiteY0" fmla="*/ 276113 h 333431"/>
              <a:gd name="connsiteX1" fmla="*/ 16781 w 349041"/>
              <a:gd name="connsiteY1" fmla="*/ 276113 h 333431"/>
              <a:gd name="connsiteX2" fmla="*/ 107397 w 349041"/>
              <a:gd name="connsiteY2" fmla="*/ 315558 h 333431"/>
              <a:gd name="connsiteX3" fmla="*/ 288630 w 349041"/>
              <a:gd name="connsiteY3" fmla="*/ 236668 h 333431"/>
              <a:gd name="connsiteX4" fmla="*/ 349041 w 349041"/>
              <a:gd name="connsiteY4" fmla="*/ 0 h 333431"/>
              <a:gd name="connsiteX0" fmla="*/ 6713 w 349041"/>
              <a:gd name="connsiteY0" fmla="*/ 276113 h 333431"/>
              <a:gd name="connsiteX1" fmla="*/ 16781 w 349041"/>
              <a:gd name="connsiteY1" fmla="*/ 276113 h 333431"/>
              <a:gd name="connsiteX2" fmla="*/ 107397 w 349041"/>
              <a:gd name="connsiteY2" fmla="*/ 315558 h 333431"/>
              <a:gd name="connsiteX3" fmla="*/ 288630 w 349041"/>
              <a:gd name="connsiteY3" fmla="*/ 236668 h 333431"/>
              <a:gd name="connsiteX4" fmla="*/ 349041 w 349041"/>
              <a:gd name="connsiteY4" fmla="*/ 0 h 333431"/>
              <a:gd name="connsiteX0" fmla="*/ 6713 w 349041"/>
              <a:gd name="connsiteY0" fmla="*/ 276113 h 407596"/>
              <a:gd name="connsiteX1" fmla="*/ 16781 w 349041"/>
              <a:gd name="connsiteY1" fmla="*/ 276113 h 407596"/>
              <a:gd name="connsiteX2" fmla="*/ 107397 w 349041"/>
              <a:gd name="connsiteY2" fmla="*/ 315558 h 407596"/>
              <a:gd name="connsiteX3" fmla="*/ 157740 w 349041"/>
              <a:gd name="connsiteY3" fmla="*/ 394448 h 407596"/>
              <a:gd name="connsiteX4" fmla="*/ 288630 w 349041"/>
              <a:gd name="connsiteY4" fmla="*/ 236668 h 407596"/>
              <a:gd name="connsiteX5" fmla="*/ 349041 w 349041"/>
              <a:gd name="connsiteY5" fmla="*/ 0 h 407596"/>
              <a:gd name="connsiteX0" fmla="*/ 6713 w 349041"/>
              <a:gd name="connsiteY0" fmla="*/ 276113 h 401022"/>
              <a:gd name="connsiteX1" fmla="*/ 16781 w 349041"/>
              <a:gd name="connsiteY1" fmla="*/ 276113 h 401022"/>
              <a:gd name="connsiteX2" fmla="*/ 107397 w 349041"/>
              <a:gd name="connsiteY2" fmla="*/ 315558 h 401022"/>
              <a:gd name="connsiteX3" fmla="*/ 157740 w 349041"/>
              <a:gd name="connsiteY3" fmla="*/ 394448 h 401022"/>
              <a:gd name="connsiteX4" fmla="*/ 218151 w 349041"/>
              <a:gd name="connsiteY4" fmla="*/ 276113 h 401022"/>
              <a:gd name="connsiteX5" fmla="*/ 288630 w 349041"/>
              <a:gd name="connsiteY5" fmla="*/ 236668 h 401022"/>
              <a:gd name="connsiteX6" fmla="*/ 349041 w 349041"/>
              <a:gd name="connsiteY6" fmla="*/ 0 h 401022"/>
              <a:gd name="connsiteX0" fmla="*/ 8391 w 350719"/>
              <a:gd name="connsiteY0" fmla="*/ 276113 h 453615"/>
              <a:gd name="connsiteX1" fmla="*/ 18459 w 350719"/>
              <a:gd name="connsiteY1" fmla="*/ 276113 h 453615"/>
              <a:gd name="connsiteX2" fmla="*/ 119144 w 350719"/>
              <a:gd name="connsiteY2" fmla="*/ 433893 h 453615"/>
              <a:gd name="connsiteX3" fmla="*/ 159418 w 350719"/>
              <a:gd name="connsiteY3" fmla="*/ 394448 h 453615"/>
              <a:gd name="connsiteX4" fmla="*/ 219829 w 350719"/>
              <a:gd name="connsiteY4" fmla="*/ 276113 h 453615"/>
              <a:gd name="connsiteX5" fmla="*/ 290308 w 350719"/>
              <a:gd name="connsiteY5" fmla="*/ 236668 h 453615"/>
              <a:gd name="connsiteX6" fmla="*/ 350719 w 350719"/>
              <a:gd name="connsiteY6" fmla="*/ 0 h 453615"/>
              <a:gd name="connsiteX0" fmla="*/ 8391 w 350719"/>
              <a:gd name="connsiteY0" fmla="*/ 276113 h 447041"/>
              <a:gd name="connsiteX1" fmla="*/ 18459 w 350719"/>
              <a:gd name="connsiteY1" fmla="*/ 276113 h 447041"/>
              <a:gd name="connsiteX2" fmla="*/ 99007 w 350719"/>
              <a:gd name="connsiteY2" fmla="*/ 315558 h 447041"/>
              <a:gd name="connsiteX3" fmla="*/ 119144 w 350719"/>
              <a:gd name="connsiteY3" fmla="*/ 433893 h 447041"/>
              <a:gd name="connsiteX4" fmla="*/ 159418 w 350719"/>
              <a:gd name="connsiteY4" fmla="*/ 394448 h 447041"/>
              <a:gd name="connsiteX5" fmla="*/ 219829 w 350719"/>
              <a:gd name="connsiteY5" fmla="*/ 276113 h 447041"/>
              <a:gd name="connsiteX6" fmla="*/ 290308 w 350719"/>
              <a:gd name="connsiteY6" fmla="*/ 236668 h 447041"/>
              <a:gd name="connsiteX7" fmla="*/ 350719 w 350719"/>
              <a:gd name="connsiteY7" fmla="*/ 0 h 447041"/>
              <a:gd name="connsiteX0" fmla="*/ 8391 w 350719"/>
              <a:gd name="connsiteY0" fmla="*/ 276113 h 447041"/>
              <a:gd name="connsiteX1" fmla="*/ 18459 w 350719"/>
              <a:gd name="connsiteY1" fmla="*/ 276113 h 447041"/>
              <a:gd name="connsiteX2" fmla="*/ 99007 w 350719"/>
              <a:gd name="connsiteY2" fmla="*/ 315558 h 447041"/>
              <a:gd name="connsiteX3" fmla="*/ 119144 w 350719"/>
              <a:gd name="connsiteY3" fmla="*/ 433893 h 447041"/>
              <a:gd name="connsiteX4" fmla="*/ 159418 w 350719"/>
              <a:gd name="connsiteY4" fmla="*/ 394448 h 447041"/>
              <a:gd name="connsiteX5" fmla="*/ 219829 w 350719"/>
              <a:gd name="connsiteY5" fmla="*/ 315559 h 447041"/>
              <a:gd name="connsiteX6" fmla="*/ 290308 w 350719"/>
              <a:gd name="connsiteY6" fmla="*/ 236668 h 447041"/>
              <a:gd name="connsiteX7" fmla="*/ 350719 w 350719"/>
              <a:gd name="connsiteY7" fmla="*/ 0 h 447041"/>
              <a:gd name="connsiteX0" fmla="*/ 8391 w 350719"/>
              <a:gd name="connsiteY0" fmla="*/ 276113 h 447041"/>
              <a:gd name="connsiteX1" fmla="*/ 18459 w 350719"/>
              <a:gd name="connsiteY1" fmla="*/ 276113 h 447041"/>
              <a:gd name="connsiteX2" fmla="*/ 99007 w 350719"/>
              <a:gd name="connsiteY2" fmla="*/ 315558 h 447041"/>
              <a:gd name="connsiteX3" fmla="*/ 119144 w 350719"/>
              <a:gd name="connsiteY3" fmla="*/ 433893 h 447041"/>
              <a:gd name="connsiteX4" fmla="*/ 159418 w 350719"/>
              <a:gd name="connsiteY4" fmla="*/ 394448 h 447041"/>
              <a:gd name="connsiteX5" fmla="*/ 219829 w 350719"/>
              <a:gd name="connsiteY5" fmla="*/ 315559 h 447041"/>
              <a:gd name="connsiteX6" fmla="*/ 300377 w 350719"/>
              <a:gd name="connsiteY6" fmla="*/ 236669 h 447041"/>
              <a:gd name="connsiteX7" fmla="*/ 350719 w 350719"/>
              <a:gd name="connsiteY7" fmla="*/ 0 h 447041"/>
              <a:gd name="connsiteX0" fmla="*/ 8391 w 360788"/>
              <a:gd name="connsiteY0" fmla="*/ 276113 h 447041"/>
              <a:gd name="connsiteX1" fmla="*/ 18459 w 360788"/>
              <a:gd name="connsiteY1" fmla="*/ 276113 h 447041"/>
              <a:gd name="connsiteX2" fmla="*/ 99007 w 360788"/>
              <a:gd name="connsiteY2" fmla="*/ 315558 h 447041"/>
              <a:gd name="connsiteX3" fmla="*/ 119144 w 360788"/>
              <a:gd name="connsiteY3" fmla="*/ 433893 h 447041"/>
              <a:gd name="connsiteX4" fmla="*/ 159418 w 360788"/>
              <a:gd name="connsiteY4" fmla="*/ 394448 h 447041"/>
              <a:gd name="connsiteX5" fmla="*/ 219829 w 360788"/>
              <a:gd name="connsiteY5" fmla="*/ 315559 h 447041"/>
              <a:gd name="connsiteX6" fmla="*/ 300377 w 360788"/>
              <a:gd name="connsiteY6" fmla="*/ 236669 h 447041"/>
              <a:gd name="connsiteX7" fmla="*/ 360788 w 360788"/>
              <a:gd name="connsiteY7" fmla="*/ 0 h 447041"/>
              <a:gd name="connsiteX0" fmla="*/ 8391 w 360788"/>
              <a:gd name="connsiteY0" fmla="*/ 276113 h 447041"/>
              <a:gd name="connsiteX1" fmla="*/ 18459 w 360788"/>
              <a:gd name="connsiteY1" fmla="*/ 276113 h 447041"/>
              <a:gd name="connsiteX2" fmla="*/ 99007 w 360788"/>
              <a:gd name="connsiteY2" fmla="*/ 315558 h 447041"/>
              <a:gd name="connsiteX3" fmla="*/ 119144 w 360788"/>
              <a:gd name="connsiteY3" fmla="*/ 433893 h 447041"/>
              <a:gd name="connsiteX4" fmla="*/ 159418 w 360788"/>
              <a:gd name="connsiteY4" fmla="*/ 394448 h 447041"/>
              <a:gd name="connsiteX5" fmla="*/ 219829 w 360788"/>
              <a:gd name="connsiteY5" fmla="*/ 315559 h 447041"/>
              <a:gd name="connsiteX6" fmla="*/ 300377 w 360788"/>
              <a:gd name="connsiteY6" fmla="*/ 276114 h 447041"/>
              <a:gd name="connsiteX7" fmla="*/ 360788 w 360788"/>
              <a:gd name="connsiteY7" fmla="*/ 0 h 447041"/>
              <a:gd name="connsiteX0" fmla="*/ 8391 w 360788"/>
              <a:gd name="connsiteY0" fmla="*/ 276113 h 447041"/>
              <a:gd name="connsiteX1" fmla="*/ 18459 w 360788"/>
              <a:gd name="connsiteY1" fmla="*/ 276113 h 447041"/>
              <a:gd name="connsiteX2" fmla="*/ 109075 w 360788"/>
              <a:gd name="connsiteY2" fmla="*/ 315559 h 447041"/>
              <a:gd name="connsiteX3" fmla="*/ 119144 w 360788"/>
              <a:gd name="connsiteY3" fmla="*/ 433893 h 447041"/>
              <a:gd name="connsiteX4" fmla="*/ 159418 w 360788"/>
              <a:gd name="connsiteY4" fmla="*/ 394448 h 447041"/>
              <a:gd name="connsiteX5" fmla="*/ 219829 w 360788"/>
              <a:gd name="connsiteY5" fmla="*/ 315559 h 447041"/>
              <a:gd name="connsiteX6" fmla="*/ 300377 w 360788"/>
              <a:gd name="connsiteY6" fmla="*/ 276114 h 447041"/>
              <a:gd name="connsiteX7" fmla="*/ 360788 w 360788"/>
              <a:gd name="connsiteY7" fmla="*/ 0 h 447041"/>
              <a:gd name="connsiteX0" fmla="*/ 8391 w 360788"/>
              <a:gd name="connsiteY0" fmla="*/ 276113 h 447041"/>
              <a:gd name="connsiteX1" fmla="*/ 18459 w 360788"/>
              <a:gd name="connsiteY1" fmla="*/ 276113 h 447041"/>
              <a:gd name="connsiteX2" fmla="*/ 109075 w 360788"/>
              <a:gd name="connsiteY2" fmla="*/ 315559 h 447041"/>
              <a:gd name="connsiteX3" fmla="*/ 129212 w 360788"/>
              <a:gd name="connsiteY3" fmla="*/ 433893 h 447041"/>
              <a:gd name="connsiteX4" fmla="*/ 159418 w 360788"/>
              <a:gd name="connsiteY4" fmla="*/ 394448 h 447041"/>
              <a:gd name="connsiteX5" fmla="*/ 219829 w 360788"/>
              <a:gd name="connsiteY5" fmla="*/ 315559 h 447041"/>
              <a:gd name="connsiteX6" fmla="*/ 300377 w 360788"/>
              <a:gd name="connsiteY6" fmla="*/ 276114 h 447041"/>
              <a:gd name="connsiteX7" fmla="*/ 360788 w 360788"/>
              <a:gd name="connsiteY7" fmla="*/ 0 h 447041"/>
              <a:gd name="connsiteX0" fmla="*/ 8391 w 360788"/>
              <a:gd name="connsiteY0" fmla="*/ 276113 h 447041"/>
              <a:gd name="connsiteX1" fmla="*/ 18459 w 360788"/>
              <a:gd name="connsiteY1" fmla="*/ 276113 h 447041"/>
              <a:gd name="connsiteX2" fmla="*/ 109075 w 360788"/>
              <a:gd name="connsiteY2" fmla="*/ 315559 h 447041"/>
              <a:gd name="connsiteX3" fmla="*/ 139281 w 360788"/>
              <a:gd name="connsiteY3" fmla="*/ 433893 h 447041"/>
              <a:gd name="connsiteX4" fmla="*/ 159418 w 360788"/>
              <a:gd name="connsiteY4" fmla="*/ 394448 h 447041"/>
              <a:gd name="connsiteX5" fmla="*/ 219829 w 360788"/>
              <a:gd name="connsiteY5" fmla="*/ 315559 h 447041"/>
              <a:gd name="connsiteX6" fmla="*/ 300377 w 360788"/>
              <a:gd name="connsiteY6" fmla="*/ 276114 h 447041"/>
              <a:gd name="connsiteX7" fmla="*/ 360788 w 360788"/>
              <a:gd name="connsiteY7" fmla="*/ 0 h 447041"/>
              <a:gd name="connsiteX0" fmla="*/ 8391 w 360788"/>
              <a:gd name="connsiteY0" fmla="*/ 276113 h 447041"/>
              <a:gd name="connsiteX1" fmla="*/ 18459 w 360788"/>
              <a:gd name="connsiteY1" fmla="*/ 276113 h 447041"/>
              <a:gd name="connsiteX2" fmla="*/ 109075 w 360788"/>
              <a:gd name="connsiteY2" fmla="*/ 315559 h 447041"/>
              <a:gd name="connsiteX3" fmla="*/ 129212 w 360788"/>
              <a:gd name="connsiteY3" fmla="*/ 433893 h 447041"/>
              <a:gd name="connsiteX4" fmla="*/ 159418 w 360788"/>
              <a:gd name="connsiteY4" fmla="*/ 394448 h 447041"/>
              <a:gd name="connsiteX5" fmla="*/ 219829 w 360788"/>
              <a:gd name="connsiteY5" fmla="*/ 315559 h 447041"/>
              <a:gd name="connsiteX6" fmla="*/ 300377 w 360788"/>
              <a:gd name="connsiteY6" fmla="*/ 276114 h 447041"/>
              <a:gd name="connsiteX7" fmla="*/ 360788 w 360788"/>
              <a:gd name="connsiteY7" fmla="*/ 0 h 447041"/>
              <a:gd name="connsiteX0" fmla="*/ 8391 w 360788"/>
              <a:gd name="connsiteY0" fmla="*/ 276113 h 447041"/>
              <a:gd name="connsiteX1" fmla="*/ 18459 w 360788"/>
              <a:gd name="connsiteY1" fmla="*/ 276113 h 447041"/>
              <a:gd name="connsiteX2" fmla="*/ 109075 w 360788"/>
              <a:gd name="connsiteY2" fmla="*/ 315559 h 447041"/>
              <a:gd name="connsiteX3" fmla="*/ 129212 w 360788"/>
              <a:gd name="connsiteY3" fmla="*/ 433893 h 447041"/>
              <a:gd name="connsiteX4" fmla="*/ 159418 w 360788"/>
              <a:gd name="connsiteY4" fmla="*/ 394448 h 447041"/>
              <a:gd name="connsiteX5" fmla="*/ 219829 w 360788"/>
              <a:gd name="connsiteY5" fmla="*/ 315559 h 447041"/>
              <a:gd name="connsiteX6" fmla="*/ 300377 w 360788"/>
              <a:gd name="connsiteY6" fmla="*/ 276114 h 447041"/>
              <a:gd name="connsiteX7" fmla="*/ 360788 w 360788"/>
              <a:gd name="connsiteY7" fmla="*/ 0 h 447041"/>
              <a:gd name="connsiteX0" fmla="*/ 8391 w 360788"/>
              <a:gd name="connsiteY0" fmla="*/ 276113 h 476625"/>
              <a:gd name="connsiteX1" fmla="*/ 18459 w 360788"/>
              <a:gd name="connsiteY1" fmla="*/ 276113 h 476625"/>
              <a:gd name="connsiteX2" fmla="*/ 109075 w 360788"/>
              <a:gd name="connsiteY2" fmla="*/ 315559 h 476625"/>
              <a:gd name="connsiteX3" fmla="*/ 129212 w 360788"/>
              <a:gd name="connsiteY3" fmla="*/ 433893 h 476625"/>
              <a:gd name="connsiteX4" fmla="*/ 159418 w 360788"/>
              <a:gd name="connsiteY4" fmla="*/ 394448 h 476625"/>
              <a:gd name="connsiteX5" fmla="*/ 219829 w 360788"/>
              <a:gd name="connsiteY5" fmla="*/ 315559 h 476625"/>
              <a:gd name="connsiteX6" fmla="*/ 300377 w 360788"/>
              <a:gd name="connsiteY6" fmla="*/ 276114 h 476625"/>
              <a:gd name="connsiteX7" fmla="*/ 360788 w 360788"/>
              <a:gd name="connsiteY7" fmla="*/ 0 h 476625"/>
              <a:gd name="connsiteX0" fmla="*/ 8391 w 360788"/>
              <a:gd name="connsiteY0" fmla="*/ 276113 h 476625"/>
              <a:gd name="connsiteX1" fmla="*/ 18459 w 360788"/>
              <a:gd name="connsiteY1" fmla="*/ 276113 h 476625"/>
              <a:gd name="connsiteX2" fmla="*/ 109075 w 360788"/>
              <a:gd name="connsiteY2" fmla="*/ 315559 h 476625"/>
              <a:gd name="connsiteX3" fmla="*/ 129212 w 360788"/>
              <a:gd name="connsiteY3" fmla="*/ 433893 h 476625"/>
              <a:gd name="connsiteX4" fmla="*/ 159418 w 360788"/>
              <a:gd name="connsiteY4" fmla="*/ 394448 h 476625"/>
              <a:gd name="connsiteX5" fmla="*/ 219829 w 360788"/>
              <a:gd name="connsiteY5" fmla="*/ 315559 h 476625"/>
              <a:gd name="connsiteX6" fmla="*/ 300377 w 360788"/>
              <a:gd name="connsiteY6" fmla="*/ 276114 h 476625"/>
              <a:gd name="connsiteX7" fmla="*/ 360788 w 360788"/>
              <a:gd name="connsiteY7" fmla="*/ 0 h 476625"/>
              <a:gd name="connsiteX0" fmla="*/ 8391 w 360788"/>
              <a:gd name="connsiteY0" fmla="*/ 276113 h 484021"/>
              <a:gd name="connsiteX1" fmla="*/ 18459 w 360788"/>
              <a:gd name="connsiteY1" fmla="*/ 276113 h 484021"/>
              <a:gd name="connsiteX2" fmla="*/ 109075 w 360788"/>
              <a:gd name="connsiteY2" fmla="*/ 315559 h 484021"/>
              <a:gd name="connsiteX3" fmla="*/ 129212 w 360788"/>
              <a:gd name="connsiteY3" fmla="*/ 433893 h 484021"/>
              <a:gd name="connsiteX4" fmla="*/ 159418 w 360788"/>
              <a:gd name="connsiteY4" fmla="*/ 394448 h 484021"/>
              <a:gd name="connsiteX5" fmla="*/ 219829 w 360788"/>
              <a:gd name="connsiteY5" fmla="*/ 315559 h 484021"/>
              <a:gd name="connsiteX6" fmla="*/ 300377 w 360788"/>
              <a:gd name="connsiteY6" fmla="*/ 276114 h 484021"/>
              <a:gd name="connsiteX7" fmla="*/ 360788 w 360788"/>
              <a:gd name="connsiteY7" fmla="*/ 0 h 484021"/>
              <a:gd name="connsiteX0" fmla="*/ 8391 w 360788"/>
              <a:gd name="connsiteY0" fmla="*/ 276113 h 444577"/>
              <a:gd name="connsiteX1" fmla="*/ 18459 w 360788"/>
              <a:gd name="connsiteY1" fmla="*/ 276113 h 444577"/>
              <a:gd name="connsiteX2" fmla="*/ 109075 w 360788"/>
              <a:gd name="connsiteY2" fmla="*/ 315559 h 444577"/>
              <a:gd name="connsiteX3" fmla="*/ 129212 w 360788"/>
              <a:gd name="connsiteY3" fmla="*/ 433893 h 444577"/>
              <a:gd name="connsiteX4" fmla="*/ 159418 w 360788"/>
              <a:gd name="connsiteY4" fmla="*/ 394448 h 444577"/>
              <a:gd name="connsiteX5" fmla="*/ 219829 w 360788"/>
              <a:gd name="connsiteY5" fmla="*/ 315559 h 444577"/>
              <a:gd name="connsiteX6" fmla="*/ 300377 w 360788"/>
              <a:gd name="connsiteY6" fmla="*/ 276114 h 444577"/>
              <a:gd name="connsiteX7" fmla="*/ 360788 w 360788"/>
              <a:gd name="connsiteY7" fmla="*/ 0 h 444577"/>
              <a:gd name="connsiteX0" fmla="*/ 8391 w 360788"/>
              <a:gd name="connsiteY0" fmla="*/ 276113 h 444577"/>
              <a:gd name="connsiteX1" fmla="*/ 18459 w 360788"/>
              <a:gd name="connsiteY1" fmla="*/ 276113 h 444577"/>
              <a:gd name="connsiteX2" fmla="*/ 109075 w 360788"/>
              <a:gd name="connsiteY2" fmla="*/ 315559 h 444577"/>
              <a:gd name="connsiteX3" fmla="*/ 129212 w 360788"/>
              <a:gd name="connsiteY3" fmla="*/ 433893 h 444577"/>
              <a:gd name="connsiteX4" fmla="*/ 159418 w 360788"/>
              <a:gd name="connsiteY4" fmla="*/ 394448 h 444577"/>
              <a:gd name="connsiteX5" fmla="*/ 219829 w 360788"/>
              <a:gd name="connsiteY5" fmla="*/ 315559 h 444577"/>
              <a:gd name="connsiteX6" fmla="*/ 300377 w 360788"/>
              <a:gd name="connsiteY6" fmla="*/ 276114 h 444577"/>
              <a:gd name="connsiteX7" fmla="*/ 360788 w 360788"/>
              <a:gd name="connsiteY7" fmla="*/ 0 h 444577"/>
              <a:gd name="connsiteX0" fmla="*/ 8391 w 360788"/>
              <a:gd name="connsiteY0" fmla="*/ 276113 h 444577"/>
              <a:gd name="connsiteX1" fmla="*/ 18459 w 360788"/>
              <a:gd name="connsiteY1" fmla="*/ 276113 h 444577"/>
              <a:gd name="connsiteX2" fmla="*/ 109075 w 360788"/>
              <a:gd name="connsiteY2" fmla="*/ 315559 h 444577"/>
              <a:gd name="connsiteX3" fmla="*/ 129212 w 360788"/>
              <a:gd name="connsiteY3" fmla="*/ 433893 h 444577"/>
              <a:gd name="connsiteX4" fmla="*/ 159418 w 360788"/>
              <a:gd name="connsiteY4" fmla="*/ 394448 h 444577"/>
              <a:gd name="connsiteX5" fmla="*/ 219829 w 360788"/>
              <a:gd name="connsiteY5" fmla="*/ 315559 h 444577"/>
              <a:gd name="connsiteX6" fmla="*/ 300377 w 360788"/>
              <a:gd name="connsiteY6" fmla="*/ 276114 h 444577"/>
              <a:gd name="connsiteX7" fmla="*/ 360788 w 360788"/>
              <a:gd name="connsiteY7" fmla="*/ 0 h 444577"/>
              <a:gd name="connsiteX0" fmla="*/ 8391 w 360788"/>
              <a:gd name="connsiteY0" fmla="*/ 276113 h 444577"/>
              <a:gd name="connsiteX1" fmla="*/ 18459 w 360788"/>
              <a:gd name="connsiteY1" fmla="*/ 276113 h 444577"/>
              <a:gd name="connsiteX2" fmla="*/ 109075 w 360788"/>
              <a:gd name="connsiteY2" fmla="*/ 315559 h 444577"/>
              <a:gd name="connsiteX3" fmla="*/ 129212 w 360788"/>
              <a:gd name="connsiteY3" fmla="*/ 433893 h 444577"/>
              <a:gd name="connsiteX4" fmla="*/ 159418 w 360788"/>
              <a:gd name="connsiteY4" fmla="*/ 394448 h 444577"/>
              <a:gd name="connsiteX5" fmla="*/ 219829 w 360788"/>
              <a:gd name="connsiteY5" fmla="*/ 315559 h 444577"/>
              <a:gd name="connsiteX6" fmla="*/ 300377 w 360788"/>
              <a:gd name="connsiteY6" fmla="*/ 276114 h 444577"/>
              <a:gd name="connsiteX7" fmla="*/ 360788 w 360788"/>
              <a:gd name="connsiteY7" fmla="*/ 0 h 444577"/>
              <a:gd name="connsiteX0" fmla="*/ 8391 w 360788"/>
              <a:gd name="connsiteY0" fmla="*/ 276113 h 444577"/>
              <a:gd name="connsiteX1" fmla="*/ 18459 w 360788"/>
              <a:gd name="connsiteY1" fmla="*/ 276113 h 444577"/>
              <a:gd name="connsiteX2" fmla="*/ 109075 w 360788"/>
              <a:gd name="connsiteY2" fmla="*/ 315559 h 444577"/>
              <a:gd name="connsiteX3" fmla="*/ 129212 w 360788"/>
              <a:gd name="connsiteY3" fmla="*/ 433893 h 444577"/>
              <a:gd name="connsiteX4" fmla="*/ 159418 w 360788"/>
              <a:gd name="connsiteY4" fmla="*/ 394448 h 444577"/>
              <a:gd name="connsiteX5" fmla="*/ 219829 w 360788"/>
              <a:gd name="connsiteY5" fmla="*/ 315559 h 444577"/>
              <a:gd name="connsiteX6" fmla="*/ 300377 w 360788"/>
              <a:gd name="connsiteY6" fmla="*/ 276114 h 444577"/>
              <a:gd name="connsiteX7" fmla="*/ 360788 w 360788"/>
              <a:gd name="connsiteY7" fmla="*/ 0 h 444577"/>
              <a:gd name="connsiteX0" fmla="*/ 8391 w 360788"/>
              <a:gd name="connsiteY0" fmla="*/ 276113 h 444577"/>
              <a:gd name="connsiteX1" fmla="*/ 18459 w 360788"/>
              <a:gd name="connsiteY1" fmla="*/ 276113 h 444577"/>
              <a:gd name="connsiteX2" fmla="*/ 99007 w 360788"/>
              <a:gd name="connsiteY2" fmla="*/ 315558 h 444577"/>
              <a:gd name="connsiteX3" fmla="*/ 129212 w 360788"/>
              <a:gd name="connsiteY3" fmla="*/ 433893 h 444577"/>
              <a:gd name="connsiteX4" fmla="*/ 159418 w 360788"/>
              <a:gd name="connsiteY4" fmla="*/ 394448 h 444577"/>
              <a:gd name="connsiteX5" fmla="*/ 219829 w 360788"/>
              <a:gd name="connsiteY5" fmla="*/ 315559 h 444577"/>
              <a:gd name="connsiteX6" fmla="*/ 300377 w 360788"/>
              <a:gd name="connsiteY6" fmla="*/ 276114 h 444577"/>
              <a:gd name="connsiteX7" fmla="*/ 360788 w 360788"/>
              <a:gd name="connsiteY7" fmla="*/ 0 h 444577"/>
              <a:gd name="connsiteX0" fmla="*/ 8391 w 360788"/>
              <a:gd name="connsiteY0" fmla="*/ 276113 h 444577"/>
              <a:gd name="connsiteX1" fmla="*/ 18459 w 360788"/>
              <a:gd name="connsiteY1" fmla="*/ 276113 h 444577"/>
              <a:gd name="connsiteX2" fmla="*/ 99007 w 360788"/>
              <a:gd name="connsiteY2" fmla="*/ 315558 h 444577"/>
              <a:gd name="connsiteX3" fmla="*/ 129212 w 360788"/>
              <a:gd name="connsiteY3" fmla="*/ 433893 h 444577"/>
              <a:gd name="connsiteX4" fmla="*/ 159418 w 360788"/>
              <a:gd name="connsiteY4" fmla="*/ 394448 h 444577"/>
              <a:gd name="connsiteX5" fmla="*/ 219829 w 360788"/>
              <a:gd name="connsiteY5" fmla="*/ 315559 h 444577"/>
              <a:gd name="connsiteX6" fmla="*/ 300377 w 360788"/>
              <a:gd name="connsiteY6" fmla="*/ 276114 h 444577"/>
              <a:gd name="connsiteX7" fmla="*/ 360788 w 360788"/>
              <a:gd name="connsiteY7" fmla="*/ 0 h 444577"/>
              <a:gd name="connsiteX0" fmla="*/ 8391 w 360788"/>
              <a:gd name="connsiteY0" fmla="*/ 276113 h 444577"/>
              <a:gd name="connsiteX1" fmla="*/ 18459 w 360788"/>
              <a:gd name="connsiteY1" fmla="*/ 276113 h 444577"/>
              <a:gd name="connsiteX2" fmla="*/ 99007 w 360788"/>
              <a:gd name="connsiteY2" fmla="*/ 315558 h 444577"/>
              <a:gd name="connsiteX3" fmla="*/ 129212 w 360788"/>
              <a:gd name="connsiteY3" fmla="*/ 433893 h 444577"/>
              <a:gd name="connsiteX4" fmla="*/ 159418 w 360788"/>
              <a:gd name="connsiteY4" fmla="*/ 394448 h 444577"/>
              <a:gd name="connsiteX5" fmla="*/ 219829 w 360788"/>
              <a:gd name="connsiteY5" fmla="*/ 355003 h 444577"/>
              <a:gd name="connsiteX6" fmla="*/ 300377 w 360788"/>
              <a:gd name="connsiteY6" fmla="*/ 276114 h 444577"/>
              <a:gd name="connsiteX7" fmla="*/ 360788 w 360788"/>
              <a:gd name="connsiteY7" fmla="*/ 0 h 444577"/>
              <a:gd name="connsiteX0" fmla="*/ 8391 w 360788"/>
              <a:gd name="connsiteY0" fmla="*/ 276113 h 444577"/>
              <a:gd name="connsiteX1" fmla="*/ 18459 w 360788"/>
              <a:gd name="connsiteY1" fmla="*/ 276113 h 444577"/>
              <a:gd name="connsiteX2" fmla="*/ 99007 w 360788"/>
              <a:gd name="connsiteY2" fmla="*/ 315558 h 444577"/>
              <a:gd name="connsiteX3" fmla="*/ 129212 w 360788"/>
              <a:gd name="connsiteY3" fmla="*/ 433893 h 444577"/>
              <a:gd name="connsiteX4" fmla="*/ 139281 w 360788"/>
              <a:gd name="connsiteY4" fmla="*/ 394447 h 444577"/>
              <a:gd name="connsiteX5" fmla="*/ 219829 w 360788"/>
              <a:gd name="connsiteY5" fmla="*/ 355003 h 444577"/>
              <a:gd name="connsiteX6" fmla="*/ 300377 w 360788"/>
              <a:gd name="connsiteY6" fmla="*/ 276114 h 444577"/>
              <a:gd name="connsiteX7" fmla="*/ 360788 w 360788"/>
              <a:gd name="connsiteY7" fmla="*/ 0 h 444577"/>
              <a:gd name="connsiteX0" fmla="*/ 8391 w 360788"/>
              <a:gd name="connsiteY0" fmla="*/ 276113 h 440467"/>
              <a:gd name="connsiteX1" fmla="*/ 18459 w 360788"/>
              <a:gd name="connsiteY1" fmla="*/ 276113 h 440467"/>
              <a:gd name="connsiteX2" fmla="*/ 99007 w 360788"/>
              <a:gd name="connsiteY2" fmla="*/ 315558 h 440467"/>
              <a:gd name="connsiteX3" fmla="*/ 129212 w 360788"/>
              <a:gd name="connsiteY3" fmla="*/ 433893 h 440467"/>
              <a:gd name="connsiteX4" fmla="*/ 219829 w 360788"/>
              <a:gd name="connsiteY4" fmla="*/ 355003 h 440467"/>
              <a:gd name="connsiteX5" fmla="*/ 300377 w 360788"/>
              <a:gd name="connsiteY5" fmla="*/ 276114 h 440467"/>
              <a:gd name="connsiteX6" fmla="*/ 360788 w 360788"/>
              <a:gd name="connsiteY6" fmla="*/ 0 h 440467"/>
              <a:gd name="connsiteX0" fmla="*/ 8391 w 360788"/>
              <a:gd name="connsiteY0" fmla="*/ 276113 h 440467"/>
              <a:gd name="connsiteX1" fmla="*/ 18459 w 360788"/>
              <a:gd name="connsiteY1" fmla="*/ 276113 h 440467"/>
              <a:gd name="connsiteX2" fmla="*/ 99007 w 360788"/>
              <a:gd name="connsiteY2" fmla="*/ 315558 h 440467"/>
              <a:gd name="connsiteX3" fmla="*/ 129212 w 360788"/>
              <a:gd name="connsiteY3" fmla="*/ 433893 h 440467"/>
              <a:gd name="connsiteX4" fmla="*/ 236227 w 360788"/>
              <a:gd name="connsiteY4" fmla="*/ 315557 h 440467"/>
              <a:gd name="connsiteX5" fmla="*/ 300377 w 360788"/>
              <a:gd name="connsiteY5" fmla="*/ 276114 h 440467"/>
              <a:gd name="connsiteX6" fmla="*/ 360788 w 360788"/>
              <a:gd name="connsiteY6" fmla="*/ 0 h 440467"/>
              <a:gd name="connsiteX0" fmla="*/ 8391 w 360788"/>
              <a:gd name="connsiteY0" fmla="*/ 276113 h 440467"/>
              <a:gd name="connsiteX1" fmla="*/ 18459 w 360788"/>
              <a:gd name="connsiteY1" fmla="*/ 276113 h 440467"/>
              <a:gd name="connsiteX2" fmla="*/ 115405 w 360788"/>
              <a:gd name="connsiteY2" fmla="*/ 315557 h 440467"/>
              <a:gd name="connsiteX3" fmla="*/ 129212 w 360788"/>
              <a:gd name="connsiteY3" fmla="*/ 433893 h 440467"/>
              <a:gd name="connsiteX4" fmla="*/ 236227 w 360788"/>
              <a:gd name="connsiteY4" fmla="*/ 315557 h 440467"/>
              <a:gd name="connsiteX5" fmla="*/ 300377 w 360788"/>
              <a:gd name="connsiteY5" fmla="*/ 276114 h 440467"/>
              <a:gd name="connsiteX6" fmla="*/ 360788 w 360788"/>
              <a:gd name="connsiteY6" fmla="*/ 0 h 440467"/>
              <a:gd name="connsiteX0" fmla="*/ 8391 w 360788"/>
              <a:gd name="connsiteY0" fmla="*/ 276113 h 440467"/>
              <a:gd name="connsiteX1" fmla="*/ 18459 w 360788"/>
              <a:gd name="connsiteY1" fmla="*/ 276113 h 440467"/>
              <a:gd name="connsiteX2" fmla="*/ 115405 w 360788"/>
              <a:gd name="connsiteY2" fmla="*/ 315557 h 440467"/>
              <a:gd name="connsiteX3" fmla="*/ 129212 w 360788"/>
              <a:gd name="connsiteY3" fmla="*/ 433893 h 440467"/>
              <a:gd name="connsiteX4" fmla="*/ 236227 w 360788"/>
              <a:gd name="connsiteY4" fmla="*/ 315557 h 440467"/>
              <a:gd name="connsiteX5" fmla="*/ 300377 w 360788"/>
              <a:gd name="connsiteY5" fmla="*/ 276114 h 440467"/>
              <a:gd name="connsiteX6" fmla="*/ 360788 w 360788"/>
              <a:gd name="connsiteY6" fmla="*/ 0 h 44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788" h="440467">
                <a:moveTo>
                  <a:pt x="8391" y="276113"/>
                </a:moveTo>
                <a:cubicBezTo>
                  <a:pt x="10156" y="274264"/>
                  <a:pt x="0" y="249816"/>
                  <a:pt x="18459" y="276113"/>
                </a:cubicBezTo>
                <a:cubicBezTo>
                  <a:pt x="29457" y="292379"/>
                  <a:pt x="96946" y="289260"/>
                  <a:pt x="115405" y="315557"/>
                </a:cubicBezTo>
                <a:cubicBezTo>
                  <a:pt x="122956" y="336925"/>
                  <a:pt x="110544" y="378838"/>
                  <a:pt x="129212" y="433893"/>
                </a:cubicBezTo>
                <a:cubicBezTo>
                  <a:pt x="149349" y="440467"/>
                  <a:pt x="207700" y="341854"/>
                  <a:pt x="236227" y="315557"/>
                </a:cubicBezTo>
                <a:cubicBezTo>
                  <a:pt x="263076" y="295835"/>
                  <a:pt x="278406" y="333758"/>
                  <a:pt x="300377" y="276114"/>
                </a:cubicBezTo>
                <a:cubicBezTo>
                  <a:pt x="340651" y="223521"/>
                  <a:pt x="357572" y="2344"/>
                  <a:pt x="360788" y="0"/>
                </a:cubicBezTo>
              </a:path>
            </a:pathLst>
          </a:custGeom>
          <a:ln w="76200" cap="rnd">
            <a:solidFill>
              <a:srgbClr val="00CC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/>
          </a:p>
        </p:txBody>
      </p:sp>
      <p:sp>
        <p:nvSpPr>
          <p:cNvPr id="33" name="Freeform 32"/>
          <p:cNvSpPr/>
          <p:nvPr/>
        </p:nvSpPr>
        <p:spPr>
          <a:xfrm flipV="1">
            <a:off x="4761619" y="3573706"/>
            <a:ext cx="629305" cy="400469"/>
          </a:xfrm>
          <a:custGeom>
            <a:avLst/>
            <a:gdLst>
              <a:gd name="connsiteX0" fmla="*/ 0 w 197224"/>
              <a:gd name="connsiteY0" fmla="*/ 197224 h 197224"/>
              <a:gd name="connsiteX1" fmla="*/ 71718 w 197224"/>
              <a:gd name="connsiteY1" fmla="*/ 71718 h 197224"/>
              <a:gd name="connsiteX2" fmla="*/ 197224 w 197224"/>
              <a:gd name="connsiteY2" fmla="*/ 0 h 197224"/>
              <a:gd name="connsiteX0" fmla="*/ 0 w 197224"/>
              <a:gd name="connsiteY0" fmla="*/ 197224 h 197224"/>
              <a:gd name="connsiteX1" fmla="*/ 129954 w 197224"/>
              <a:gd name="connsiteY1" fmla="*/ 131483 h 197224"/>
              <a:gd name="connsiteX2" fmla="*/ 197224 w 197224"/>
              <a:gd name="connsiteY2" fmla="*/ 0 h 197224"/>
              <a:gd name="connsiteX0" fmla="*/ 0 w 171233"/>
              <a:gd name="connsiteY0" fmla="*/ 230095 h 230095"/>
              <a:gd name="connsiteX1" fmla="*/ 103963 w 171233"/>
              <a:gd name="connsiteY1" fmla="*/ 131483 h 230095"/>
              <a:gd name="connsiteX2" fmla="*/ 171233 w 171233"/>
              <a:gd name="connsiteY2" fmla="*/ 0 h 230095"/>
              <a:gd name="connsiteX0" fmla="*/ 0 w 181935"/>
              <a:gd name="connsiteY0" fmla="*/ 197225 h 197225"/>
              <a:gd name="connsiteX1" fmla="*/ 103963 w 181935"/>
              <a:gd name="connsiteY1" fmla="*/ 98613 h 197225"/>
              <a:gd name="connsiteX2" fmla="*/ 181935 w 181935"/>
              <a:gd name="connsiteY2" fmla="*/ 0 h 197225"/>
              <a:gd name="connsiteX0" fmla="*/ 0 w 285898"/>
              <a:gd name="connsiteY0" fmla="*/ 230095 h 230095"/>
              <a:gd name="connsiteX1" fmla="*/ 207926 w 285898"/>
              <a:gd name="connsiteY1" fmla="*/ 98613 h 230095"/>
              <a:gd name="connsiteX2" fmla="*/ 285898 w 285898"/>
              <a:gd name="connsiteY2" fmla="*/ 0 h 230095"/>
              <a:gd name="connsiteX0" fmla="*/ 0 w 285898"/>
              <a:gd name="connsiteY0" fmla="*/ 230095 h 230095"/>
              <a:gd name="connsiteX1" fmla="*/ 207926 w 285898"/>
              <a:gd name="connsiteY1" fmla="*/ 98613 h 230095"/>
              <a:gd name="connsiteX2" fmla="*/ 285898 w 285898"/>
              <a:gd name="connsiteY2" fmla="*/ 0 h 230095"/>
              <a:gd name="connsiteX0" fmla="*/ 0 w 285898"/>
              <a:gd name="connsiteY0" fmla="*/ 230095 h 230095"/>
              <a:gd name="connsiteX1" fmla="*/ 207926 w 285898"/>
              <a:gd name="connsiteY1" fmla="*/ 98613 h 230095"/>
              <a:gd name="connsiteX2" fmla="*/ 285898 w 285898"/>
              <a:gd name="connsiteY2" fmla="*/ 0 h 23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898" h="230095">
                <a:moveTo>
                  <a:pt x="0" y="230095"/>
                </a:moveTo>
                <a:cubicBezTo>
                  <a:pt x="19423" y="183777"/>
                  <a:pt x="160276" y="136962"/>
                  <a:pt x="207926" y="98613"/>
                </a:cubicBezTo>
                <a:cubicBezTo>
                  <a:pt x="255576" y="60264"/>
                  <a:pt x="239580" y="19423"/>
                  <a:pt x="285898" y="0"/>
                </a:cubicBezTo>
              </a:path>
            </a:pathLst>
          </a:custGeom>
          <a:ln w="88900" cap="rnd">
            <a:solidFill>
              <a:srgbClr val="00CC00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/>
          </a:p>
        </p:txBody>
      </p:sp>
      <p:sp>
        <p:nvSpPr>
          <p:cNvPr id="34" name="Freeform 33"/>
          <p:cNvSpPr/>
          <p:nvPr/>
        </p:nvSpPr>
        <p:spPr>
          <a:xfrm>
            <a:off x="7382078" y="1941550"/>
            <a:ext cx="256847" cy="572096"/>
          </a:xfrm>
          <a:custGeom>
            <a:avLst/>
            <a:gdLst>
              <a:gd name="connsiteX0" fmla="*/ 0 w 197224"/>
              <a:gd name="connsiteY0" fmla="*/ 197224 h 197224"/>
              <a:gd name="connsiteX1" fmla="*/ 71718 w 197224"/>
              <a:gd name="connsiteY1" fmla="*/ 71718 h 197224"/>
              <a:gd name="connsiteX2" fmla="*/ 197224 w 197224"/>
              <a:gd name="connsiteY2" fmla="*/ 0 h 197224"/>
              <a:gd name="connsiteX0" fmla="*/ 4482 w 461682"/>
              <a:gd name="connsiteY0" fmla="*/ 130735 h 181534"/>
              <a:gd name="connsiteX1" fmla="*/ 76200 w 461682"/>
              <a:gd name="connsiteY1" fmla="*/ 5229 h 181534"/>
              <a:gd name="connsiteX2" fmla="*/ 461682 w 461682"/>
              <a:gd name="connsiteY2" fmla="*/ 162111 h 181534"/>
              <a:gd name="connsiteX0" fmla="*/ 0 w 457200"/>
              <a:gd name="connsiteY0" fmla="*/ 0 h 31376"/>
              <a:gd name="connsiteX1" fmla="*/ 457200 w 457200"/>
              <a:gd name="connsiteY1" fmla="*/ 31376 h 31376"/>
              <a:gd name="connsiteX0" fmla="*/ 0 w 457200"/>
              <a:gd name="connsiteY0" fmla="*/ 0 h 31376"/>
              <a:gd name="connsiteX1" fmla="*/ 152401 w 457200"/>
              <a:gd name="connsiteY1" fmla="*/ 25101 h 31376"/>
              <a:gd name="connsiteX2" fmla="*/ 457200 w 457200"/>
              <a:gd name="connsiteY2" fmla="*/ 31376 h 31376"/>
              <a:gd name="connsiteX0" fmla="*/ 0 w 457200"/>
              <a:gd name="connsiteY0" fmla="*/ 0 h 31376"/>
              <a:gd name="connsiteX1" fmla="*/ 457200 w 457200"/>
              <a:gd name="connsiteY1" fmla="*/ 31376 h 31376"/>
              <a:gd name="connsiteX0" fmla="*/ 60326 w 517526"/>
              <a:gd name="connsiteY0" fmla="*/ 0 h 31376"/>
              <a:gd name="connsiteX1" fmla="*/ 212727 w 517526"/>
              <a:gd name="connsiteY1" fmla="*/ 28238 h 31376"/>
              <a:gd name="connsiteX2" fmla="*/ 517526 w 517526"/>
              <a:gd name="connsiteY2" fmla="*/ 31376 h 31376"/>
              <a:gd name="connsiteX0" fmla="*/ 0 w 152401"/>
              <a:gd name="connsiteY0" fmla="*/ 0 h 28238"/>
              <a:gd name="connsiteX1" fmla="*/ 152401 w 152401"/>
              <a:gd name="connsiteY1" fmla="*/ 28238 h 28238"/>
              <a:gd name="connsiteX0" fmla="*/ 0 w 457199"/>
              <a:gd name="connsiteY0" fmla="*/ 0 h 31376"/>
              <a:gd name="connsiteX1" fmla="*/ 457199 w 457199"/>
              <a:gd name="connsiteY1" fmla="*/ 31376 h 31376"/>
              <a:gd name="connsiteX0" fmla="*/ 0 w 457199"/>
              <a:gd name="connsiteY0" fmla="*/ 0 h 31376"/>
              <a:gd name="connsiteX1" fmla="*/ 457199 w 457199"/>
              <a:gd name="connsiteY1" fmla="*/ 31376 h 31376"/>
              <a:gd name="connsiteX0" fmla="*/ 227009 w 684208"/>
              <a:gd name="connsiteY0" fmla="*/ 0 h 31376"/>
              <a:gd name="connsiteX1" fmla="*/ 684208 w 684208"/>
              <a:gd name="connsiteY1" fmla="*/ 31376 h 3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4208" h="31376">
                <a:moveTo>
                  <a:pt x="227009" y="0"/>
                </a:moveTo>
                <a:cubicBezTo>
                  <a:pt x="379409" y="10459"/>
                  <a:pt x="0" y="30624"/>
                  <a:pt x="684208" y="31376"/>
                </a:cubicBezTo>
              </a:path>
            </a:pathLst>
          </a:custGeom>
          <a:ln w="63500" cap="rnd">
            <a:solidFill>
              <a:srgbClr val="00CC00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/>
          </a:p>
        </p:txBody>
      </p:sp>
      <p:sp>
        <p:nvSpPr>
          <p:cNvPr id="35" name="Freeform 34"/>
          <p:cNvSpPr/>
          <p:nvPr/>
        </p:nvSpPr>
        <p:spPr>
          <a:xfrm flipV="1">
            <a:off x="7188998" y="3069647"/>
            <a:ext cx="360541" cy="148388"/>
          </a:xfrm>
          <a:custGeom>
            <a:avLst/>
            <a:gdLst>
              <a:gd name="connsiteX0" fmla="*/ 0 w 197224"/>
              <a:gd name="connsiteY0" fmla="*/ 197224 h 197224"/>
              <a:gd name="connsiteX1" fmla="*/ 71718 w 197224"/>
              <a:gd name="connsiteY1" fmla="*/ 71718 h 197224"/>
              <a:gd name="connsiteX2" fmla="*/ 197224 w 197224"/>
              <a:gd name="connsiteY2" fmla="*/ 0 h 197224"/>
              <a:gd name="connsiteX0" fmla="*/ 0 w 269422"/>
              <a:gd name="connsiteY0" fmla="*/ 197224 h 197224"/>
              <a:gd name="connsiteX1" fmla="*/ 71718 w 269422"/>
              <a:gd name="connsiteY1" fmla="*/ 71718 h 197224"/>
              <a:gd name="connsiteX2" fmla="*/ 269422 w 269422"/>
              <a:gd name="connsiteY2" fmla="*/ 0 h 197224"/>
              <a:gd name="connsiteX0" fmla="*/ 0 w 197704"/>
              <a:gd name="connsiteY0" fmla="*/ 71718 h 71718"/>
              <a:gd name="connsiteX1" fmla="*/ 197704 w 197704"/>
              <a:gd name="connsiteY1" fmla="*/ 0 h 71718"/>
              <a:gd name="connsiteX0" fmla="*/ 0 w 199261"/>
              <a:gd name="connsiteY0" fmla="*/ 178737 h 178737"/>
              <a:gd name="connsiteX1" fmla="*/ 199261 w 199261"/>
              <a:gd name="connsiteY1" fmla="*/ 0 h 178737"/>
              <a:gd name="connsiteX0" fmla="*/ 0 w 199261"/>
              <a:gd name="connsiteY0" fmla="*/ 197225 h 197225"/>
              <a:gd name="connsiteX1" fmla="*/ 119743 w 199261"/>
              <a:gd name="connsiteY1" fmla="*/ 0 h 197225"/>
              <a:gd name="connsiteX2" fmla="*/ 199261 w 199261"/>
              <a:gd name="connsiteY2" fmla="*/ 18488 h 197225"/>
              <a:gd name="connsiteX0" fmla="*/ 0 w 119743"/>
              <a:gd name="connsiteY0" fmla="*/ 197225 h 197225"/>
              <a:gd name="connsiteX1" fmla="*/ 119743 w 119743"/>
              <a:gd name="connsiteY1" fmla="*/ 0 h 197225"/>
              <a:gd name="connsiteX0" fmla="*/ 0 w 209551"/>
              <a:gd name="connsiteY0" fmla="*/ 295838 h 295838"/>
              <a:gd name="connsiteX1" fmla="*/ 209551 w 209551"/>
              <a:gd name="connsiteY1" fmla="*/ 0 h 295838"/>
              <a:gd name="connsiteX0" fmla="*/ 0 w 209551"/>
              <a:gd name="connsiteY0" fmla="*/ 295838 h 295838"/>
              <a:gd name="connsiteX1" fmla="*/ 119743 w 209551"/>
              <a:gd name="connsiteY1" fmla="*/ 98613 h 295838"/>
              <a:gd name="connsiteX2" fmla="*/ 209551 w 209551"/>
              <a:gd name="connsiteY2" fmla="*/ 0 h 295838"/>
              <a:gd name="connsiteX0" fmla="*/ 29000 w 118808"/>
              <a:gd name="connsiteY0" fmla="*/ 98613 h 144838"/>
              <a:gd name="connsiteX1" fmla="*/ 118808 w 118808"/>
              <a:gd name="connsiteY1" fmla="*/ 0 h 144838"/>
              <a:gd name="connsiteX0" fmla="*/ 98851 w 188659"/>
              <a:gd name="connsiteY0" fmla="*/ 98613 h 255779"/>
              <a:gd name="connsiteX1" fmla="*/ 24119 w 188659"/>
              <a:gd name="connsiteY1" fmla="*/ 228035 h 255779"/>
              <a:gd name="connsiteX2" fmla="*/ 188659 w 188659"/>
              <a:gd name="connsiteY2" fmla="*/ 0 h 255779"/>
              <a:gd name="connsiteX0" fmla="*/ 24119 w 188659"/>
              <a:gd name="connsiteY0" fmla="*/ 228035 h 255779"/>
              <a:gd name="connsiteX1" fmla="*/ 188659 w 188659"/>
              <a:gd name="connsiteY1" fmla="*/ 0 h 25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8659" h="255779">
                <a:moveTo>
                  <a:pt x="24119" y="228035"/>
                </a:moveTo>
                <a:cubicBezTo>
                  <a:pt x="0" y="255779"/>
                  <a:pt x="118809" y="98613"/>
                  <a:pt x="188659" y="0"/>
                </a:cubicBezTo>
              </a:path>
            </a:pathLst>
          </a:custGeom>
          <a:ln w="63500" cap="rnd">
            <a:solidFill>
              <a:srgbClr val="00CC00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/>
          </a:p>
        </p:txBody>
      </p:sp>
      <p:sp>
        <p:nvSpPr>
          <p:cNvPr id="36" name="Freeform 35"/>
          <p:cNvSpPr/>
          <p:nvPr/>
        </p:nvSpPr>
        <p:spPr>
          <a:xfrm flipV="1">
            <a:off x="871372" y="5656808"/>
            <a:ext cx="1887920" cy="419539"/>
          </a:xfrm>
          <a:custGeom>
            <a:avLst/>
            <a:gdLst>
              <a:gd name="connsiteX0" fmla="*/ 0 w 197224"/>
              <a:gd name="connsiteY0" fmla="*/ 197224 h 197224"/>
              <a:gd name="connsiteX1" fmla="*/ 71718 w 197224"/>
              <a:gd name="connsiteY1" fmla="*/ 71718 h 197224"/>
              <a:gd name="connsiteX2" fmla="*/ 197224 w 197224"/>
              <a:gd name="connsiteY2" fmla="*/ 0 h 197224"/>
              <a:gd name="connsiteX0" fmla="*/ 0 w 197224"/>
              <a:gd name="connsiteY0" fmla="*/ 197224 h 197224"/>
              <a:gd name="connsiteX1" fmla="*/ 92038 w 197224"/>
              <a:gd name="connsiteY1" fmla="*/ 89647 h 197224"/>
              <a:gd name="connsiteX2" fmla="*/ 197224 w 197224"/>
              <a:gd name="connsiteY2" fmla="*/ 0 h 197224"/>
              <a:gd name="connsiteX0" fmla="*/ 0 w 215948"/>
              <a:gd name="connsiteY0" fmla="*/ 197224 h 197224"/>
              <a:gd name="connsiteX1" fmla="*/ 92038 w 215948"/>
              <a:gd name="connsiteY1" fmla="*/ 89647 h 197224"/>
              <a:gd name="connsiteX2" fmla="*/ 197224 w 215948"/>
              <a:gd name="connsiteY2" fmla="*/ 0 h 197224"/>
              <a:gd name="connsiteX0" fmla="*/ 0 w 209374"/>
              <a:gd name="connsiteY0" fmla="*/ 197224 h 197224"/>
              <a:gd name="connsiteX1" fmla="*/ 85464 w 209374"/>
              <a:gd name="connsiteY1" fmla="*/ 107577 h 197224"/>
              <a:gd name="connsiteX2" fmla="*/ 197224 w 209374"/>
              <a:gd name="connsiteY2" fmla="*/ 0 h 197224"/>
              <a:gd name="connsiteX0" fmla="*/ 0 w 209374"/>
              <a:gd name="connsiteY0" fmla="*/ 233083 h 233083"/>
              <a:gd name="connsiteX1" fmla="*/ 85464 w 209374"/>
              <a:gd name="connsiteY1" fmla="*/ 143436 h 233083"/>
              <a:gd name="connsiteX2" fmla="*/ 190650 w 209374"/>
              <a:gd name="connsiteY2" fmla="*/ 0 h 233083"/>
              <a:gd name="connsiteX0" fmla="*/ 0 w 195033"/>
              <a:gd name="connsiteY0" fmla="*/ 233083 h 233083"/>
              <a:gd name="connsiteX1" fmla="*/ 85464 w 195033"/>
              <a:gd name="connsiteY1" fmla="*/ 143436 h 233083"/>
              <a:gd name="connsiteX2" fmla="*/ 177502 w 195033"/>
              <a:gd name="connsiteY2" fmla="*/ 80683 h 233083"/>
              <a:gd name="connsiteX3" fmla="*/ 190650 w 195033"/>
              <a:gd name="connsiteY3" fmla="*/ 0 h 233083"/>
              <a:gd name="connsiteX0" fmla="*/ 0 w 190650"/>
              <a:gd name="connsiteY0" fmla="*/ 233083 h 233083"/>
              <a:gd name="connsiteX1" fmla="*/ 85464 w 190650"/>
              <a:gd name="connsiteY1" fmla="*/ 143436 h 233083"/>
              <a:gd name="connsiteX2" fmla="*/ 151205 w 190650"/>
              <a:gd name="connsiteY2" fmla="*/ 116542 h 233083"/>
              <a:gd name="connsiteX3" fmla="*/ 177502 w 190650"/>
              <a:gd name="connsiteY3" fmla="*/ 80683 h 233083"/>
              <a:gd name="connsiteX4" fmla="*/ 190650 w 190650"/>
              <a:gd name="connsiteY4" fmla="*/ 0 h 233083"/>
              <a:gd name="connsiteX0" fmla="*/ 0 w 190650"/>
              <a:gd name="connsiteY0" fmla="*/ 233083 h 418354"/>
              <a:gd name="connsiteX1" fmla="*/ 85464 w 190650"/>
              <a:gd name="connsiteY1" fmla="*/ 143436 h 418354"/>
              <a:gd name="connsiteX2" fmla="*/ 142987 w 190650"/>
              <a:gd name="connsiteY2" fmla="*/ 407895 h 418354"/>
              <a:gd name="connsiteX3" fmla="*/ 177502 w 190650"/>
              <a:gd name="connsiteY3" fmla="*/ 80683 h 418354"/>
              <a:gd name="connsiteX4" fmla="*/ 190650 w 190650"/>
              <a:gd name="connsiteY4" fmla="*/ 0 h 418354"/>
              <a:gd name="connsiteX0" fmla="*/ 0 w 190650"/>
              <a:gd name="connsiteY0" fmla="*/ 233083 h 432548"/>
              <a:gd name="connsiteX1" fmla="*/ 85464 w 190650"/>
              <a:gd name="connsiteY1" fmla="*/ 143436 h 432548"/>
              <a:gd name="connsiteX2" fmla="*/ 142987 w 190650"/>
              <a:gd name="connsiteY2" fmla="*/ 407895 h 432548"/>
              <a:gd name="connsiteX3" fmla="*/ 178734 w 190650"/>
              <a:gd name="connsiteY3" fmla="*/ 291353 h 432548"/>
              <a:gd name="connsiteX4" fmla="*/ 190650 w 190650"/>
              <a:gd name="connsiteY4" fmla="*/ 0 h 432548"/>
              <a:gd name="connsiteX0" fmla="*/ 0 w 196608"/>
              <a:gd name="connsiteY0" fmla="*/ 111098 h 310563"/>
              <a:gd name="connsiteX1" fmla="*/ 85464 w 196608"/>
              <a:gd name="connsiteY1" fmla="*/ 21451 h 310563"/>
              <a:gd name="connsiteX2" fmla="*/ 142987 w 196608"/>
              <a:gd name="connsiteY2" fmla="*/ 285910 h 310563"/>
              <a:gd name="connsiteX3" fmla="*/ 178734 w 196608"/>
              <a:gd name="connsiteY3" fmla="*/ 169368 h 310563"/>
              <a:gd name="connsiteX4" fmla="*/ 196608 w 196608"/>
              <a:gd name="connsiteY4" fmla="*/ 81962 h 310563"/>
              <a:gd name="connsiteX0" fmla="*/ 0 w 196608"/>
              <a:gd name="connsiteY0" fmla="*/ 46318 h 230842"/>
              <a:gd name="connsiteX1" fmla="*/ 83409 w 196608"/>
              <a:gd name="connsiteY1" fmla="*/ 46317 h 230842"/>
              <a:gd name="connsiteX2" fmla="*/ 142987 w 196608"/>
              <a:gd name="connsiteY2" fmla="*/ 221130 h 230842"/>
              <a:gd name="connsiteX3" fmla="*/ 178734 w 196608"/>
              <a:gd name="connsiteY3" fmla="*/ 104588 h 230842"/>
              <a:gd name="connsiteX4" fmla="*/ 196608 w 196608"/>
              <a:gd name="connsiteY4" fmla="*/ 17182 h 230842"/>
              <a:gd name="connsiteX0" fmla="*/ 0 w 196608"/>
              <a:gd name="connsiteY0" fmla="*/ 29136 h 213660"/>
              <a:gd name="connsiteX1" fmla="*/ 47662 w 196608"/>
              <a:gd name="connsiteY1" fmla="*/ 0 h 213660"/>
              <a:gd name="connsiteX2" fmla="*/ 83409 w 196608"/>
              <a:gd name="connsiteY2" fmla="*/ 29135 h 213660"/>
              <a:gd name="connsiteX3" fmla="*/ 142987 w 196608"/>
              <a:gd name="connsiteY3" fmla="*/ 203948 h 213660"/>
              <a:gd name="connsiteX4" fmla="*/ 178734 w 196608"/>
              <a:gd name="connsiteY4" fmla="*/ 87406 h 213660"/>
              <a:gd name="connsiteX5" fmla="*/ 196608 w 196608"/>
              <a:gd name="connsiteY5" fmla="*/ 0 h 213660"/>
              <a:gd name="connsiteX0" fmla="*/ 0 w 196608"/>
              <a:gd name="connsiteY0" fmla="*/ 38848 h 213660"/>
              <a:gd name="connsiteX1" fmla="*/ 47662 w 196608"/>
              <a:gd name="connsiteY1" fmla="*/ 9712 h 213660"/>
              <a:gd name="connsiteX2" fmla="*/ 89367 w 196608"/>
              <a:gd name="connsiteY2" fmla="*/ 97118 h 213660"/>
              <a:gd name="connsiteX3" fmla="*/ 142987 w 196608"/>
              <a:gd name="connsiteY3" fmla="*/ 213660 h 213660"/>
              <a:gd name="connsiteX4" fmla="*/ 178734 w 196608"/>
              <a:gd name="connsiteY4" fmla="*/ 97118 h 213660"/>
              <a:gd name="connsiteX5" fmla="*/ 196608 w 196608"/>
              <a:gd name="connsiteY5" fmla="*/ 9712 h 213660"/>
              <a:gd name="connsiteX0" fmla="*/ 0 w 196608"/>
              <a:gd name="connsiteY0" fmla="*/ 38848 h 213660"/>
              <a:gd name="connsiteX1" fmla="*/ 47662 w 196608"/>
              <a:gd name="connsiteY1" fmla="*/ 9712 h 213660"/>
              <a:gd name="connsiteX2" fmla="*/ 89367 w 196608"/>
              <a:gd name="connsiteY2" fmla="*/ 97118 h 213660"/>
              <a:gd name="connsiteX3" fmla="*/ 142987 w 196608"/>
              <a:gd name="connsiteY3" fmla="*/ 213660 h 213660"/>
              <a:gd name="connsiteX4" fmla="*/ 178734 w 196608"/>
              <a:gd name="connsiteY4" fmla="*/ 97118 h 213660"/>
              <a:gd name="connsiteX5" fmla="*/ 196608 w 196608"/>
              <a:gd name="connsiteY5" fmla="*/ 9712 h 213660"/>
              <a:gd name="connsiteX0" fmla="*/ 0 w 196608"/>
              <a:gd name="connsiteY0" fmla="*/ 38848 h 213660"/>
              <a:gd name="connsiteX1" fmla="*/ 47662 w 196608"/>
              <a:gd name="connsiteY1" fmla="*/ 9712 h 213660"/>
              <a:gd name="connsiteX2" fmla="*/ 89367 w 196608"/>
              <a:gd name="connsiteY2" fmla="*/ 97118 h 213660"/>
              <a:gd name="connsiteX3" fmla="*/ 142987 w 196608"/>
              <a:gd name="connsiteY3" fmla="*/ 213660 h 213660"/>
              <a:gd name="connsiteX4" fmla="*/ 178734 w 196608"/>
              <a:gd name="connsiteY4" fmla="*/ 97118 h 213660"/>
              <a:gd name="connsiteX5" fmla="*/ 196608 w 196608"/>
              <a:gd name="connsiteY5" fmla="*/ 9712 h 213660"/>
              <a:gd name="connsiteX0" fmla="*/ 0 w 196608"/>
              <a:gd name="connsiteY0" fmla="*/ 38848 h 213660"/>
              <a:gd name="connsiteX1" fmla="*/ 47662 w 196608"/>
              <a:gd name="connsiteY1" fmla="*/ 9712 h 213660"/>
              <a:gd name="connsiteX2" fmla="*/ 89367 w 196608"/>
              <a:gd name="connsiteY2" fmla="*/ 97118 h 213660"/>
              <a:gd name="connsiteX3" fmla="*/ 142987 w 196608"/>
              <a:gd name="connsiteY3" fmla="*/ 213660 h 213660"/>
              <a:gd name="connsiteX4" fmla="*/ 178734 w 196608"/>
              <a:gd name="connsiteY4" fmla="*/ 97118 h 213660"/>
              <a:gd name="connsiteX5" fmla="*/ 196608 w 196608"/>
              <a:gd name="connsiteY5" fmla="*/ 9712 h 213660"/>
              <a:gd name="connsiteX0" fmla="*/ 0 w 196608"/>
              <a:gd name="connsiteY0" fmla="*/ 38848 h 213660"/>
              <a:gd name="connsiteX1" fmla="*/ 47662 w 196608"/>
              <a:gd name="connsiteY1" fmla="*/ 9712 h 213660"/>
              <a:gd name="connsiteX2" fmla="*/ 89367 w 196608"/>
              <a:gd name="connsiteY2" fmla="*/ 97118 h 213660"/>
              <a:gd name="connsiteX3" fmla="*/ 142987 w 196608"/>
              <a:gd name="connsiteY3" fmla="*/ 213660 h 213660"/>
              <a:gd name="connsiteX4" fmla="*/ 178734 w 196608"/>
              <a:gd name="connsiteY4" fmla="*/ 97118 h 213660"/>
              <a:gd name="connsiteX5" fmla="*/ 196608 w 196608"/>
              <a:gd name="connsiteY5" fmla="*/ 9712 h 21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608" h="213660">
                <a:moveTo>
                  <a:pt x="0" y="38848"/>
                </a:moveTo>
                <a:cubicBezTo>
                  <a:pt x="7837" y="39701"/>
                  <a:pt x="32768" y="0"/>
                  <a:pt x="47662" y="9712"/>
                </a:cubicBezTo>
                <a:cubicBezTo>
                  <a:pt x="62556" y="19424"/>
                  <a:pt x="71327" y="54315"/>
                  <a:pt x="89367" y="97118"/>
                </a:cubicBezTo>
                <a:cubicBezTo>
                  <a:pt x="110102" y="122405"/>
                  <a:pt x="128093" y="213660"/>
                  <a:pt x="142987" y="213660"/>
                </a:cubicBezTo>
                <a:cubicBezTo>
                  <a:pt x="157881" y="213660"/>
                  <a:pt x="169797" y="131109"/>
                  <a:pt x="178734" y="97118"/>
                </a:cubicBezTo>
                <a:cubicBezTo>
                  <a:pt x="187671" y="63127"/>
                  <a:pt x="192832" y="20429"/>
                  <a:pt x="196608" y="9712"/>
                </a:cubicBezTo>
              </a:path>
            </a:pathLst>
          </a:custGeom>
          <a:noFill/>
          <a:ln w="63500" cap="rnd">
            <a:solidFill>
              <a:srgbClr val="00CC00"/>
            </a:solidFill>
            <a:prstDash val="sysDot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/>
          </a:p>
        </p:txBody>
      </p:sp>
      <p:sp>
        <p:nvSpPr>
          <p:cNvPr id="38" name="Freeform 37"/>
          <p:cNvSpPr/>
          <p:nvPr/>
        </p:nvSpPr>
        <p:spPr>
          <a:xfrm flipV="1">
            <a:off x="979058" y="454102"/>
            <a:ext cx="114419" cy="400467"/>
          </a:xfrm>
          <a:custGeom>
            <a:avLst/>
            <a:gdLst>
              <a:gd name="connsiteX0" fmla="*/ 0 w 197224"/>
              <a:gd name="connsiteY0" fmla="*/ 197224 h 197224"/>
              <a:gd name="connsiteX1" fmla="*/ 71718 w 197224"/>
              <a:gd name="connsiteY1" fmla="*/ 71718 h 197224"/>
              <a:gd name="connsiteX2" fmla="*/ 197224 w 197224"/>
              <a:gd name="connsiteY2" fmla="*/ 0 h 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224" h="197224">
                <a:moveTo>
                  <a:pt x="0" y="197224"/>
                </a:moveTo>
                <a:cubicBezTo>
                  <a:pt x="19423" y="150906"/>
                  <a:pt x="38847" y="104589"/>
                  <a:pt x="71718" y="71718"/>
                </a:cubicBezTo>
                <a:cubicBezTo>
                  <a:pt x="104589" y="38847"/>
                  <a:pt x="150906" y="19423"/>
                  <a:pt x="197224" y="0"/>
                </a:cubicBezTo>
              </a:path>
            </a:pathLst>
          </a:custGeom>
          <a:ln w="63500" cap="rnd">
            <a:solidFill>
              <a:srgbClr val="00CC00"/>
            </a:solidFill>
            <a:prstDash val="sysDot"/>
            <a:head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43904" y="1083407"/>
            <a:ext cx="387753" cy="242619"/>
          </a:xfrm>
          <a:prstGeom prst="rect">
            <a:avLst/>
          </a:prstGeom>
          <a:noFill/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1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701177" y="2499866"/>
            <a:ext cx="468388" cy="2426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1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M-95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55232" y="4855874"/>
            <a:ext cx="468388" cy="242619"/>
          </a:xfrm>
          <a:prstGeom prst="rect">
            <a:avLst/>
          </a:prstGeom>
          <a:noFill/>
          <a:ln>
            <a:noFill/>
            <a:prstDash val="sysDash"/>
          </a:ln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1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M-10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558161" y="1349262"/>
            <a:ext cx="468388" cy="2426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1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M-90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11094" y="2829663"/>
            <a:ext cx="468388" cy="2426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1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M-70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74594" y="2742161"/>
            <a:ext cx="468388" cy="2426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1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M-55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85318" y="484389"/>
            <a:ext cx="457677" cy="377083"/>
          </a:xfrm>
          <a:prstGeom prst="rect">
            <a:avLst/>
          </a:prstGeom>
          <a:noFill/>
          <a:effectLst/>
        </p:spPr>
        <p:txBody>
          <a:bodyPr wrap="square" lIns="68636" tIns="34318" rIns="68636" bIns="34318" rtlCol="0">
            <a:spAutoFit/>
          </a:bodyPr>
          <a:lstStyle/>
          <a:p>
            <a:r>
              <a:rPr lang="en-US" sz="1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M-5 (AK)</a:t>
            </a:r>
          </a:p>
        </p:txBody>
      </p:sp>
      <p:sp>
        <p:nvSpPr>
          <p:cNvPr id="49" name="TextBox 48"/>
          <p:cNvSpPr txBox="1"/>
          <p:nvPr/>
        </p:nvSpPr>
        <p:spPr>
          <a:xfrm rot="18351376">
            <a:off x="6527605" y="1819302"/>
            <a:ext cx="669374" cy="2426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1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M-71/77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31246" y="3815687"/>
            <a:ext cx="468388" cy="2426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1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M-65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71686" y="3355030"/>
            <a:ext cx="430359" cy="223195"/>
          </a:xfrm>
          <a:prstGeom prst="rect">
            <a:avLst/>
          </a:prstGeom>
          <a:noFill/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M-40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538450" y="4200175"/>
            <a:ext cx="468388" cy="2426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1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M-49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289568" y="1740687"/>
            <a:ext cx="430359" cy="22319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M-87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55503" y="6047181"/>
            <a:ext cx="667604" cy="223195"/>
          </a:xfrm>
          <a:prstGeom prst="rect">
            <a:avLst/>
          </a:prstGeom>
          <a:noFill/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M-5 (AK)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44171" y="3084063"/>
            <a:ext cx="430359" cy="22319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M-64</a:t>
            </a:r>
          </a:p>
        </p:txBody>
      </p:sp>
      <p:sp>
        <p:nvSpPr>
          <p:cNvPr id="57" name="Oval 56"/>
          <p:cNvSpPr/>
          <p:nvPr/>
        </p:nvSpPr>
        <p:spPr>
          <a:xfrm>
            <a:off x="1998736" y="5458258"/>
            <a:ext cx="274606" cy="274606"/>
          </a:xfrm>
          <a:prstGeom prst="ellipse">
            <a:avLst/>
          </a:prstGeom>
          <a:solidFill>
            <a:srgbClr val="00CC00">
              <a:alpha val="61000"/>
            </a:srgbClr>
          </a:solidFill>
          <a:ln>
            <a:solidFill>
              <a:srgbClr val="33993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16567" y="5349378"/>
            <a:ext cx="452801" cy="223195"/>
          </a:xfrm>
          <a:prstGeom prst="rect">
            <a:avLst/>
          </a:prstGeom>
          <a:noFill/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M-A1</a:t>
            </a:r>
          </a:p>
        </p:txBody>
      </p:sp>
      <p:sp>
        <p:nvSpPr>
          <p:cNvPr id="63" name="TextBox 62"/>
          <p:cNvSpPr txBox="1"/>
          <p:nvPr/>
        </p:nvSpPr>
        <p:spPr>
          <a:xfrm rot="18439722">
            <a:off x="6300464" y="2019832"/>
            <a:ext cx="468388" cy="2426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1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M-75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345871" y="1365769"/>
            <a:ext cx="468388" cy="2426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100" b="1" dirty="0">
                <a:solidFill>
                  <a:srgbClr val="00CC00"/>
                </a:solidFill>
                <a:latin typeface="Antique Olive" pitchFamily="34" charset="0"/>
              </a:rPr>
              <a:t>M-84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093686" y="2453385"/>
            <a:ext cx="549023" cy="242619"/>
          </a:xfrm>
          <a:prstGeom prst="rect">
            <a:avLst/>
          </a:prstGeom>
          <a:noFill/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1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M-580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37780" y="511310"/>
            <a:ext cx="7362207" cy="1054191"/>
          </a:xfrm>
          <a:prstGeom prst="rect">
            <a:avLst/>
          </a:prstGeom>
          <a:noFill/>
          <a:effectLst/>
        </p:spPr>
        <p:txBody>
          <a:bodyPr wrap="square" lIns="68636" tIns="34318" rIns="68636" bIns="34318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$179.26M Marine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Highway &amp;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 </a:t>
            </a:r>
          </a:p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TIGER Grants 2009 to 2012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itchFamily="82" charset="0"/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4960169" y="5811609"/>
            <a:ext cx="501426" cy="302875"/>
          </a:xfrm>
          <a:custGeom>
            <a:avLst/>
            <a:gdLst>
              <a:gd name="connsiteX0" fmla="*/ 502024 w 513977"/>
              <a:gd name="connsiteY0" fmla="*/ 1658470 h 1658470"/>
              <a:gd name="connsiteX1" fmla="*/ 502024 w 513977"/>
              <a:gd name="connsiteY1" fmla="*/ 1048870 h 1658470"/>
              <a:gd name="connsiteX2" fmla="*/ 466165 w 513977"/>
              <a:gd name="connsiteY2" fmla="*/ 331693 h 1658470"/>
              <a:gd name="connsiteX3" fmla="*/ 215153 w 513977"/>
              <a:gd name="connsiteY3" fmla="*/ 44823 h 1658470"/>
              <a:gd name="connsiteX4" fmla="*/ 0 w 513977"/>
              <a:gd name="connsiteY4" fmla="*/ 62752 h 1658470"/>
              <a:gd name="connsiteX0" fmla="*/ 502024 w 508000"/>
              <a:gd name="connsiteY0" fmla="*/ 1627094 h 1627094"/>
              <a:gd name="connsiteX1" fmla="*/ 502024 w 508000"/>
              <a:gd name="connsiteY1" fmla="*/ 1017494 h 1627094"/>
              <a:gd name="connsiteX2" fmla="*/ 466165 w 508000"/>
              <a:gd name="connsiteY2" fmla="*/ 300317 h 1627094"/>
              <a:gd name="connsiteX3" fmla="*/ 307415 w 508000"/>
              <a:gd name="connsiteY3" fmla="*/ 62472 h 1627094"/>
              <a:gd name="connsiteX4" fmla="*/ 0 w 508000"/>
              <a:gd name="connsiteY4" fmla="*/ 31376 h 1627094"/>
              <a:gd name="connsiteX0" fmla="*/ 502024 w 505012"/>
              <a:gd name="connsiteY0" fmla="*/ 1627094 h 1627094"/>
              <a:gd name="connsiteX1" fmla="*/ 231215 w 505012"/>
              <a:gd name="connsiteY1" fmla="*/ 976872 h 1627094"/>
              <a:gd name="connsiteX2" fmla="*/ 466165 w 505012"/>
              <a:gd name="connsiteY2" fmla="*/ 300317 h 1627094"/>
              <a:gd name="connsiteX3" fmla="*/ 307415 w 505012"/>
              <a:gd name="connsiteY3" fmla="*/ 62472 h 1627094"/>
              <a:gd name="connsiteX4" fmla="*/ 0 w 505012"/>
              <a:gd name="connsiteY4" fmla="*/ 31376 h 1627094"/>
              <a:gd name="connsiteX0" fmla="*/ 502024 w 505012"/>
              <a:gd name="connsiteY0" fmla="*/ 1627094 h 1627094"/>
              <a:gd name="connsiteX1" fmla="*/ 231215 w 505012"/>
              <a:gd name="connsiteY1" fmla="*/ 976872 h 1627094"/>
              <a:gd name="connsiteX2" fmla="*/ 383615 w 505012"/>
              <a:gd name="connsiteY2" fmla="*/ 291072 h 1627094"/>
              <a:gd name="connsiteX3" fmla="*/ 307415 w 505012"/>
              <a:gd name="connsiteY3" fmla="*/ 62472 h 1627094"/>
              <a:gd name="connsiteX4" fmla="*/ 0 w 505012"/>
              <a:gd name="connsiteY4" fmla="*/ 31376 h 1627094"/>
              <a:gd name="connsiteX0" fmla="*/ 459815 w 462803"/>
              <a:gd name="connsiteY0" fmla="*/ 1662672 h 1662672"/>
              <a:gd name="connsiteX1" fmla="*/ 231215 w 462803"/>
              <a:gd name="connsiteY1" fmla="*/ 976872 h 1662672"/>
              <a:gd name="connsiteX2" fmla="*/ 383615 w 462803"/>
              <a:gd name="connsiteY2" fmla="*/ 291072 h 1662672"/>
              <a:gd name="connsiteX3" fmla="*/ 307415 w 462803"/>
              <a:gd name="connsiteY3" fmla="*/ 62472 h 1662672"/>
              <a:gd name="connsiteX4" fmla="*/ 0 w 462803"/>
              <a:gd name="connsiteY4" fmla="*/ 31376 h 1662672"/>
              <a:gd name="connsiteX0" fmla="*/ 459815 w 462803"/>
              <a:gd name="connsiteY0" fmla="*/ 1662672 h 1662672"/>
              <a:gd name="connsiteX1" fmla="*/ 231215 w 462803"/>
              <a:gd name="connsiteY1" fmla="*/ 976872 h 1662672"/>
              <a:gd name="connsiteX2" fmla="*/ 307416 w 462803"/>
              <a:gd name="connsiteY2" fmla="*/ 291072 h 1662672"/>
              <a:gd name="connsiteX3" fmla="*/ 307415 w 462803"/>
              <a:gd name="connsiteY3" fmla="*/ 62472 h 1662672"/>
              <a:gd name="connsiteX4" fmla="*/ 0 w 462803"/>
              <a:gd name="connsiteY4" fmla="*/ 31376 h 1662672"/>
              <a:gd name="connsiteX0" fmla="*/ 457199 w 460187"/>
              <a:gd name="connsiteY0" fmla="*/ 1625600 h 1625600"/>
              <a:gd name="connsiteX1" fmla="*/ 228599 w 460187"/>
              <a:gd name="connsiteY1" fmla="*/ 939800 h 1625600"/>
              <a:gd name="connsiteX2" fmla="*/ 304800 w 460187"/>
              <a:gd name="connsiteY2" fmla="*/ 254000 h 1625600"/>
              <a:gd name="connsiteX3" fmla="*/ 304799 w 460187"/>
              <a:gd name="connsiteY3" fmla="*/ 25400 h 1625600"/>
              <a:gd name="connsiteX4" fmla="*/ 0 w 460187"/>
              <a:gd name="connsiteY4" fmla="*/ 101600 h 1625600"/>
              <a:gd name="connsiteX0" fmla="*/ 457199 w 460187"/>
              <a:gd name="connsiteY0" fmla="*/ 1524000 h 1524000"/>
              <a:gd name="connsiteX1" fmla="*/ 228599 w 460187"/>
              <a:gd name="connsiteY1" fmla="*/ 838200 h 1524000"/>
              <a:gd name="connsiteX2" fmla="*/ 304800 w 460187"/>
              <a:gd name="connsiteY2" fmla="*/ 152400 h 1524000"/>
              <a:gd name="connsiteX3" fmla="*/ 0 w 460187"/>
              <a:gd name="connsiteY3" fmla="*/ 0 h 1524000"/>
              <a:gd name="connsiteX0" fmla="*/ 457199 w 460187"/>
              <a:gd name="connsiteY0" fmla="*/ 1587500 h 1587500"/>
              <a:gd name="connsiteX1" fmla="*/ 228599 w 460187"/>
              <a:gd name="connsiteY1" fmla="*/ 901700 h 1587500"/>
              <a:gd name="connsiteX2" fmla="*/ 304800 w 460187"/>
              <a:gd name="connsiteY2" fmla="*/ 139700 h 1587500"/>
              <a:gd name="connsiteX3" fmla="*/ 0 w 460187"/>
              <a:gd name="connsiteY3" fmla="*/ 63500 h 1587500"/>
              <a:gd name="connsiteX0" fmla="*/ 457199 w 495300"/>
              <a:gd name="connsiteY0" fmla="*/ 1587500 h 1778000"/>
              <a:gd name="connsiteX1" fmla="*/ 457200 w 495300"/>
              <a:gd name="connsiteY1" fmla="*/ 1663700 h 1778000"/>
              <a:gd name="connsiteX2" fmla="*/ 228599 w 495300"/>
              <a:gd name="connsiteY2" fmla="*/ 901700 h 1778000"/>
              <a:gd name="connsiteX3" fmla="*/ 304800 w 495300"/>
              <a:gd name="connsiteY3" fmla="*/ 139700 h 1778000"/>
              <a:gd name="connsiteX4" fmla="*/ 0 w 495300"/>
              <a:gd name="connsiteY4" fmla="*/ 63500 h 1778000"/>
              <a:gd name="connsiteX0" fmla="*/ 457199 w 495299"/>
              <a:gd name="connsiteY0" fmla="*/ 1587500 h 1854200"/>
              <a:gd name="connsiteX1" fmla="*/ 457199 w 495299"/>
              <a:gd name="connsiteY1" fmla="*/ 1739900 h 1854200"/>
              <a:gd name="connsiteX2" fmla="*/ 228599 w 495299"/>
              <a:gd name="connsiteY2" fmla="*/ 901700 h 1854200"/>
              <a:gd name="connsiteX3" fmla="*/ 304800 w 495299"/>
              <a:gd name="connsiteY3" fmla="*/ 139700 h 1854200"/>
              <a:gd name="connsiteX4" fmla="*/ 0 w 495299"/>
              <a:gd name="connsiteY4" fmla="*/ 63500 h 1854200"/>
              <a:gd name="connsiteX0" fmla="*/ 457199 w 457199"/>
              <a:gd name="connsiteY0" fmla="*/ 1739900 h 1739900"/>
              <a:gd name="connsiteX1" fmla="*/ 228599 w 457199"/>
              <a:gd name="connsiteY1" fmla="*/ 901700 h 1739900"/>
              <a:gd name="connsiteX2" fmla="*/ 304800 w 457199"/>
              <a:gd name="connsiteY2" fmla="*/ 139700 h 1739900"/>
              <a:gd name="connsiteX3" fmla="*/ 0 w 457199"/>
              <a:gd name="connsiteY3" fmla="*/ 63500 h 1739900"/>
              <a:gd name="connsiteX0" fmla="*/ 457199 w 457199"/>
              <a:gd name="connsiteY0" fmla="*/ 1739900 h 1739900"/>
              <a:gd name="connsiteX1" fmla="*/ 228599 w 457199"/>
              <a:gd name="connsiteY1" fmla="*/ 901700 h 1739900"/>
              <a:gd name="connsiteX2" fmla="*/ 304800 w 457199"/>
              <a:gd name="connsiteY2" fmla="*/ 139700 h 1739900"/>
              <a:gd name="connsiteX3" fmla="*/ 0 w 457199"/>
              <a:gd name="connsiteY3" fmla="*/ 63500 h 1739900"/>
              <a:gd name="connsiteX0" fmla="*/ 457199 w 457199"/>
              <a:gd name="connsiteY0" fmla="*/ 1739900 h 1739900"/>
              <a:gd name="connsiteX1" fmla="*/ 228599 w 457199"/>
              <a:gd name="connsiteY1" fmla="*/ 901700 h 1739900"/>
              <a:gd name="connsiteX2" fmla="*/ 304800 w 457199"/>
              <a:gd name="connsiteY2" fmla="*/ 139700 h 1739900"/>
              <a:gd name="connsiteX3" fmla="*/ 0 w 457199"/>
              <a:gd name="connsiteY3" fmla="*/ 63500 h 1739900"/>
              <a:gd name="connsiteX0" fmla="*/ 380999 w 380999"/>
              <a:gd name="connsiteY0" fmla="*/ 1739900 h 1739900"/>
              <a:gd name="connsiteX1" fmla="*/ 152399 w 380999"/>
              <a:gd name="connsiteY1" fmla="*/ 901700 h 1739900"/>
              <a:gd name="connsiteX2" fmla="*/ 228600 w 380999"/>
              <a:gd name="connsiteY2" fmla="*/ 139700 h 1739900"/>
              <a:gd name="connsiteX3" fmla="*/ 0 w 380999"/>
              <a:gd name="connsiteY3" fmla="*/ 63500 h 1739900"/>
              <a:gd name="connsiteX0" fmla="*/ 457199 w 457199"/>
              <a:gd name="connsiteY0" fmla="*/ 1739900 h 1739900"/>
              <a:gd name="connsiteX1" fmla="*/ 228599 w 457199"/>
              <a:gd name="connsiteY1" fmla="*/ 901700 h 1739900"/>
              <a:gd name="connsiteX2" fmla="*/ 304800 w 457199"/>
              <a:gd name="connsiteY2" fmla="*/ 139700 h 1739900"/>
              <a:gd name="connsiteX3" fmla="*/ 0 w 457199"/>
              <a:gd name="connsiteY3" fmla="*/ 63500 h 1739900"/>
              <a:gd name="connsiteX0" fmla="*/ 571499 w 571953"/>
              <a:gd name="connsiteY0" fmla="*/ 1739900 h 1739900"/>
              <a:gd name="connsiteX1" fmla="*/ 38100 w 571953"/>
              <a:gd name="connsiteY1" fmla="*/ 220662 h 1739900"/>
              <a:gd name="connsiteX2" fmla="*/ 342899 w 571953"/>
              <a:gd name="connsiteY2" fmla="*/ 901700 h 1739900"/>
              <a:gd name="connsiteX3" fmla="*/ 419100 w 571953"/>
              <a:gd name="connsiteY3" fmla="*/ 139700 h 1739900"/>
              <a:gd name="connsiteX4" fmla="*/ 114300 w 571953"/>
              <a:gd name="connsiteY4" fmla="*/ 63500 h 1739900"/>
              <a:gd name="connsiteX0" fmla="*/ 558799 w 559253"/>
              <a:gd name="connsiteY0" fmla="*/ 1785938 h 1785938"/>
              <a:gd name="connsiteX1" fmla="*/ 25400 w 559253"/>
              <a:gd name="connsiteY1" fmla="*/ 266700 h 1785938"/>
              <a:gd name="connsiteX2" fmla="*/ 406400 w 559253"/>
              <a:gd name="connsiteY2" fmla="*/ 185738 h 1785938"/>
              <a:gd name="connsiteX3" fmla="*/ 101600 w 559253"/>
              <a:gd name="connsiteY3" fmla="*/ 109538 h 1785938"/>
              <a:gd name="connsiteX0" fmla="*/ 1003299 w 1003753"/>
              <a:gd name="connsiteY0" fmla="*/ 1739900 h 1739900"/>
              <a:gd name="connsiteX1" fmla="*/ 88900 w 1003753"/>
              <a:gd name="connsiteY1" fmla="*/ 525462 h 1739900"/>
              <a:gd name="connsiteX2" fmla="*/ 469900 w 1003753"/>
              <a:gd name="connsiteY2" fmla="*/ 220662 h 1739900"/>
              <a:gd name="connsiteX3" fmla="*/ 850900 w 1003753"/>
              <a:gd name="connsiteY3" fmla="*/ 139700 h 1739900"/>
              <a:gd name="connsiteX4" fmla="*/ 546100 w 1003753"/>
              <a:gd name="connsiteY4" fmla="*/ 63500 h 1739900"/>
              <a:gd name="connsiteX0" fmla="*/ 254000 w 787400"/>
              <a:gd name="connsiteY0" fmla="*/ 68262 h 550862"/>
              <a:gd name="connsiteX1" fmla="*/ 25400 w 787400"/>
              <a:gd name="connsiteY1" fmla="*/ 525462 h 550862"/>
              <a:gd name="connsiteX2" fmla="*/ 406400 w 787400"/>
              <a:gd name="connsiteY2" fmla="*/ 220662 h 550862"/>
              <a:gd name="connsiteX3" fmla="*/ 787400 w 787400"/>
              <a:gd name="connsiteY3" fmla="*/ 139700 h 550862"/>
              <a:gd name="connsiteX4" fmla="*/ 482600 w 787400"/>
              <a:gd name="connsiteY4" fmla="*/ 63500 h 550862"/>
              <a:gd name="connsiteX0" fmla="*/ 342900 w 1155700"/>
              <a:gd name="connsiteY0" fmla="*/ 68262 h 742156"/>
              <a:gd name="connsiteX1" fmla="*/ 114300 w 1155700"/>
              <a:gd name="connsiteY1" fmla="*/ 525462 h 742156"/>
              <a:gd name="connsiteX2" fmla="*/ 1028700 w 1155700"/>
              <a:gd name="connsiteY2" fmla="*/ 677862 h 742156"/>
              <a:gd name="connsiteX3" fmla="*/ 876300 w 1155700"/>
              <a:gd name="connsiteY3" fmla="*/ 139700 h 742156"/>
              <a:gd name="connsiteX4" fmla="*/ 571500 w 1155700"/>
              <a:gd name="connsiteY4" fmla="*/ 63500 h 742156"/>
              <a:gd name="connsiteX0" fmla="*/ 495300 w 1333500"/>
              <a:gd name="connsiteY0" fmla="*/ 68262 h 729456"/>
              <a:gd name="connsiteX1" fmla="*/ 114300 w 1333500"/>
              <a:gd name="connsiteY1" fmla="*/ 449262 h 729456"/>
              <a:gd name="connsiteX2" fmla="*/ 1181100 w 1333500"/>
              <a:gd name="connsiteY2" fmla="*/ 677862 h 729456"/>
              <a:gd name="connsiteX3" fmla="*/ 1028700 w 1333500"/>
              <a:gd name="connsiteY3" fmla="*/ 139700 h 729456"/>
              <a:gd name="connsiteX4" fmla="*/ 723900 w 1333500"/>
              <a:gd name="connsiteY4" fmla="*/ 63500 h 729456"/>
              <a:gd name="connsiteX0" fmla="*/ 444500 w 977900"/>
              <a:gd name="connsiteY0" fmla="*/ 68262 h 577056"/>
              <a:gd name="connsiteX1" fmla="*/ 63500 w 977900"/>
              <a:gd name="connsiteY1" fmla="*/ 449262 h 577056"/>
              <a:gd name="connsiteX2" fmla="*/ 825500 w 977900"/>
              <a:gd name="connsiteY2" fmla="*/ 525462 h 577056"/>
              <a:gd name="connsiteX3" fmla="*/ 977900 w 977900"/>
              <a:gd name="connsiteY3" fmla="*/ 139700 h 577056"/>
              <a:gd name="connsiteX4" fmla="*/ 673100 w 977900"/>
              <a:gd name="connsiteY4" fmla="*/ 63500 h 577056"/>
              <a:gd name="connsiteX0" fmla="*/ 444500 w 965200"/>
              <a:gd name="connsiteY0" fmla="*/ 63500 h 571500"/>
              <a:gd name="connsiteX1" fmla="*/ 63500 w 965200"/>
              <a:gd name="connsiteY1" fmla="*/ 444500 h 571500"/>
              <a:gd name="connsiteX2" fmla="*/ 825500 w 965200"/>
              <a:gd name="connsiteY2" fmla="*/ 520700 h 571500"/>
              <a:gd name="connsiteX3" fmla="*/ 901700 w 965200"/>
              <a:gd name="connsiteY3" fmla="*/ 139700 h 571500"/>
              <a:gd name="connsiteX4" fmla="*/ 673100 w 965200"/>
              <a:gd name="connsiteY4" fmla="*/ 58738 h 571500"/>
              <a:gd name="connsiteX0" fmla="*/ 482600 w 1003300"/>
              <a:gd name="connsiteY0" fmla="*/ 63500 h 571500"/>
              <a:gd name="connsiteX1" fmla="*/ 254000 w 1003300"/>
              <a:gd name="connsiteY1" fmla="*/ 139700 h 571500"/>
              <a:gd name="connsiteX2" fmla="*/ 101600 w 1003300"/>
              <a:gd name="connsiteY2" fmla="*/ 444500 h 571500"/>
              <a:gd name="connsiteX3" fmla="*/ 863600 w 1003300"/>
              <a:gd name="connsiteY3" fmla="*/ 520700 h 571500"/>
              <a:gd name="connsiteX4" fmla="*/ 939800 w 1003300"/>
              <a:gd name="connsiteY4" fmla="*/ 139700 h 571500"/>
              <a:gd name="connsiteX5" fmla="*/ 711200 w 1003300"/>
              <a:gd name="connsiteY5" fmla="*/ 58738 h 571500"/>
              <a:gd name="connsiteX0" fmla="*/ 254000 w 736600"/>
              <a:gd name="connsiteY0" fmla="*/ 63500 h 571500"/>
              <a:gd name="connsiteX1" fmla="*/ 25400 w 736600"/>
              <a:gd name="connsiteY1" fmla="*/ 139700 h 571500"/>
              <a:gd name="connsiteX2" fmla="*/ 101600 w 736600"/>
              <a:gd name="connsiteY2" fmla="*/ 444500 h 571500"/>
              <a:gd name="connsiteX3" fmla="*/ 635000 w 736600"/>
              <a:gd name="connsiteY3" fmla="*/ 520700 h 571500"/>
              <a:gd name="connsiteX4" fmla="*/ 711200 w 736600"/>
              <a:gd name="connsiteY4" fmla="*/ 139700 h 571500"/>
              <a:gd name="connsiteX5" fmla="*/ 482600 w 736600"/>
              <a:gd name="connsiteY5" fmla="*/ 58738 h 571500"/>
              <a:gd name="connsiteX0" fmla="*/ 254000 w 736600"/>
              <a:gd name="connsiteY0" fmla="*/ 76200 h 584200"/>
              <a:gd name="connsiteX1" fmla="*/ 25400 w 736600"/>
              <a:gd name="connsiteY1" fmla="*/ 152400 h 584200"/>
              <a:gd name="connsiteX2" fmla="*/ 101600 w 736600"/>
              <a:gd name="connsiteY2" fmla="*/ 457200 h 584200"/>
              <a:gd name="connsiteX3" fmla="*/ 635000 w 736600"/>
              <a:gd name="connsiteY3" fmla="*/ 533400 h 584200"/>
              <a:gd name="connsiteX4" fmla="*/ 711200 w 736600"/>
              <a:gd name="connsiteY4" fmla="*/ 152400 h 584200"/>
              <a:gd name="connsiteX5" fmla="*/ 254000 w 736600"/>
              <a:gd name="connsiteY5" fmla="*/ 0 h 584200"/>
              <a:gd name="connsiteX0" fmla="*/ 254000 w 736600"/>
              <a:gd name="connsiteY0" fmla="*/ 63500 h 571500"/>
              <a:gd name="connsiteX1" fmla="*/ 25400 w 736600"/>
              <a:gd name="connsiteY1" fmla="*/ 139700 h 571500"/>
              <a:gd name="connsiteX2" fmla="*/ 101600 w 736600"/>
              <a:gd name="connsiteY2" fmla="*/ 444500 h 571500"/>
              <a:gd name="connsiteX3" fmla="*/ 635000 w 736600"/>
              <a:gd name="connsiteY3" fmla="*/ 520700 h 571500"/>
              <a:gd name="connsiteX4" fmla="*/ 711200 w 736600"/>
              <a:gd name="connsiteY4" fmla="*/ 139700 h 571500"/>
              <a:gd name="connsiteX5" fmla="*/ 254000 w 736600"/>
              <a:gd name="connsiteY5" fmla="*/ 63500 h 571500"/>
              <a:gd name="connsiteX0" fmla="*/ 254000 w 736600"/>
              <a:gd name="connsiteY0" fmla="*/ 63500 h 584200"/>
              <a:gd name="connsiteX1" fmla="*/ 25400 w 736600"/>
              <a:gd name="connsiteY1" fmla="*/ 139700 h 584200"/>
              <a:gd name="connsiteX2" fmla="*/ 101600 w 736600"/>
              <a:gd name="connsiteY2" fmla="*/ 520700 h 584200"/>
              <a:gd name="connsiteX3" fmla="*/ 635000 w 736600"/>
              <a:gd name="connsiteY3" fmla="*/ 520700 h 584200"/>
              <a:gd name="connsiteX4" fmla="*/ 711200 w 736600"/>
              <a:gd name="connsiteY4" fmla="*/ 139700 h 584200"/>
              <a:gd name="connsiteX5" fmla="*/ 254000 w 736600"/>
              <a:gd name="connsiteY5" fmla="*/ 63500 h 584200"/>
              <a:gd name="connsiteX0" fmla="*/ 266700 w 825500"/>
              <a:gd name="connsiteY0" fmla="*/ 63500 h 584200"/>
              <a:gd name="connsiteX1" fmla="*/ 38100 w 825500"/>
              <a:gd name="connsiteY1" fmla="*/ 139700 h 584200"/>
              <a:gd name="connsiteX2" fmla="*/ 114300 w 825500"/>
              <a:gd name="connsiteY2" fmla="*/ 520700 h 584200"/>
              <a:gd name="connsiteX3" fmla="*/ 723900 w 825500"/>
              <a:gd name="connsiteY3" fmla="*/ 520700 h 584200"/>
              <a:gd name="connsiteX4" fmla="*/ 723900 w 825500"/>
              <a:gd name="connsiteY4" fmla="*/ 139700 h 584200"/>
              <a:gd name="connsiteX5" fmla="*/ 266700 w 825500"/>
              <a:gd name="connsiteY5" fmla="*/ 635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500" h="584200">
                <a:moveTo>
                  <a:pt x="266700" y="63500"/>
                </a:moveTo>
                <a:cubicBezTo>
                  <a:pt x="233892" y="89694"/>
                  <a:pt x="63500" y="63500"/>
                  <a:pt x="38100" y="139700"/>
                </a:cubicBezTo>
                <a:cubicBezTo>
                  <a:pt x="12700" y="215900"/>
                  <a:pt x="0" y="457200"/>
                  <a:pt x="114300" y="520700"/>
                </a:cubicBezTo>
                <a:cubicBezTo>
                  <a:pt x="228600" y="584200"/>
                  <a:pt x="622300" y="584200"/>
                  <a:pt x="723900" y="520700"/>
                </a:cubicBezTo>
                <a:cubicBezTo>
                  <a:pt x="825500" y="457200"/>
                  <a:pt x="711200" y="165894"/>
                  <a:pt x="723900" y="139700"/>
                </a:cubicBezTo>
                <a:cubicBezTo>
                  <a:pt x="685800" y="0"/>
                  <a:pt x="330200" y="95250"/>
                  <a:pt x="266700" y="63500"/>
                </a:cubicBezTo>
              </a:path>
            </a:pathLst>
          </a:custGeom>
          <a:noFill/>
          <a:ln w="76200" cap="rnd">
            <a:solidFill>
              <a:srgbClr val="00CC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4701042" y="5639980"/>
            <a:ext cx="387753" cy="242619"/>
          </a:xfrm>
          <a:prstGeom prst="rect">
            <a:avLst/>
          </a:prstGeom>
          <a:noFill/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1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M-2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7404297" y="4541660"/>
            <a:ext cx="1193167" cy="1732306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44" tIns="34322" rIns="68644" bIns="34322" rtlCol="0" anchor="ctr"/>
          <a:lstStyle/>
          <a:p>
            <a:pPr algn="ctr"/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7503194" y="4569370"/>
            <a:ext cx="1288708" cy="1633845"/>
          </a:xfrm>
          <a:prstGeom prst="rect">
            <a:avLst/>
          </a:prstGeom>
          <a:noFill/>
          <a:effectLst/>
        </p:spPr>
        <p:txBody>
          <a:bodyPr wrap="square" lIns="68644" tIns="34322" rIns="68644" bIns="34322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950" dirty="0">
                <a:solidFill>
                  <a:srgbClr val="000000"/>
                </a:solidFill>
                <a:effectLst>
                  <a:outerShdw dist="12700" dir="2700000" algn="tl" rotWithShape="0">
                    <a:prstClr val="black"/>
                  </a:outerShdw>
                </a:effectLst>
              </a:rPr>
              <a:t>LEGEND</a:t>
            </a:r>
          </a:p>
          <a:p>
            <a:r>
              <a:rPr lang="en-US" sz="950" dirty="0">
                <a:solidFill>
                  <a:srgbClr val="000000"/>
                </a:solidFill>
              </a:rPr>
              <a:t>MH Corridor</a:t>
            </a:r>
          </a:p>
          <a:p>
            <a:endParaRPr lang="en-US" sz="950" dirty="0">
              <a:solidFill>
                <a:srgbClr val="000000"/>
              </a:solidFill>
            </a:endParaRPr>
          </a:p>
          <a:p>
            <a:r>
              <a:rPr lang="en-US" sz="950" dirty="0">
                <a:solidFill>
                  <a:srgbClr val="000000"/>
                </a:solidFill>
              </a:rPr>
              <a:t>MH Connector</a:t>
            </a:r>
          </a:p>
          <a:p>
            <a:endParaRPr lang="en-US" sz="950" dirty="0">
              <a:solidFill>
                <a:srgbClr val="000000"/>
              </a:solidFill>
            </a:endParaRPr>
          </a:p>
          <a:p>
            <a:pPr>
              <a:spcAft>
                <a:spcPts val="200"/>
              </a:spcAft>
            </a:pPr>
            <a:r>
              <a:rPr lang="en-US" sz="950" dirty="0">
                <a:solidFill>
                  <a:srgbClr val="000000"/>
                </a:solidFill>
              </a:rPr>
              <a:t>MH Crossing</a:t>
            </a:r>
          </a:p>
          <a:p>
            <a:endParaRPr lang="en-US" sz="950" dirty="0">
              <a:solidFill>
                <a:srgbClr val="000000"/>
              </a:solidFill>
            </a:endParaRPr>
          </a:p>
          <a:p>
            <a:endParaRPr lang="en-US" sz="950" dirty="0">
              <a:solidFill>
                <a:srgbClr val="000000"/>
              </a:solidFill>
            </a:endParaRPr>
          </a:p>
          <a:p>
            <a:r>
              <a:rPr lang="en-US" sz="950" dirty="0">
                <a:solidFill>
                  <a:srgbClr val="000000"/>
                </a:solidFill>
              </a:rPr>
              <a:t>U.S. Interstate</a:t>
            </a:r>
          </a:p>
          <a:p>
            <a:endParaRPr lang="en-US" sz="950" dirty="0">
              <a:solidFill>
                <a:srgbClr val="000000"/>
              </a:solidFill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7613472" y="5036341"/>
            <a:ext cx="686515" cy="0"/>
          </a:xfrm>
          <a:prstGeom prst="line">
            <a:avLst/>
          </a:prstGeom>
          <a:ln w="76200" cap="rnd">
            <a:solidFill>
              <a:srgbClr val="00CC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635352" y="5345525"/>
            <a:ext cx="686515" cy="0"/>
          </a:xfrm>
          <a:prstGeom prst="line">
            <a:avLst/>
          </a:prstGeom>
          <a:ln w="63500" cap="rnd">
            <a:solidFill>
              <a:srgbClr val="00CC00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7556525" y="5565560"/>
            <a:ext cx="274606" cy="274606"/>
          </a:xfrm>
          <a:prstGeom prst="ellipse">
            <a:avLst/>
          </a:prstGeom>
          <a:solidFill>
            <a:srgbClr val="00CC00">
              <a:alpha val="61000"/>
            </a:srgbClr>
          </a:solidFill>
          <a:ln>
            <a:solidFill>
              <a:srgbClr val="33993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44" tIns="34322" rIns="68644" bIns="34322" rtlCol="0" anchor="ctr"/>
          <a:lstStyle/>
          <a:p>
            <a:pPr algn="ctr"/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273563" y="4333626"/>
            <a:ext cx="468388" cy="242619"/>
          </a:xfrm>
          <a:prstGeom prst="rect">
            <a:avLst/>
          </a:prstGeom>
          <a:noFill/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1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M-55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351074" y="2914114"/>
            <a:ext cx="468388" cy="242619"/>
          </a:xfrm>
          <a:prstGeom prst="rect">
            <a:avLst/>
          </a:prstGeom>
          <a:noFill/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1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M-70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025815" y="4216474"/>
            <a:ext cx="468388" cy="242619"/>
          </a:xfrm>
          <a:prstGeom prst="rect">
            <a:avLst/>
          </a:prstGeom>
          <a:noFill/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1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M-95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14880" y="3704321"/>
            <a:ext cx="387753" cy="242619"/>
          </a:xfrm>
          <a:prstGeom prst="rect">
            <a:avLst/>
          </a:prstGeom>
          <a:noFill/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1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M-5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674121" y="1615120"/>
            <a:ext cx="468388" cy="2426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1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M-90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7529433" y="6146459"/>
            <a:ext cx="800934" cy="0"/>
          </a:xfrm>
          <a:prstGeom prst="line">
            <a:avLst/>
          </a:prstGeom>
          <a:ln w="25400" cap="rnd">
            <a:solidFill>
              <a:srgbClr val="99003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0800000">
            <a:off x="7435999" y="4799917"/>
            <a:ext cx="1152144" cy="0"/>
          </a:xfrm>
          <a:prstGeom prst="line">
            <a:avLst/>
          </a:prstGeom>
          <a:ln w="12700" cmpd="dbl">
            <a:solidFill>
              <a:srgbClr val="00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312909" y="2005494"/>
            <a:ext cx="468388" cy="2426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1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M-90</a:t>
            </a:r>
          </a:p>
        </p:txBody>
      </p:sp>
      <p:sp>
        <p:nvSpPr>
          <p:cNvPr id="61" name="Oval 60"/>
          <p:cNvSpPr/>
          <p:nvPr/>
        </p:nvSpPr>
        <p:spPr>
          <a:xfrm>
            <a:off x="6353393" y="2342018"/>
            <a:ext cx="274606" cy="274606"/>
          </a:xfrm>
          <a:prstGeom prst="ellipse">
            <a:avLst/>
          </a:prstGeom>
          <a:solidFill>
            <a:srgbClr val="00CC00">
              <a:alpha val="61000"/>
            </a:srgbClr>
          </a:solidFill>
          <a:ln>
            <a:solidFill>
              <a:srgbClr val="33993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6525021" y="2227599"/>
            <a:ext cx="274606" cy="274606"/>
          </a:xfrm>
          <a:prstGeom prst="ellipse">
            <a:avLst/>
          </a:prstGeom>
          <a:solidFill>
            <a:srgbClr val="00CC00">
              <a:alpha val="61000"/>
            </a:srgbClr>
          </a:solidFill>
          <a:ln>
            <a:solidFill>
              <a:srgbClr val="33993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>
            <a:off x="5200228" y="2584317"/>
            <a:ext cx="540755" cy="2217713"/>
          </a:xfrm>
          <a:custGeom>
            <a:avLst/>
            <a:gdLst>
              <a:gd name="connsiteX0" fmla="*/ 663388 w 806824"/>
              <a:gd name="connsiteY0" fmla="*/ 3012141 h 3012141"/>
              <a:gd name="connsiteX1" fmla="*/ 179294 w 806824"/>
              <a:gd name="connsiteY1" fmla="*/ 2653553 h 3012141"/>
              <a:gd name="connsiteX2" fmla="*/ 268941 w 806824"/>
              <a:gd name="connsiteY2" fmla="*/ 2169459 h 3012141"/>
              <a:gd name="connsiteX3" fmla="*/ 358588 w 806824"/>
              <a:gd name="connsiteY3" fmla="*/ 1685365 h 3012141"/>
              <a:gd name="connsiteX4" fmla="*/ 519953 w 806824"/>
              <a:gd name="connsiteY4" fmla="*/ 1183341 h 3012141"/>
              <a:gd name="connsiteX5" fmla="*/ 35859 w 806824"/>
              <a:gd name="connsiteY5" fmla="*/ 484094 h 3012141"/>
              <a:gd name="connsiteX6" fmla="*/ 304800 w 806824"/>
              <a:gd name="connsiteY6" fmla="*/ 89647 h 3012141"/>
              <a:gd name="connsiteX7" fmla="*/ 806824 w 806824"/>
              <a:gd name="connsiteY7" fmla="*/ 0 h 3012141"/>
              <a:gd name="connsiteX0" fmla="*/ 675341 w 818777"/>
              <a:gd name="connsiteY0" fmla="*/ 3012141 h 3012141"/>
              <a:gd name="connsiteX1" fmla="*/ 191247 w 818777"/>
              <a:gd name="connsiteY1" fmla="*/ 2653553 h 3012141"/>
              <a:gd name="connsiteX2" fmla="*/ 280894 w 818777"/>
              <a:gd name="connsiteY2" fmla="*/ 2169459 h 3012141"/>
              <a:gd name="connsiteX3" fmla="*/ 370541 w 818777"/>
              <a:gd name="connsiteY3" fmla="*/ 1685365 h 3012141"/>
              <a:gd name="connsiteX4" fmla="*/ 531906 w 818777"/>
              <a:gd name="connsiteY4" fmla="*/ 1183341 h 3012141"/>
              <a:gd name="connsiteX5" fmla="*/ 47812 w 818777"/>
              <a:gd name="connsiteY5" fmla="*/ 484094 h 3012141"/>
              <a:gd name="connsiteX6" fmla="*/ 818777 w 818777"/>
              <a:gd name="connsiteY6" fmla="*/ 0 h 3012141"/>
              <a:gd name="connsiteX0" fmla="*/ 549835 w 693271"/>
              <a:gd name="connsiteY0" fmla="*/ 3012141 h 3012141"/>
              <a:gd name="connsiteX1" fmla="*/ 65741 w 693271"/>
              <a:gd name="connsiteY1" fmla="*/ 2653553 h 3012141"/>
              <a:gd name="connsiteX2" fmla="*/ 155388 w 693271"/>
              <a:gd name="connsiteY2" fmla="*/ 2169459 h 3012141"/>
              <a:gd name="connsiteX3" fmla="*/ 245035 w 693271"/>
              <a:gd name="connsiteY3" fmla="*/ 1685365 h 3012141"/>
              <a:gd name="connsiteX4" fmla="*/ 406400 w 693271"/>
              <a:gd name="connsiteY4" fmla="*/ 1183341 h 3012141"/>
              <a:gd name="connsiteX5" fmla="*/ 68357 w 693271"/>
              <a:gd name="connsiteY5" fmla="*/ 515190 h 3012141"/>
              <a:gd name="connsiteX6" fmla="*/ 693271 w 693271"/>
              <a:gd name="connsiteY6" fmla="*/ 0 h 3012141"/>
              <a:gd name="connsiteX0" fmla="*/ 549835 w 693271"/>
              <a:gd name="connsiteY0" fmla="*/ 3012141 h 3012141"/>
              <a:gd name="connsiteX1" fmla="*/ 65741 w 693271"/>
              <a:gd name="connsiteY1" fmla="*/ 2653553 h 3012141"/>
              <a:gd name="connsiteX2" fmla="*/ 155388 w 693271"/>
              <a:gd name="connsiteY2" fmla="*/ 2169459 h 3012141"/>
              <a:gd name="connsiteX3" fmla="*/ 245035 w 693271"/>
              <a:gd name="connsiteY3" fmla="*/ 1685365 h 3012141"/>
              <a:gd name="connsiteX4" fmla="*/ 406400 w 693271"/>
              <a:gd name="connsiteY4" fmla="*/ 1183341 h 3012141"/>
              <a:gd name="connsiteX5" fmla="*/ 144557 w 693271"/>
              <a:gd name="connsiteY5" fmla="*/ 667590 h 3012141"/>
              <a:gd name="connsiteX6" fmla="*/ 693271 w 693271"/>
              <a:gd name="connsiteY6" fmla="*/ 0 h 3012141"/>
              <a:gd name="connsiteX0" fmla="*/ 549835 w 677957"/>
              <a:gd name="connsiteY0" fmla="*/ 2954151 h 2954151"/>
              <a:gd name="connsiteX1" fmla="*/ 65741 w 677957"/>
              <a:gd name="connsiteY1" fmla="*/ 2595563 h 2954151"/>
              <a:gd name="connsiteX2" fmla="*/ 155388 w 677957"/>
              <a:gd name="connsiteY2" fmla="*/ 2111469 h 2954151"/>
              <a:gd name="connsiteX3" fmla="*/ 245035 w 677957"/>
              <a:gd name="connsiteY3" fmla="*/ 1627375 h 2954151"/>
              <a:gd name="connsiteX4" fmla="*/ 406400 w 677957"/>
              <a:gd name="connsiteY4" fmla="*/ 1125351 h 2954151"/>
              <a:gd name="connsiteX5" fmla="*/ 144557 w 677957"/>
              <a:gd name="connsiteY5" fmla="*/ 609600 h 2954151"/>
              <a:gd name="connsiteX6" fmla="*/ 677957 w 677957"/>
              <a:gd name="connsiteY6" fmla="*/ 0 h 2954151"/>
              <a:gd name="connsiteX0" fmla="*/ 471019 w 599141"/>
              <a:gd name="connsiteY0" fmla="*/ 2954151 h 2954151"/>
              <a:gd name="connsiteX1" fmla="*/ 65741 w 599141"/>
              <a:gd name="connsiteY1" fmla="*/ 2514600 h 2954151"/>
              <a:gd name="connsiteX2" fmla="*/ 76572 w 599141"/>
              <a:gd name="connsiteY2" fmla="*/ 2111469 h 2954151"/>
              <a:gd name="connsiteX3" fmla="*/ 166219 w 599141"/>
              <a:gd name="connsiteY3" fmla="*/ 1627375 h 2954151"/>
              <a:gd name="connsiteX4" fmla="*/ 327584 w 599141"/>
              <a:gd name="connsiteY4" fmla="*/ 1125351 h 2954151"/>
              <a:gd name="connsiteX5" fmla="*/ 65741 w 599141"/>
              <a:gd name="connsiteY5" fmla="*/ 609600 h 2954151"/>
              <a:gd name="connsiteX6" fmla="*/ 599141 w 599141"/>
              <a:gd name="connsiteY6" fmla="*/ 0 h 2954151"/>
              <a:gd name="connsiteX0" fmla="*/ 495361 w 708958"/>
              <a:gd name="connsiteY0" fmla="*/ 2954151 h 3027130"/>
              <a:gd name="connsiteX1" fmla="*/ 641412 w 708958"/>
              <a:gd name="connsiteY1" fmla="*/ 2953871 h 3027130"/>
              <a:gd name="connsiteX2" fmla="*/ 90083 w 708958"/>
              <a:gd name="connsiteY2" fmla="*/ 2514600 h 3027130"/>
              <a:gd name="connsiteX3" fmla="*/ 100914 w 708958"/>
              <a:gd name="connsiteY3" fmla="*/ 2111469 h 3027130"/>
              <a:gd name="connsiteX4" fmla="*/ 190561 w 708958"/>
              <a:gd name="connsiteY4" fmla="*/ 1627375 h 3027130"/>
              <a:gd name="connsiteX5" fmla="*/ 351926 w 708958"/>
              <a:gd name="connsiteY5" fmla="*/ 1125351 h 3027130"/>
              <a:gd name="connsiteX6" fmla="*/ 90083 w 708958"/>
              <a:gd name="connsiteY6" fmla="*/ 609600 h 3027130"/>
              <a:gd name="connsiteX7" fmla="*/ 623483 w 708958"/>
              <a:gd name="connsiteY7" fmla="*/ 0 h 3027130"/>
              <a:gd name="connsiteX0" fmla="*/ 495361 w 623483"/>
              <a:gd name="connsiteY0" fmla="*/ 2954151 h 2954151"/>
              <a:gd name="connsiteX1" fmla="*/ 90083 w 623483"/>
              <a:gd name="connsiteY1" fmla="*/ 2514600 h 2954151"/>
              <a:gd name="connsiteX2" fmla="*/ 100914 w 623483"/>
              <a:gd name="connsiteY2" fmla="*/ 2111469 h 2954151"/>
              <a:gd name="connsiteX3" fmla="*/ 190561 w 623483"/>
              <a:gd name="connsiteY3" fmla="*/ 1627375 h 2954151"/>
              <a:gd name="connsiteX4" fmla="*/ 351926 w 623483"/>
              <a:gd name="connsiteY4" fmla="*/ 1125351 h 2954151"/>
              <a:gd name="connsiteX5" fmla="*/ 90083 w 623483"/>
              <a:gd name="connsiteY5" fmla="*/ 609600 h 2954151"/>
              <a:gd name="connsiteX6" fmla="*/ 623483 w 623483"/>
              <a:gd name="connsiteY6" fmla="*/ 0 h 2954151"/>
              <a:gd name="connsiteX0" fmla="*/ 565212 w 623483"/>
              <a:gd name="connsiteY0" fmla="*/ 3030071 h 3030071"/>
              <a:gd name="connsiteX1" fmla="*/ 90083 w 623483"/>
              <a:gd name="connsiteY1" fmla="*/ 2514600 h 3030071"/>
              <a:gd name="connsiteX2" fmla="*/ 100914 w 623483"/>
              <a:gd name="connsiteY2" fmla="*/ 2111469 h 3030071"/>
              <a:gd name="connsiteX3" fmla="*/ 190561 w 623483"/>
              <a:gd name="connsiteY3" fmla="*/ 1627375 h 3030071"/>
              <a:gd name="connsiteX4" fmla="*/ 351926 w 623483"/>
              <a:gd name="connsiteY4" fmla="*/ 1125351 h 3030071"/>
              <a:gd name="connsiteX5" fmla="*/ 90083 w 623483"/>
              <a:gd name="connsiteY5" fmla="*/ 609600 h 3030071"/>
              <a:gd name="connsiteX6" fmla="*/ 623483 w 623483"/>
              <a:gd name="connsiteY6" fmla="*/ 0 h 3030071"/>
              <a:gd name="connsiteX0" fmla="*/ 560589 w 618860"/>
              <a:gd name="connsiteY0" fmla="*/ 3030071 h 3030071"/>
              <a:gd name="connsiteX1" fmla="*/ 85460 w 618860"/>
              <a:gd name="connsiteY1" fmla="*/ 2514600 h 3030071"/>
              <a:gd name="connsiteX2" fmla="*/ 110532 w 618860"/>
              <a:gd name="connsiteY2" fmla="*/ 2344271 h 3030071"/>
              <a:gd name="connsiteX3" fmla="*/ 96291 w 618860"/>
              <a:gd name="connsiteY3" fmla="*/ 2111469 h 3030071"/>
              <a:gd name="connsiteX4" fmla="*/ 185938 w 618860"/>
              <a:gd name="connsiteY4" fmla="*/ 1627375 h 3030071"/>
              <a:gd name="connsiteX5" fmla="*/ 347303 w 618860"/>
              <a:gd name="connsiteY5" fmla="*/ 1125351 h 3030071"/>
              <a:gd name="connsiteX6" fmla="*/ 85460 w 618860"/>
              <a:gd name="connsiteY6" fmla="*/ 609600 h 3030071"/>
              <a:gd name="connsiteX7" fmla="*/ 618860 w 618860"/>
              <a:gd name="connsiteY7" fmla="*/ 0 h 3030071"/>
              <a:gd name="connsiteX0" fmla="*/ 611718 w 669989"/>
              <a:gd name="connsiteY0" fmla="*/ 3030071 h 3030071"/>
              <a:gd name="connsiteX1" fmla="*/ 85460 w 669989"/>
              <a:gd name="connsiteY1" fmla="*/ 2572871 h 3030071"/>
              <a:gd name="connsiteX2" fmla="*/ 161661 w 669989"/>
              <a:gd name="connsiteY2" fmla="*/ 2344271 h 3030071"/>
              <a:gd name="connsiteX3" fmla="*/ 147420 w 669989"/>
              <a:gd name="connsiteY3" fmla="*/ 2111469 h 3030071"/>
              <a:gd name="connsiteX4" fmla="*/ 237067 w 669989"/>
              <a:gd name="connsiteY4" fmla="*/ 1627375 h 3030071"/>
              <a:gd name="connsiteX5" fmla="*/ 398432 w 669989"/>
              <a:gd name="connsiteY5" fmla="*/ 1125351 h 3030071"/>
              <a:gd name="connsiteX6" fmla="*/ 136589 w 669989"/>
              <a:gd name="connsiteY6" fmla="*/ 609600 h 3030071"/>
              <a:gd name="connsiteX7" fmla="*/ 669989 w 669989"/>
              <a:gd name="connsiteY7" fmla="*/ 0 h 3030071"/>
              <a:gd name="connsiteX0" fmla="*/ 611718 w 669989"/>
              <a:gd name="connsiteY0" fmla="*/ 3030071 h 3030071"/>
              <a:gd name="connsiteX1" fmla="*/ 85460 w 669989"/>
              <a:gd name="connsiteY1" fmla="*/ 2572871 h 3030071"/>
              <a:gd name="connsiteX2" fmla="*/ 161661 w 669989"/>
              <a:gd name="connsiteY2" fmla="*/ 2344271 h 3030071"/>
              <a:gd name="connsiteX3" fmla="*/ 147420 w 669989"/>
              <a:gd name="connsiteY3" fmla="*/ 2111469 h 3030071"/>
              <a:gd name="connsiteX4" fmla="*/ 237067 w 669989"/>
              <a:gd name="connsiteY4" fmla="*/ 1627375 h 3030071"/>
              <a:gd name="connsiteX5" fmla="*/ 398432 w 669989"/>
              <a:gd name="connsiteY5" fmla="*/ 1125351 h 3030071"/>
              <a:gd name="connsiteX6" fmla="*/ 136589 w 669989"/>
              <a:gd name="connsiteY6" fmla="*/ 609600 h 3030071"/>
              <a:gd name="connsiteX7" fmla="*/ 669989 w 669989"/>
              <a:gd name="connsiteY7" fmla="*/ 0 h 3030071"/>
              <a:gd name="connsiteX0" fmla="*/ 611718 w 669989"/>
              <a:gd name="connsiteY0" fmla="*/ 3030071 h 3030071"/>
              <a:gd name="connsiteX1" fmla="*/ 85460 w 669989"/>
              <a:gd name="connsiteY1" fmla="*/ 2572871 h 3030071"/>
              <a:gd name="connsiteX2" fmla="*/ 85461 w 669989"/>
              <a:gd name="connsiteY2" fmla="*/ 2344271 h 3030071"/>
              <a:gd name="connsiteX3" fmla="*/ 147420 w 669989"/>
              <a:gd name="connsiteY3" fmla="*/ 2111469 h 3030071"/>
              <a:gd name="connsiteX4" fmla="*/ 237067 w 669989"/>
              <a:gd name="connsiteY4" fmla="*/ 1627375 h 3030071"/>
              <a:gd name="connsiteX5" fmla="*/ 398432 w 669989"/>
              <a:gd name="connsiteY5" fmla="*/ 1125351 h 3030071"/>
              <a:gd name="connsiteX6" fmla="*/ 136589 w 669989"/>
              <a:gd name="connsiteY6" fmla="*/ 609600 h 3030071"/>
              <a:gd name="connsiteX7" fmla="*/ 669989 w 669989"/>
              <a:gd name="connsiteY7" fmla="*/ 0 h 3030071"/>
              <a:gd name="connsiteX0" fmla="*/ 611718 w 669989"/>
              <a:gd name="connsiteY0" fmla="*/ 3030071 h 3030071"/>
              <a:gd name="connsiteX1" fmla="*/ 85460 w 669989"/>
              <a:gd name="connsiteY1" fmla="*/ 2572871 h 3030071"/>
              <a:gd name="connsiteX2" fmla="*/ 161661 w 669989"/>
              <a:gd name="connsiteY2" fmla="*/ 2344271 h 3030071"/>
              <a:gd name="connsiteX3" fmla="*/ 147420 w 669989"/>
              <a:gd name="connsiteY3" fmla="*/ 2111469 h 3030071"/>
              <a:gd name="connsiteX4" fmla="*/ 237067 w 669989"/>
              <a:gd name="connsiteY4" fmla="*/ 1627375 h 3030071"/>
              <a:gd name="connsiteX5" fmla="*/ 398432 w 669989"/>
              <a:gd name="connsiteY5" fmla="*/ 1125351 h 3030071"/>
              <a:gd name="connsiteX6" fmla="*/ 136589 w 669989"/>
              <a:gd name="connsiteY6" fmla="*/ 609600 h 3030071"/>
              <a:gd name="connsiteX7" fmla="*/ 669989 w 669989"/>
              <a:gd name="connsiteY7" fmla="*/ 0 h 3030071"/>
              <a:gd name="connsiteX0" fmla="*/ 611718 w 669989"/>
              <a:gd name="connsiteY0" fmla="*/ 3030071 h 3030071"/>
              <a:gd name="connsiteX1" fmla="*/ 85460 w 669989"/>
              <a:gd name="connsiteY1" fmla="*/ 2572871 h 3030071"/>
              <a:gd name="connsiteX2" fmla="*/ 161661 w 669989"/>
              <a:gd name="connsiteY2" fmla="*/ 2344271 h 3030071"/>
              <a:gd name="connsiteX3" fmla="*/ 161661 w 669989"/>
              <a:gd name="connsiteY3" fmla="*/ 2115671 h 3030071"/>
              <a:gd name="connsiteX4" fmla="*/ 237067 w 669989"/>
              <a:gd name="connsiteY4" fmla="*/ 1627375 h 3030071"/>
              <a:gd name="connsiteX5" fmla="*/ 398432 w 669989"/>
              <a:gd name="connsiteY5" fmla="*/ 1125351 h 3030071"/>
              <a:gd name="connsiteX6" fmla="*/ 136589 w 669989"/>
              <a:gd name="connsiteY6" fmla="*/ 609600 h 3030071"/>
              <a:gd name="connsiteX7" fmla="*/ 669989 w 669989"/>
              <a:gd name="connsiteY7" fmla="*/ 0 h 3030071"/>
              <a:gd name="connsiteX0" fmla="*/ 611718 w 706571"/>
              <a:gd name="connsiteY0" fmla="*/ 3030071 h 3106271"/>
              <a:gd name="connsiteX1" fmla="*/ 618861 w 706571"/>
              <a:gd name="connsiteY1" fmla="*/ 3030071 h 3106271"/>
              <a:gd name="connsiteX2" fmla="*/ 85460 w 706571"/>
              <a:gd name="connsiteY2" fmla="*/ 2572871 h 3106271"/>
              <a:gd name="connsiteX3" fmla="*/ 161661 w 706571"/>
              <a:gd name="connsiteY3" fmla="*/ 2344271 h 3106271"/>
              <a:gd name="connsiteX4" fmla="*/ 161661 w 706571"/>
              <a:gd name="connsiteY4" fmla="*/ 2115671 h 3106271"/>
              <a:gd name="connsiteX5" fmla="*/ 237067 w 706571"/>
              <a:gd name="connsiteY5" fmla="*/ 1627375 h 3106271"/>
              <a:gd name="connsiteX6" fmla="*/ 398432 w 706571"/>
              <a:gd name="connsiteY6" fmla="*/ 1125351 h 3106271"/>
              <a:gd name="connsiteX7" fmla="*/ 136589 w 706571"/>
              <a:gd name="connsiteY7" fmla="*/ 609600 h 3106271"/>
              <a:gd name="connsiteX8" fmla="*/ 669989 w 706571"/>
              <a:gd name="connsiteY8" fmla="*/ 0 h 3106271"/>
              <a:gd name="connsiteX0" fmla="*/ 611718 w 706571"/>
              <a:gd name="connsiteY0" fmla="*/ 3030071 h 3106271"/>
              <a:gd name="connsiteX1" fmla="*/ 618861 w 706571"/>
              <a:gd name="connsiteY1" fmla="*/ 3030071 h 3106271"/>
              <a:gd name="connsiteX2" fmla="*/ 85460 w 706571"/>
              <a:gd name="connsiteY2" fmla="*/ 2572871 h 3106271"/>
              <a:gd name="connsiteX3" fmla="*/ 161661 w 706571"/>
              <a:gd name="connsiteY3" fmla="*/ 2344271 h 3106271"/>
              <a:gd name="connsiteX4" fmla="*/ 161661 w 706571"/>
              <a:gd name="connsiteY4" fmla="*/ 2115671 h 3106271"/>
              <a:gd name="connsiteX5" fmla="*/ 237067 w 706571"/>
              <a:gd name="connsiteY5" fmla="*/ 1627375 h 3106271"/>
              <a:gd name="connsiteX6" fmla="*/ 398432 w 706571"/>
              <a:gd name="connsiteY6" fmla="*/ 1125351 h 3106271"/>
              <a:gd name="connsiteX7" fmla="*/ 466461 w 706571"/>
              <a:gd name="connsiteY7" fmla="*/ 591671 h 3106271"/>
              <a:gd name="connsiteX8" fmla="*/ 669989 w 706571"/>
              <a:gd name="connsiteY8" fmla="*/ 0 h 3106271"/>
              <a:gd name="connsiteX0" fmla="*/ 611718 w 706571"/>
              <a:gd name="connsiteY0" fmla="*/ 3030071 h 3106271"/>
              <a:gd name="connsiteX1" fmla="*/ 618861 w 706571"/>
              <a:gd name="connsiteY1" fmla="*/ 3030071 h 3106271"/>
              <a:gd name="connsiteX2" fmla="*/ 85460 w 706571"/>
              <a:gd name="connsiteY2" fmla="*/ 2572871 h 3106271"/>
              <a:gd name="connsiteX3" fmla="*/ 161661 w 706571"/>
              <a:gd name="connsiteY3" fmla="*/ 2344271 h 3106271"/>
              <a:gd name="connsiteX4" fmla="*/ 161661 w 706571"/>
              <a:gd name="connsiteY4" fmla="*/ 2115671 h 3106271"/>
              <a:gd name="connsiteX5" fmla="*/ 237067 w 706571"/>
              <a:gd name="connsiteY5" fmla="*/ 1627375 h 3106271"/>
              <a:gd name="connsiteX6" fmla="*/ 398432 w 706571"/>
              <a:gd name="connsiteY6" fmla="*/ 1125351 h 3106271"/>
              <a:gd name="connsiteX7" fmla="*/ 466461 w 706571"/>
              <a:gd name="connsiteY7" fmla="*/ 591671 h 3106271"/>
              <a:gd name="connsiteX8" fmla="*/ 669989 w 706571"/>
              <a:gd name="connsiteY8" fmla="*/ 0 h 3106271"/>
              <a:gd name="connsiteX0" fmla="*/ 611718 w 706571"/>
              <a:gd name="connsiteY0" fmla="*/ 3030071 h 3106271"/>
              <a:gd name="connsiteX1" fmla="*/ 618861 w 706571"/>
              <a:gd name="connsiteY1" fmla="*/ 3030071 h 3106271"/>
              <a:gd name="connsiteX2" fmla="*/ 85460 w 706571"/>
              <a:gd name="connsiteY2" fmla="*/ 2572871 h 3106271"/>
              <a:gd name="connsiteX3" fmla="*/ 161661 w 706571"/>
              <a:gd name="connsiteY3" fmla="*/ 2344271 h 3106271"/>
              <a:gd name="connsiteX4" fmla="*/ 161661 w 706571"/>
              <a:gd name="connsiteY4" fmla="*/ 2115671 h 3106271"/>
              <a:gd name="connsiteX5" fmla="*/ 237067 w 706571"/>
              <a:gd name="connsiteY5" fmla="*/ 1627375 h 3106271"/>
              <a:gd name="connsiteX6" fmla="*/ 398432 w 706571"/>
              <a:gd name="connsiteY6" fmla="*/ 1125351 h 3106271"/>
              <a:gd name="connsiteX7" fmla="*/ 466461 w 706571"/>
              <a:gd name="connsiteY7" fmla="*/ 591671 h 3106271"/>
              <a:gd name="connsiteX8" fmla="*/ 669989 w 706571"/>
              <a:gd name="connsiteY8" fmla="*/ 0 h 3106271"/>
              <a:gd name="connsiteX0" fmla="*/ 611718 w 706571"/>
              <a:gd name="connsiteY0" fmla="*/ 3030071 h 3106271"/>
              <a:gd name="connsiteX1" fmla="*/ 618861 w 706571"/>
              <a:gd name="connsiteY1" fmla="*/ 3030071 h 3106271"/>
              <a:gd name="connsiteX2" fmla="*/ 85460 w 706571"/>
              <a:gd name="connsiteY2" fmla="*/ 2572871 h 3106271"/>
              <a:gd name="connsiteX3" fmla="*/ 161661 w 706571"/>
              <a:gd name="connsiteY3" fmla="*/ 2344271 h 3106271"/>
              <a:gd name="connsiteX4" fmla="*/ 161661 w 706571"/>
              <a:gd name="connsiteY4" fmla="*/ 2115671 h 3106271"/>
              <a:gd name="connsiteX5" fmla="*/ 237067 w 706571"/>
              <a:gd name="connsiteY5" fmla="*/ 1627375 h 3106271"/>
              <a:gd name="connsiteX6" fmla="*/ 398432 w 706571"/>
              <a:gd name="connsiteY6" fmla="*/ 1125351 h 3106271"/>
              <a:gd name="connsiteX7" fmla="*/ 390261 w 706571"/>
              <a:gd name="connsiteY7" fmla="*/ 515471 h 3106271"/>
              <a:gd name="connsiteX8" fmla="*/ 669989 w 706571"/>
              <a:gd name="connsiteY8" fmla="*/ 0 h 3106271"/>
              <a:gd name="connsiteX0" fmla="*/ 611718 w 706571"/>
              <a:gd name="connsiteY0" fmla="*/ 3030071 h 3106271"/>
              <a:gd name="connsiteX1" fmla="*/ 618861 w 706571"/>
              <a:gd name="connsiteY1" fmla="*/ 3030071 h 3106271"/>
              <a:gd name="connsiteX2" fmla="*/ 85460 w 706571"/>
              <a:gd name="connsiteY2" fmla="*/ 2572871 h 3106271"/>
              <a:gd name="connsiteX3" fmla="*/ 161661 w 706571"/>
              <a:gd name="connsiteY3" fmla="*/ 2344271 h 3106271"/>
              <a:gd name="connsiteX4" fmla="*/ 161661 w 706571"/>
              <a:gd name="connsiteY4" fmla="*/ 2115671 h 3106271"/>
              <a:gd name="connsiteX5" fmla="*/ 237067 w 706571"/>
              <a:gd name="connsiteY5" fmla="*/ 1627375 h 3106271"/>
              <a:gd name="connsiteX6" fmla="*/ 398432 w 706571"/>
              <a:gd name="connsiteY6" fmla="*/ 1125351 h 3106271"/>
              <a:gd name="connsiteX7" fmla="*/ 390261 w 706571"/>
              <a:gd name="connsiteY7" fmla="*/ 515471 h 3106271"/>
              <a:gd name="connsiteX8" fmla="*/ 669989 w 706571"/>
              <a:gd name="connsiteY8" fmla="*/ 0 h 3106271"/>
              <a:gd name="connsiteX0" fmla="*/ 611718 w 706571"/>
              <a:gd name="connsiteY0" fmla="*/ 3030071 h 3106271"/>
              <a:gd name="connsiteX1" fmla="*/ 618861 w 706571"/>
              <a:gd name="connsiteY1" fmla="*/ 3030071 h 3106271"/>
              <a:gd name="connsiteX2" fmla="*/ 85460 w 706571"/>
              <a:gd name="connsiteY2" fmla="*/ 2572871 h 3106271"/>
              <a:gd name="connsiteX3" fmla="*/ 161661 w 706571"/>
              <a:gd name="connsiteY3" fmla="*/ 2344271 h 3106271"/>
              <a:gd name="connsiteX4" fmla="*/ 161661 w 706571"/>
              <a:gd name="connsiteY4" fmla="*/ 2115671 h 3106271"/>
              <a:gd name="connsiteX5" fmla="*/ 237067 w 706571"/>
              <a:gd name="connsiteY5" fmla="*/ 1627375 h 3106271"/>
              <a:gd name="connsiteX6" fmla="*/ 398432 w 706571"/>
              <a:gd name="connsiteY6" fmla="*/ 1125351 h 3106271"/>
              <a:gd name="connsiteX7" fmla="*/ 390261 w 706571"/>
              <a:gd name="connsiteY7" fmla="*/ 515471 h 3106271"/>
              <a:gd name="connsiteX8" fmla="*/ 669989 w 706571"/>
              <a:gd name="connsiteY8" fmla="*/ 0 h 3106271"/>
              <a:gd name="connsiteX0" fmla="*/ 611718 w 706571"/>
              <a:gd name="connsiteY0" fmla="*/ 3030071 h 3106271"/>
              <a:gd name="connsiteX1" fmla="*/ 618861 w 706571"/>
              <a:gd name="connsiteY1" fmla="*/ 3030071 h 3106271"/>
              <a:gd name="connsiteX2" fmla="*/ 85460 w 706571"/>
              <a:gd name="connsiteY2" fmla="*/ 2572871 h 3106271"/>
              <a:gd name="connsiteX3" fmla="*/ 161661 w 706571"/>
              <a:gd name="connsiteY3" fmla="*/ 2344271 h 3106271"/>
              <a:gd name="connsiteX4" fmla="*/ 161661 w 706571"/>
              <a:gd name="connsiteY4" fmla="*/ 2115671 h 3106271"/>
              <a:gd name="connsiteX5" fmla="*/ 237067 w 706571"/>
              <a:gd name="connsiteY5" fmla="*/ 1627375 h 3106271"/>
              <a:gd name="connsiteX6" fmla="*/ 398432 w 706571"/>
              <a:gd name="connsiteY6" fmla="*/ 1125351 h 3106271"/>
              <a:gd name="connsiteX7" fmla="*/ 390261 w 706571"/>
              <a:gd name="connsiteY7" fmla="*/ 515471 h 3106271"/>
              <a:gd name="connsiteX8" fmla="*/ 669989 w 706571"/>
              <a:gd name="connsiteY8" fmla="*/ 0 h 3106271"/>
              <a:gd name="connsiteX0" fmla="*/ 611718 w 706571"/>
              <a:gd name="connsiteY0" fmla="*/ 3030071 h 3106271"/>
              <a:gd name="connsiteX1" fmla="*/ 618861 w 706571"/>
              <a:gd name="connsiteY1" fmla="*/ 3030071 h 3106271"/>
              <a:gd name="connsiteX2" fmla="*/ 85460 w 706571"/>
              <a:gd name="connsiteY2" fmla="*/ 2572871 h 3106271"/>
              <a:gd name="connsiteX3" fmla="*/ 161661 w 706571"/>
              <a:gd name="connsiteY3" fmla="*/ 2344271 h 3106271"/>
              <a:gd name="connsiteX4" fmla="*/ 161661 w 706571"/>
              <a:gd name="connsiteY4" fmla="*/ 2115671 h 3106271"/>
              <a:gd name="connsiteX5" fmla="*/ 237067 w 706571"/>
              <a:gd name="connsiteY5" fmla="*/ 1627375 h 3106271"/>
              <a:gd name="connsiteX6" fmla="*/ 466460 w 706571"/>
              <a:gd name="connsiteY6" fmla="*/ 1125071 h 3106271"/>
              <a:gd name="connsiteX7" fmla="*/ 390261 w 706571"/>
              <a:gd name="connsiteY7" fmla="*/ 515471 h 3106271"/>
              <a:gd name="connsiteX8" fmla="*/ 669989 w 706571"/>
              <a:gd name="connsiteY8" fmla="*/ 0 h 3106271"/>
              <a:gd name="connsiteX0" fmla="*/ 611718 w 706571"/>
              <a:gd name="connsiteY0" fmla="*/ 3030071 h 3106271"/>
              <a:gd name="connsiteX1" fmla="*/ 618861 w 706571"/>
              <a:gd name="connsiteY1" fmla="*/ 3030071 h 3106271"/>
              <a:gd name="connsiteX2" fmla="*/ 85460 w 706571"/>
              <a:gd name="connsiteY2" fmla="*/ 2572871 h 3106271"/>
              <a:gd name="connsiteX3" fmla="*/ 161661 w 706571"/>
              <a:gd name="connsiteY3" fmla="*/ 2344271 h 3106271"/>
              <a:gd name="connsiteX4" fmla="*/ 161661 w 706571"/>
              <a:gd name="connsiteY4" fmla="*/ 2115671 h 3106271"/>
              <a:gd name="connsiteX5" fmla="*/ 314060 w 706571"/>
              <a:gd name="connsiteY5" fmla="*/ 1582271 h 3106271"/>
              <a:gd name="connsiteX6" fmla="*/ 466460 w 706571"/>
              <a:gd name="connsiteY6" fmla="*/ 1125071 h 3106271"/>
              <a:gd name="connsiteX7" fmla="*/ 390261 w 706571"/>
              <a:gd name="connsiteY7" fmla="*/ 515471 h 3106271"/>
              <a:gd name="connsiteX8" fmla="*/ 669989 w 706571"/>
              <a:gd name="connsiteY8" fmla="*/ 0 h 3106271"/>
              <a:gd name="connsiteX0" fmla="*/ 611718 w 669989"/>
              <a:gd name="connsiteY0" fmla="*/ 3030071 h 3106271"/>
              <a:gd name="connsiteX1" fmla="*/ 542660 w 669989"/>
              <a:gd name="connsiteY1" fmla="*/ 3030071 h 3106271"/>
              <a:gd name="connsiteX2" fmla="*/ 85460 w 669989"/>
              <a:gd name="connsiteY2" fmla="*/ 2572871 h 3106271"/>
              <a:gd name="connsiteX3" fmla="*/ 161661 w 669989"/>
              <a:gd name="connsiteY3" fmla="*/ 2344271 h 3106271"/>
              <a:gd name="connsiteX4" fmla="*/ 161661 w 669989"/>
              <a:gd name="connsiteY4" fmla="*/ 2115671 h 3106271"/>
              <a:gd name="connsiteX5" fmla="*/ 314060 w 669989"/>
              <a:gd name="connsiteY5" fmla="*/ 1582271 h 3106271"/>
              <a:gd name="connsiteX6" fmla="*/ 466460 w 669989"/>
              <a:gd name="connsiteY6" fmla="*/ 1125071 h 3106271"/>
              <a:gd name="connsiteX7" fmla="*/ 390261 w 669989"/>
              <a:gd name="connsiteY7" fmla="*/ 515471 h 3106271"/>
              <a:gd name="connsiteX8" fmla="*/ 669989 w 669989"/>
              <a:gd name="connsiteY8" fmla="*/ 0 h 3106271"/>
              <a:gd name="connsiteX0" fmla="*/ 542660 w 669989"/>
              <a:gd name="connsiteY0" fmla="*/ 3030071 h 3030071"/>
              <a:gd name="connsiteX1" fmla="*/ 85460 w 669989"/>
              <a:gd name="connsiteY1" fmla="*/ 2572871 h 3030071"/>
              <a:gd name="connsiteX2" fmla="*/ 161661 w 669989"/>
              <a:gd name="connsiteY2" fmla="*/ 2344271 h 3030071"/>
              <a:gd name="connsiteX3" fmla="*/ 161661 w 669989"/>
              <a:gd name="connsiteY3" fmla="*/ 2115671 h 3030071"/>
              <a:gd name="connsiteX4" fmla="*/ 314060 w 669989"/>
              <a:gd name="connsiteY4" fmla="*/ 1582271 h 3030071"/>
              <a:gd name="connsiteX5" fmla="*/ 466460 w 669989"/>
              <a:gd name="connsiteY5" fmla="*/ 1125071 h 3030071"/>
              <a:gd name="connsiteX6" fmla="*/ 390261 w 669989"/>
              <a:gd name="connsiteY6" fmla="*/ 515471 h 3030071"/>
              <a:gd name="connsiteX7" fmla="*/ 669989 w 669989"/>
              <a:gd name="connsiteY7" fmla="*/ 0 h 3030071"/>
              <a:gd name="connsiteX0" fmla="*/ 542660 w 695060"/>
              <a:gd name="connsiteY0" fmla="*/ 3030071 h 3030071"/>
              <a:gd name="connsiteX1" fmla="*/ 618860 w 695060"/>
              <a:gd name="connsiteY1" fmla="*/ 2877671 h 3030071"/>
              <a:gd name="connsiteX2" fmla="*/ 85460 w 695060"/>
              <a:gd name="connsiteY2" fmla="*/ 2572871 h 3030071"/>
              <a:gd name="connsiteX3" fmla="*/ 161661 w 695060"/>
              <a:gd name="connsiteY3" fmla="*/ 2344271 h 3030071"/>
              <a:gd name="connsiteX4" fmla="*/ 161661 w 695060"/>
              <a:gd name="connsiteY4" fmla="*/ 2115671 h 3030071"/>
              <a:gd name="connsiteX5" fmla="*/ 314060 w 695060"/>
              <a:gd name="connsiteY5" fmla="*/ 1582271 h 3030071"/>
              <a:gd name="connsiteX6" fmla="*/ 466460 w 695060"/>
              <a:gd name="connsiteY6" fmla="*/ 1125071 h 3030071"/>
              <a:gd name="connsiteX7" fmla="*/ 390261 w 695060"/>
              <a:gd name="connsiteY7" fmla="*/ 515471 h 3030071"/>
              <a:gd name="connsiteX8" fmla="*/ 669989 w 695060"/>
              <a:gd name="connsiteY8" fmla="*/ 0 h 3030071"/>
              <a:gd name="connsiteX0" fmla="*/ 618860 w 669989"/>
              <a:gd name="connsiteY0" fmla="*/ 2877671 h 2877671"/>
              <a:gd name="connsiteX1" fmla="*/ 85460 w 669989"/>
              <a:gd name="connsiteY1" fmla="*/ 2572871 h 2877671"/>
              <a:gd name="connsiteX2" fmla="*/ 161661 w 669989"/>
              <a:gd name="connsiteY2" fmla="*/ 2344271 h 2877671"/>
              <a:gd name="connsiteX3" fmla="*/ 161661 w 669989"/>
              <a:gd name="connsiteY3" fmla="*/ 2115671 h 2877671"/>
              <a:gd name="connsiteX4" fmla="*/ 314060 w 669989"/>
              <a:gd name="connsiteY4" fmla="*/ 1582271 h 2877671"/>
              <a:gd name="connsiteX5" fmla="*/ 466460 w 669989"/>
              <a:gd name="connsiteY5" fmla="*/ 1125071 h 2877671"/>
              <a:gd name="connsiteX6" fmla="*/ 390261 w 669989"/>
              <a:gd name="connsiteY6" fmla="*/ 515471 h 2877671"/>
              <a:gd name="connsiteX7" fmla="*/ 669989 w 669989"/>
              <a:gd name="connsiteY7" fmla="*/ 0 h 2877671"/>
              <a:gd name="connsiteX0" fmla="*/ 695060 w 695060"/>
              <a:gd name="connsiteY0" fmla="*/ 2953871 h 2953871"/>
              <a:gd name="connsiteX1" fmla="*/ 85460 w 695060"/>
              <a:gd name="connsiteY1" fmla="*/ 2572871 h 2953871"/>
              <a:gd name="connsiteX2" fmla="*/ 161661 w 695060"/>
              <a:gd name="connsiteY2" fmla="*/ 2344271 h 2953871"/>
              <a:gd name="connsiteX3" fmla="*/ 161661 w 695060"/>
              <a:gd name="connsiteY3" fmla="*/ 2115671 h 2953871"/>
              <a:gd name="connsiteX4" fmla="*/ 314060 w 695060"/>
              <a:gd name="connsiteY4" fmla="*/ 1582271 h 2953871"/>
              <a:gd name="connsiteX5" fmla="*/ 466460 w 695060"/>
              <a:gd name="connsiteY5" fmla="*/ 1125071 h 2953871"/>
              <a:gd name="connsiteX6" fmla="*/ 390261 w 695060"/>
              <a:gd name="connsiteY6" fmla="*/ 515471 h 2953871"/>
              <a:gd name="connsiteX7" fmla="*/ 669989 w 695060"/>
              <a:gd name="connsiteY7" fmla="*/ 0 h 2953871"/>
              <a:gd name="connsiteX0" fmla="*/ 695060 w 715975"/>
              <a:gd name="connsiteY0" fmla="*/ 2953871 h 2953871"/>
              <a:gd name="connsiteX1" fmla="*/ 614375 w 715975"/>
              <a:gd name="connsiteY1" fmla="*/ 2877670 h 2953871"/>
              <a:gd name="connsiteX2" fmla="*/ 85460 w 715975"/>
              <a:gd name="connsiteY2" fmla="*/ 2572871 h 2953871"/>
              <a:gd name="connsiteX3" fmla="*/ 161661 w 715975"/>
              <a:gd name="connsiteY3" fmla="*/ 2344271 h 2953871"/>
              <a:gd name="connsiteX4" fmla="*/ 161661 w 715975"/>
              <a:gd name="connsiteY4" fmla="*/ 2115671 h 2953871"/>
              <a:gd name="connsiteX5" fmla="*/ 314060 w 715975"/>
              <a:gd name="connsiteY5" fmla="*/ 1582271 h 2953871"/>
              <a:gd name="connsiteX6" fmla="*/ 466460 w 715975"/>
              <a:gd name="connsiteY6" fmla="*/ 1125071 h 2953871"/>
              <a:gd name="connsiteX7" fmla="*/ 390261 w 715975"/>
              <a:gd name="connsiteY7" fmla="*/ 515471 h 2953871"/>
              <a:gd name="connsiteX8" fmla="*/ 669989 w 715975"/>
              <a:gd name="connsiteY8" fmla="*/ 0 h 2953871"/>
              <a:gd name="connsiteX0" fmla="*/ 698500 w 698500"/>
              <a:gd name="connsiteY0" fmla="*/ 2953871 h 2953871"/>
              <a:gd name="connsiteX1" fmla="*/ 88900 w 698500"/>
              <a:gd name="connsiteY1" fmla="*/ 2572871 h 2953871"/>
              <a:gd name="connsiteX2" fmla="*/ 165101 w 698500"/>
              <a:gd name="connsiteY2" fmla="*/ 2344271 h 2953871"/>
              <a:gd name="connsiteX3" fmla="*/ 165101 w 698500"/>
              <a:gd name="connsiteY3" fmla="*/ 2115671 h 2953871"/>
              <a:gd name="connsiteX4" fmla="*/ 317500 w 698500"/>
              <a:gd name="connsiteY4" fmla="*/ 1582271 h 2953871"/>
              <a:gd name="connsiteX5" fmla="*/ 469900 w 698500"/>
              <a:gd name="connsiteY5" fmla="*/ 1125071 h 2953871"/>
              <a:gd name="connsiteX6" fmla="*/ 393701 w 698500"/>
              <a:gd name="connsiteY6" fmla="*/ 515471 h 2953871"/>
              <a:gd name="connsiteX7" fmla="*/ 673429 w 698500"/>
              <a:gd name="connsiteY7" fmla="*/ 0 h 2953871"/>
              <a:gd name="connsiteX0" fmla="*/ 698500 w 725488"/>
              <a:gd name="connsiteY0" fmla="*/ 2953871 h 2953871"/>
              <a:gd name="connsiteX1" fmla="*/ 88900 w 725488"/>
              <a:gd name="connsiteY1" fmla="*/ 2572871 h 2953871"/>
              <a:gd name="connsiteX2" fmla="*/ 165101 w 725488"/>
              <a:gd name="connsiteY2" fmla="*/ 2344271 h 2953871"/>
              <a:gd name="connsiteX3" fmla="*/ 165101 w 725488"/>
              <a:gd name="connsiteY3" fmla="*/ 2115671 h 2953871"/>
              <a:gd name="connsiteX4" fmla="*/ 317500 w 725488"/>
              <a:gd name="connsiteY4" fmla="*/ 1582271 h 2953871"/>
              <a:gd name="connsiteX5" fmla="*/ 469900 w 725488"/>
              <a:gd name="connsiteY5" fmla="*/ 1125071 h 2953871"/>
              <a:gd name="connsiteX6" fmla="*/ 393701 w 725488"/>
              <a:gd name="connsiteY6" fmla="*/ 515471 h 2953871"/>
              <a:gd name="connsiteX7" fmla="*/ 673429 w 725488"/>
              <a:gd name="connsiteY7" fmla="*/ 0 h 2953871"/>
              <a:gd name="connsiteX0" fmla="*/ 693267 w 720255"/>
              <a:gd name="connsiteY0" fmla="*/ 2877670 h 2877670"/>
              <a:gd name="connsiteX1" fmla="*/ 88152 w 720255"/>
              <a:gd name="connsiteY1" fmla="*/ 2572871 h 2877670"/>
              <a:gd name="connsiteX2" fmla="*/ 164353 w 720255"/>
              <a:gd name="connsiteY2" fmla="*/ 2344271 h 2877670"/>
              <a:gd name="connsiteX3" fmla="*/ 164353 w 720255"/>
              <a:gd name="connsiteY3" fmla="*/ 2115671 h 2877670"/>
              <a:gd name="connsiteX4" fmla="*/ 316752 w 720255"/>
              <a:gd name="connsiteY4" fmla="*/ 1582271 h 2877670"/>
              <a:gd name="connsiteX5" fmla="*/ 469152 w 720255"/>
              <a:gd name="connsiteY5" fmla="*/ 1125071 h 2877670"/>
              <a:gd name="connsiteX6" fmla="*/ 392953 w 720255"/>
              <a:gd name="connsiteY6" fmla="*/ 515471 h 2877670"/>
              <a:gd name="connsiteX7" fmla="*/ 672681 w 720255"/>
              <a:gd name="connsiteY7" fmla="*/ 0 h 2877670"/>
              <a:gd name="connsiteX0" fmla="*/ 693268 w 720256"/>
              <a:gd name="connsiteY0" fmla="*/ 2953870 h 2953870"/>
              <a:gd name="connsiteX1" fmla="*/ 88152 w 720256"/>
              <a:gd name="connsiteY1" fmla="*/ 2572871 h 2953870"/>
              <a:gd name="connsiteX2" fmla="*/ 164353 w 720256"/>
              <a:gd name="connsiteY2" fmla="*/ 2344271 h 2953870"/>
              <a:gd name="connsiteX3" fmla="*/ 164353 w 720256"/>
              <a:gd name="connsiteY3" fmla="*/ 2115671 h 2953870"/>
              <a:gd name="connsiteX4" fmla="*/ 316752 w 720256"/>
              <a:gd name="connsiteY4" fmla="*/ 1582271 h 2953870"/>
              <a:gd name="connsiteX5" fmla="*/ 469152 w 720256"/>
              <a:gd name="connsiteY5" fmla="*/ 1125071 h 2953870"/>
              <a:gd name="connsiteX6" fmla="*/ 392953 w 720256"/>
              <a:gd name="connsiteY6" fmla="*/ 515471 h 2953870"/>
              <a:gd name="connsiteX7" fmla="*/ 672681 w 720256"/>
              <a:gd name="connsiteY7" fmla="*/ 0 h 295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256" h="2953870">
                <a:moveTo>
                  <a:pt x="693268" y="2953870"/>
                </a:moveTo>
                <a:cubicBezTo>
                  <a:pt x="720256" y="2779246"/>
                  <a:pt x="176304" y="2674471"/>
                  <a:pt x="88152" y="2572871"/>
                </a:cubicBezTo>
                <a:cubicBezTo>
                  <a:pt x="0" y="2471271"/>
                  <a:pt x="151653" y="2420471"/>
                  <a:pt x="164353" y="2344271"/>
                </a:cubicBezTo>
                <a:cubicBezTo>
                  <a:pt x="177053" y="2268071"/>
                  <a:pt x="141334" y="2226819"/>
                  <a:pt x="164353" y="2115671"/>
                </a:cubicBezTo>
                <a:cubicBezTo>
                  <a:pt x="194235" y="1954307"/>
                  <a:pt x="265952" y="1747371"/>
                  <a:pt x="316752" y="1582271"/>
                </a:cubicBezTo>
                <a:cubicBezTo>
                  <a:pt x="367552" y="1417171"/>
                  <a:pt x="456452" y="1302871"/>
                  <a:pt x="469152" y="1125071"/>
                </a:cubicBezTo>
                <a:cubicBezTo>
                  <a:pt x="481852" y="947271"/>
                  <a:pt x="175337" y="803269"/>
                  <a:pt x="392953" y="515471"/>
                </a:cubicBezTo>
                <a:cubicBezTo>
                  <a:pt x="540719" y="171659"/>
                  <a:pt x="512063" y="100853"/>
                  <a:pt x="672681" y="0"/>
                </a:cubicBezTo>
              </a:path>
            </a:pathLst>
          </a:custGeom>
          <a:ln w="76200" cap="rnd">
            <a:solidFill>
              <a:srgbClr val="00CC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/>
          </a:p>
        </p:txBody>
      </p:sp>
      <p:sp>
        <p:nvSpPr>
          <p:cNvPr id="22" name="Freeform 21"/>
          <p:cNvSpPr/>
          <p:nvPr/>
        </p:nvSpPr>
        <p:spPr>
          <a:xfrm>
            <a:off x="753395" y="995905"/>
            <a:ext cx="475343" cy="2863634"/>
          </a:xfrm>
          <a:custGeom>
            <a:avLst/>
            <a:gdLst>
              <a:gd name="connsiteX0" fmla="*/ 513977 w 836706"/>
              <a:gd name="connsiteY0" fmla="*/ 0 h 3765177"/>
              <a:gd name="connsiteX1" fmla="*/ 496048 w 836706"/>
              <a:gd name="connsiteY1" fmla="*/ 502024 h 3765177"/>
              <a:gd name="connsiteX2" fmla="*/ 191248 w 836706"/>
              <a:gd name="connsiteY2" fmla="*/ 1183341 h 3765177"/>
              <a:gd name="connsiteX3" fmla="*/ 155389 w 836706"/>
              <a:gd name="connsiteY3" fmla="*/ 1541930 h 3765177"/>
              <a:gd name="connsiteX4" fmla="*/ 11953 w 836706"/>
              <a:gd name="connsiteY4" fmla="*/ 1739153 h 3765177"/>
              <a:gd name="connsiteX5" fmla="*/ 83671 w 836706"/>
              <a:gd name="connsiteY5" fmla="*/ 1918447 h 3765177"/>
              <a:gd name="connsiteX6" fmla="*/ 11953 w 836706"/>
              <a:gd name="connsiteY6" fmla="*/ 2079812 h 3765177"/>
              <a:gd name="connsiteX7" fmla="*/ 155389 w 836706"/>
              <a:gd name="connsiteY7" fmla="*/ 2474259 h 3765177"/>
              <a:gd name="connsiteX8" fmla="*/ 209177 w 836706"/>
              <a:gd name="connsiteY8" fmla="*/ 2707341 h 3765177"/>
              <a:gd name="connsiteX9" fmla="*/ 370542 w 836706"/>
              <a:gd name="connsiteY9" fmla="*/ 3281083 h 3765177"/>
              <a:gd name="connsiteX10" fmla="*/ 585695 w 836706"/>
              <a:gd name="connsiteY10" fmla="*/ 3460377 h 3765177"/>
              <a:gd name="connsiteX11" fmla="*/ 836706 w 836706"/>
              <a:gd name="connsiteY11" fmla="*/ 3765177 h 3765177"/>
              <a:gd name="connsiteX0" fmla="*/ 513977 w 836706"/>
              <a:gd name="connsiteY0" fmla="*/ 0 h 3765177"/>
              <a:gd name="connsiteX1" fmla="*/ 496048 w 836706"/>
              <a:gd name="connsiteY1" fmla="*/ 502024 h 3765177"/>
              <a:gd name="connsiteX2" fmla="*/ 191248 w 836706"/>
              <a:gd name="connsiteY2" fmla="*/ 1183341 h 3765177"/>
              <a:gd name="connsiteX3" fmla="*/ 155389 w 836706"/>
              <a:gd name="connsiteY3" fmla="*/ 1541930 h 3765177"/>
              <a:gd name="connsiteX4" fmla="*/ 11953 w 836706"/>
              <a:gd name="connsiteY4" fmla="*/ 1739153 h 3765177"/>
              <a:gd name="connsiteX5" fmla="*/ 83671 w 836706"/>
              <a:gd name="connsiteY5" fmla="*/ 1918447 h 3765177"/>
              <a:gd name="connsiteX6" fmla="*/ 11953 w 836706"/>
              <a:gd name="connsiteY6" fmla="*/ 2079812 h 3765177"/>
              <a:gd name="connsiteX7" fmla="*/ 155389 w 836706"/>
              <a:gd name="connsiteY7" fmla="*/ 2474259 h 3765177"/>
              <a:gd name="connsiteX8" fmla="*/ 209177 w 836706"/>
              <a:gd name="connsiteY8" fmla="*/ 2707341 h 3765177"/>
              <a:gd name="connsiteX9" fmla="*/ 328330 w 836706"/>
              <a:gd name="connsiteY9" fmla="*/ 3357002 h 3765177"/>
              <a:gd name="connsiteX10" fmla="*/ 585695 w 836706"/>
              <a:gd name="connsiteY10" fmla="*/ 3460377 h 3765177"/>
              <a:gd name="connsiteX11" fmla="*/ 836706 w 836706"/>
              <a:gd name="connsiteY11" fmla="*/ 3765177 h 3765177"/>
              <a:gd name="connsiteX0" fmla="*/ 513977 w 836706"/>
              <a:gd name="connsiteY0" fmla="*/ 0 h 3765177"/>
              <a:gd name="connsiteX1" fmla="*/ 496048 w 836706"/>
              <a:gd name="connsiteY1" fmla="*/ 502024 h 3765177"/>
              <a:gd name="connsiteX2" fmla="*/ 191248 w 836706"/>
              <a:gd name="connsiteY2" fmla="*/ 1183341 h 3765177"/>
              <a:gd name="connsiteX3" fmla="*/ 155389 w 836706"/>
              <a:gd name="connsiteY3" fmla="*/ 1541930 h 3765177"/>
              <a:gd name="connsiteX4" fmla="*/ 11953 w 836706"/>
              <a:gd name="connsiteY4" fmla="*/ 1739153 h 3765177"/>
              <a:gd name="connsiteX5" fmla="*/ 83671 w 836706"/>
              <a:gd name="connsiteY5" fmla="*/ 1918447 h 3765177"/>
              <a:gd name="connsiteX6" fmla="*/ 11953 w 836706"/>
              <a:gd name="connsiteY6" fmla="*/ 2079812 h 3765177"/>
              <a:gd name="connsiteX7" fmla="*/ 155389 w 836706"/>
              <a:gd name="connsiteY7" fmla="*/ 2474259 h 3765177"/>
              <a:gd name="connsiteX8" fmla="*/ 209177 w 836706"/>
              <a:gd name="connsiteY8" fmla="*/ 2707341 h 3765177"/>
              <a:gd name="connsiteX9" fmla="*/ 328330 w 836706"/>
              <a:gd name="connsiteY9" fmla="*/ 3357002 h 3765177"/>
              <a:gd name="connsiteX10" fmla="*/ 556930 w 836706"/>
              <a:gd name="connsiteY10" fmla="*/ 3509402 h 3765177"/>
              <a:gd name="connsiteX11" fmla="*/ 836706 w 836706"/>
              <a:gd name="connsiteY11" fmla="*/ 3765177 h 3765177"/>
              <a:gd name="connsiteX0" fmla="*/ 513977 w 836706"/>
              <a:gd name="connsiteY0" fmla="*/ 0 h 3765177"/>
              <a:gd name="connsiteX1" fmla="*/ 496048 w 836706"/>
              <a:gd name="connsiteY1" fmla="*/ 502024 h 3765177"/>
              <a:gd name="connsiteX2" fmla="*/ 191248 w 836706"/>
              <a:gd name="connsiteY2" fmla="*/ 1183341 h 3765177"/>
              <a:gd name="connsiteX3" fmla="*/ 155389 w 836706"/>
              <a:gd name="connsiteY3" fmla="*/ 1541930 h 3765177"/>
              <a:gd name="connsiteX4" fmla="*/ 11953 w 836706"/>
              <a:gd name="connsiteY4" fmla="*/ 1739153 h 3765177"/>
              <a:gd name="connsiteX5" fmla="*/ 83671 w 836706"/>
              <a:gd name="connsiteY5" fmla="*/ 1918447 h 3765177"/>
              <a:gd name="connsiteX6" fmla="*/ 11953 w 836706"/>
              <a:gd name="connsiteY6" fmla="*/ 2079812 h 3765177"/>
              <a:gd name="connsiteX7" fmla="*/ 155389 w 836706"/>
              <a:gd name="connsiteY7" fmla="*/ 2474259 h 3765177"/>
              <a:gd name="connsiteX8" fmla="*/ 209177 w 836706"/>
              <a:gd name="connsiteY8" fmla="*/ 2707341 h 3765177"/>
              <a:gd name="connsiteX9" fmla="*/ 328330 w 836706"/>
              <a:gd name="connsiteY9" fmla="*/ 3357002 h 3765177"/>
              <a:gd name="connsiteX10" fmla="*/ 480730 w 836706"/>
              <a:gd name="connsiteY10" fmla="*/ 3585602 h 3765177"/>
              <a:gd name="connsiteX11" fmla="*/ 836706 w 836706"/>
              <a:gd name="connsiteY11" fmla="*/ 3765177 h 3765177"/>
              <a:gd name="connsiteX0" fmla="*/ 513977 w 709330"/>
              <a:gd name="connsiteY0" fmla="*/ 0 h 3814202"/>
              <a:gd name="connsiteX1" fmla="*/ 496048 w 709330"/>
              <a:gd name="connsiteY1" fmla="*/ 502024 h 3814202"/>
              <a:gd name="connsiteX2" fmla="*/ 191248 w 709330"/>
              <a:gd name="connsiteY2" fmla="*/ 1183341 h 3814202"/>
              <a:gd name="connsiteX3" fmla="*/ 155389 w 709330"/>
              <a:gd name="connsiteY3" fmla="*/ 1541930 h 3814202"/>
              <a:gd name="connsiteX4" fmla="*/ 11953 w 709330"/>
              <a:gd name="connsiteY4" fmla="*/ 1739153 h 3814202"/>
              <a:gd name="connsiteX5" fmla="*/ 83671 w 709330"/>
              <a:gd name="connsiteY5" fmla="*/ 1918447 h 3814202"/>
              <a:gd name="connsiteX6" fmla="*/ 11953 w 709330"/>
              <a:gd name="connsiteY6" fmla="*/ 2079812 h 3814202"/>
              <a:gd name="connsiteX7" fmla="*/ 155389 w 709330"/>
              <a:gd name="connsiteY7" fmla="*/ 2474259 h 3814202"/>
              <a:gd name="connsiteX8" fmla="*/ 209177 w 709330"/>
              <a:gd name="connsiteY8" fmla="*/ 2707341 h 3814202"/>
              <a:gd name="connsiteX9" fmla="*/ 328330 w 709330"/>
              <a:gd name="connsiteY9" fmla="*/ 3357002 h 3814202"/>
              <a:gd name="connsiteX10" fmla="*/ 480730 w 709330"/>
              <a:gd name="connsiteY10" fmla="*/ 3585602 h 3814202"/>
              <a:gd name="connsiteX11" fmla="*/ 709330 w 709330"/>
              <a:gd name="connsiteY11" fmla="*/ 3814202 h 3814202"/>
              <a:gd name="connsiteX0" fmla="*/ 513977 w 709330"/>
              <a:gd name="connsiteY0" fmla="*/ 0 h 3814202"/>
              <a:gd name="connsiteX1" fmla="*/ 496048 w 709330"/>
              <a:gd name="connsiteY1" fmla="*/ 502024 h 3814202"/>
              <a:gd name="connsiteX2" fmla="*/ 191248 w 709330"/>
              <a:gd name="connsiteY2" fmla="*/ 1183341 h 3814202"/>
              <a:gd name="connsiteX3" fmla="*/ 155389 w 709330"/>
              <a:gd name="connsiteY3" fmla="*/ 1541930 h 3814202"/>
              <a:gd name="connsiteX4" fmla="*/ 11953 w 709330"/>
              <a:gd name="connsiteY4" fmla="*/ 1739153 h 3814202"/>
              <a:gd name="connsiteX5" fmla="*/ 83671 w 709330"/>
              <a:gd name="connsiteY5" fmla="*/ 1918447 h 3814202"/>
              <a:gd name="connsiteX6" fmla="*/ 11953 w 709330"/>
              <a:gd name="connsiteY6" fmla="*/ 2079812 h 3814202"/>
              <a:gd name="connsiteX7" fmla="*/ 155389 w 709330"/>
              <a:gd name="connsiteY7" fmla="*/ 2474259 h 3814202"/>
              <a:gd name="connsiteX8" fmla="*/ 209177 w 709330"/>
              <a:gd name="connsiteY8" fmla="*/ 2707341 h 3814202"/>
              <a:gd name="connsiteX9" fmla="*/ 252130 w 709330"/>
              <a:gd name="connsiteY9" fmla="*/ 3280801 h 3814202"/>
              <a:gd name="connsiteX10" fmla="*/ 480730 w 709330"/>
              <a:gd name="connsiteY10" fmla="*/ 3585602 h 3814202"/>
              <a:gd name="connsiteX11" fmla="*/ 709330 w 709330"/>
              <a:gd name="connsiteY11" fmla="*/ 3814202 h 3814202"/>
              <a:gd name="connsiteX0" fmla="*/ 513977 w 633130"/>
              <a:gd name="connsiteY0" fmla="*/ 0 h 3814201"/>
              <a:gd name="connsiteX1" fmla="*/ 496048 w 633130"/>
              <a:gd name="connsiteY1" fmla="*/ 502024 h 3814201"/>
              <a:gd name="connsiteX2" fmla="*/ 191248 w 633130"/>
              <a:gd name="connsiteY2" fmla="*/ 1183341 h 3814201"/>
              <a:gd name="connsiteX3" fmla="*/ 155389 w 633130"/>
              <a:gd name="connsiteY3" fmla="*/ 1541930 h 3814201"/>
              <a:gd name="connsiteX4" fmla="*/ 11953 w 633130"/>
              <a:gd name="connsiteY4" fmla="*/ 1739153 h 3814201"/>
              <a:gd name="connsiteX5" fmla="*/ 83671 w 633130"/>
              <a:gd name="connsiteY5" fmla="*/ 1918447 h 3814201"/>
              <a:gd name="connsiteX6" fmla="*/ 11953 w 633130"/>
              <a:gd name="connsiteY6" fmla="*/ 2079812 h 3814201"/>
              <a:gd name="connsiteX7" fmla="*/ 155389 w 633130"/>
              <a:gd name="connsiteY7" fmla="*/ 2474259 h 3814201"/>
              <a:gd name="connsiteX8" fmla="*/ 209177 w 633130"/>
              <a:gd name="connsiteY8" fmla="*/ 2707341 h 3814201"/>
              <a:gd name="connsiteX9" fmla="*/ 252130 w 633130"/>
              <a:gd name="connsiteY9" fmla="*/ 3280801 h 3814201"/>
              <a:gd name="connsiteX10" fmla="*/ 480730 w 633130"/>
              <a:gd name="connsiteY10" fmla="*/ 3585602 h 3814201"/>
              <a:gd name="connsiteX11" fmla="*/ 633130 w 633130"/>
              <a:gd name="connsiteY11" fmla="*/ 3814201 h 381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3130" h="3814201">
                <a:moveTo>
                  <a:pt x="513977" y="0"/>
                </a:moveTo>
                <a:cubicBezTo>
                  <a:pt x="531906" y="152400"/>
                  <a:pt x="549836" y="304801"/>
                  <a:pt x="496048" y="502024"/>
                </a:cubicBezTo>
                <a:cubicBezTo>
                  <a:pt x="442260" y="699248"/>
                  <a:pt x="248024" y="1010023"/>
                  <a:pt x="191248" y="1183341"/>
                </a:cubicBezTo>
                <a:cubicBezTo>
                  <a:pt x="134472" y="1356659"/>
                  <a:pt x="185272" y="1449295"/>
                  <a:pt x="155389" y="1541930"/>
                </a:cubicBezTo>
                <a:cubicBezTo>
                  <a:pt x="125507" y="1634565"/>
                  <a:pt x="23906" y="1676400"/>
                  <a:pt x="11953" y="1739153"/>
                </a:cubicBezTo>
                <a:cubicBezTo>
                  <a:pt x="0" y="1801906"/>
                  <a:pt x="83671" y="1861671"/>
                  <a:pt x="83671" y="1918447"/>
                </a:cubicBezTo>
                <a:cubicBezTo>
                  <a:pt x="83671" y="1975223"/>
                  <a:pt x="0" y="1987177"/>
                  <a:pt x="11953" y="2079812"/>
                </a:cubicBezTo>
                <a:cubicBezTo>
                  <a:pt x="23906" y="2172447"/>
                  <a:pt x="122518" y="2369671"/>
                  <a:pt x="155389" y="2474259"/>
                </a:cubicBezTo>
                <a:cubicBezTo>
                  <a:pt x="188260" y="2578847"/>
                  <a:pt x="193054" y="2572917"/>
                  <a:pt x="209177" y="2707341"/>
                </a:cubicBezTo>
                <a:cubicBezTo>
                  <a:pt x="225300" y="2841765"/>
                  <a:pt x="206871" y="3134424"/>
                  <a:pt x="252130" y="3280801"/>
                </a:cubicBezTo>
                <a:cubicBezTo>
                  <a:pt x="297389" y="3427178"/>
                  <a:pt x="417230" y="3496702"/>
                  <a:pt x="480730" y="3585602"/>
                </a:cubicBezTo>
                <a:cubicBezTo>
                  <a:pt x="544230" y="3674502"/>
                  <a:pt x="633130" y="3814201"/>
                  <a:pt x="633130" y="3814201"/>
                </a:cubicBezTo>
              </a:path>
            </a:pathLst>
          </a:custGeom>
          <a:ln w="76200" cap="rnd">
            <a:solidFill>
              <a:srgbClr val="00CC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1085507" y="1512056"/>
            <a:ext cx="487965" cy="57210"/>
          </a:xfrm>
          <a:custGeom>
            <a:avLst/>
            <a:gdLst>
              <a:gd name="connsiteX0" fmla="*/ 0 w 197224"/>
              <a:gd name="connsiteY0" fmla="*/ 197224 h 197224"/>
              <a:gd name="connsiteX1" fmla="*/ 71718 w 197224"/>
              <a:gd name="connsiteY1" fmla="*/ 71718 h 197224"/>
              <a:gd name="connsiteX2" fmla="*/ 197224 w 197224"/>
              <a:gd name="connsiteY2" fmla="*/ 0 h 197224"/>
              <a:gd name="connsiteX0" fmla="*/ 4482 w 461682"/>
              <a:gd name="connsiteY0" fmla="*/ 130735 h 181534"/>
              <a:gd name="connsiteX1" fmla="*/ 76200 w 461682"/>
              <a:gd name="connsiteY1" fmla="*/ 5229 h 181534"/>
              <a:gd name="connsiteX2" fmla="*/ 461682 w 461682"/>
              <a:gd name="connsiteY2" fmla="*/ 162111 h 181534"/>
              <a:gd name="connsiteX0" fmla="*/ 0 w 457200"/>
              <a:gd name="connsiteY0" fmla="*/ 0 h 31376"/>
              <a:gd name="connsiteX1" fmla="*/ 457200 w 457200"/>
              <a:gd name="connsiteY1" fmla="*/ 31376 h 3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31376">
                <a:moveTo>
                  <a:pt x="0" y="0"/>
                </a:moveTo>
                <a:lnTo>
                  <a:pt x="457200" y="31376"/>
                </a:lnTo>
              </a:path>
            </a:pathLst>
          </a:custGeom>
          <a:ln w="76200" cap="rnd">
            <a:solidFill>
              <a:srgbClr val="00CC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947318" y="2715768"/>
            <a:ext cx="267259" cy="326221"/>
          </a:xfrm>
          <a:custGeom>
            <a:avLst/>
            <a:gdLst>
              <a:gd name="connsiteX0" fmla="*/ 0 w 197224"/>
              <a:gd name="connsiteY0" fmla="*/ 197224 h 197224"/>
              <a:gd name="connsiteX1" fmla="*/ 71718 w 197224"/>
              <a:gd name="connsiteY1" fmla="*/ 71718 h 197224"/>
              <a:gd name="connsiteX2" fmla="*/ 197224 w 197224"/>
              <a:gd name="connsiteY2" fmla="*/ 0 h 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224" h="197224">
                <a:moveTo>
                  <a:pt x="0" y="197224"/>
                </a:moveTo>
                <a:cubicBezTo>
                  <a:pt x="19423" y="150906"/>
                  <a:pt x="38847" y="104589"/>
                  <a:pt x="71718" y="71718"/>
                </a:cubicBezTo>
                <a:cubicBezTo>
                  <a:pt x="104589" y="38847"/>
                  <a:pt x="150906" y="19423"/>
                  <a:pt x="197224" y="0"/>
                </a:cubicBezTo>
              </a:path>
            </a:pathLst>
          </a:custGeom>
          <a:ln w="76200" cap="rnd">
            <a:solidFill>
              <a:srgbClr val="00CC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6993769" y="1702825"/>
            <a:ext cx="1268382" cy="3496307"/>
          </a:xfrm>
          <a:custGeom>
            <a:avLst/>
            <a:gdLst>
              <a:gd name="connsiteX0" fmla="*/ 1712259 w 1712259"/>
              <a:gd name="connsiteY0" fmla="*/ 0 h 4500283"/>
              <a:gd name="connsiteX1" fmla="*/ 1389529 w 1712259"/>
              <a:gd name="connsiteY1" fmla="*/ 322730 h 4500283"/>
              <a:gd name="connsiteX2" fmla="*/ 1425388 w 1712259"/>
              <a:gd name="connsiteY2" fmla="*/ 627530 h 4500283"/>
              <a:gd name="connsiteX3" fmla="*/ 1586753 w 1712259"/>
              <a:gd name="connsiteY3" fmla="*/ 645459 h 4500283"/>
              <a:gd name="connsiteX4" fmla="*/ 1264023 w 1712259"/>
              <a:gd name="connsiteY4" fmla="*/ 860612 h 4500283"/>
              <a:gd name="connsiteX5" fmla="*/ 977153 w 1712259"/>
              <a:gd name="connsiteY5" fmla="*/ 1129553 h 4500283"/>
              <a:gd name="connsiteX6" fmla="*/ 1030941 w 1712259"/>
              <a:gd name="connsiteY6" fmla="*/ 1326777 h 4500283"/>
              <a:gd name="connsiteX7" fmla="*/ 762000 w 1712259"/>
              <a:gd name="connsiteY7" fmla="*/ 1936377 h 4500283"/>
              <a:gd name="connsiteX8" fmla="*/ 995082 w 1712259"/>
              <a:gd name="connsiteY8" fmla="*/ 2294965 h 4500283"/>
              <a:gd name="connsiteX9" fmla="*/ 600635 w 1712259"/>
              <a:gd name="connsiteY9" fmla="*/ 2689412 h 4500283"/>
              <a:gd name="connsiteX10" fmla="*/ 116541 w 1712259"/>
              <a:gd name="connsiteY10" fmla="*/ 3406589 h 4500283"/>
              <a:gd name="connsiteX11" fmla="*/ 62753 w 1712259"/>
              <a:gd name="connsiteY11" fmla="*/ 3711389 h 4500283"/>
              <a:gd name="connsiteX12" fmla="*/ 493059 w 1712259"/>
              <a:gd name="connsiteY12" fmla="*/ 4500283 h 4500283"/>
              <a:gd name="connsiteX0" fmla="*/ 1717925 w 1717925"/>
              <a:gd name="connsiteY0" fmla="*/ 0 h 4863073"/>
              <a:gd name="connsiteX1" fmla="*/ 1395195 w 1717925"/>
              <a:gd name="connsiteY1" fmla="*/ 322730 h 4863073"/>
              <a:gd name="connsiteX2" fmla="*/ 1431054 w 1717925"/>
              <a:gd name="connsiteY2" fmla="*/ 627530 h 4863073"/>
              <a:gd name="connsiteX3" fmla="*/ 1592419 w 1717925"/>
              <a:gd name="connsiteY3" fmla="*/ 645459 h 4863073"/>
              <a:gd name="connsiteX4" fmla="*/ 1269689 w 1717925"/>
              <a:gd name="connsiteY4" fmla="*/ 860612 h 4863073"/>
              <a:gd name="connsiteX5" fmla="*/ 982819 w 1717925"/>
              <a:gd name="connsiteY5" fmla="*/ 1129553 h 4863073"/>
              <a:gd name="connsiteX6" fmla="*/ 1036607 w 1717925"/>
              <a:gd name="connsiteY6" fmla="*/ 1326777 h 4863073"/>
              <a:gd name="connsiteX7" fmla="*/ 767666 w 1717925"/>
              <a:gd name="connsiteY7" fmla="*/ 1936377 h 4863073"/>
              <a:gd name="connsiteX8" fmla="*/ 1000748 w 1717925"/>
              <a:gd name="connsiteY8" fmla="*/ 2294965 h 4863073"/>
              <a:gd name="connsiteX9" fmla="*/ 606301 w 1717925"/>
              <a:gd name="connsiteY9" fmla="*/ 2689412 h 4863073"/>
              <a:gd name="connsiteX10" fmla="*/ 122207 w 1717925"/>
              <a:gd name="connsiteY10" fmla="*/ 3406589 h 4863073"/>
              <a:gd name="connsiteX11" fmla="*/ 68419 w 1717925"/>
              <a:gd name="connsiteY11" fmla="*/ 3711389 h 4863073"/>
              <a:gd name="connsiteX12" fmla="*/ 532720 w 1717925"/>
              <a:gd name="connsiteY12" fmla="*/ 4863073 h 4863073"/>
              <a:gd name="connsiteX0" fmla="*/ 1717925 w 1717925"/>
              <a:gd name="connsiteY0" fmla="*/ 0 h 4863073"/>
              <a:gd name="connsiteX1" fmla="*/ 1395195 w 1717925"/>
              <a:gd name="connsiteY1" fmla="*/ 322730 h 4863073"/>
              <a:gd name="connsiteX2" fmla="*/ 1431054 w 1717925"/>
              <a:gd name="connsiteY2" fmla="*/ 627530 h 4863073"/>
              <a:gd name="connsiteX3" fmla="*/ 1592419 w 1717925"/>
              <a:gd name="connsiteY3" fmla="*/ 645459 h 4863073"/>
              <a:gd name="connsiteX4" fmla="*/ 1269689 w 1717925"/>
              <a:gd name="connsiteY4" fmla="*/ 860612 h 4863073"/>
              <a:gd name="connsiteX5" fmla="*/ 982819 w 1717925"/>
              <a:gd name="connsiteY5" fmla="*/ 1129553 h 4863073"/>
              <a:gd name="connsiteX6" fmla="*/ 1036607 w 1717925"/>
              <a:gd name="connsiteY6" fmla="*/ 1326777 h 4863073"/>
              <a:gd name="connsiteX7" fmla="*/ 767666 w 1717925"/>
              <a:gd name="connsiteY7" fmla="*/ 1936377 h 4863073"/>
              <a:gd name="connsiteX8" fmla="*/ 1000748 w 1717925"/>
              <a:gd name="connsiteY8" fmla="*/ 2294965 h 4863073"/>
              <a:gd name="connsiteX9" fmla="*/ 606301 w 1717925"/>
              <a:gd name="connsiteY9" fmla="*/ 2689412 h 4863073"/>
              <a:gd name="connsiteX10" fmla="*/ 122207 w 1717925"/>
              <a:gd name="connsiteY10" fmla="*/ 3406589 h 4863073"/>
              <a:gd name="connsiteX11" fmla="*/ 68419 w 1717925"/>
              <a:gd name="connsiteY11" fmla="*/ 3711389 h 4863073"/>
              <a:gd name="connsiteX12" fmla="*/ 532720 w 1717925"/>
              <a:gd name="connsiteY12" fmla="*/ 4558273 h 4863073"/>
              <a:gd name="connsiteX13" fmla="*/ 532720 w 1717925"/>
              <a:gd name="connsiteY13" fmla="*/ 4863073 h 4863073"/>
              <a:gd name="connsiteX0" fmla="*/ 1717925 w 1717925"/>
              <a:gd name="connsiteY0" fmla="*/ 0 h 4939273"/>
              <a:gd name="connsiteX1" fmla="*/ 1395195 w 1717925"/>
              <a:gd name="connsiteY1" fmla="*/ 322730 h 4939273"/>
              <a:gd name="connsiteX2" fmla="*/ 1431054 w 1717925"/>
              <a:gd name="connsiteY2" fmla="*/ 627530 h 4939273"/>
              <a:gd name="connsiteX3" fmla="*/ 1592419 w 1717925"/>
              <a:gd name="connsiteY3" fmla="*/ 645459 h 4939273"/>
              <a:gd name="connsiteX4" fmla="*/ 1269689 w 1717925"/>
              <a:gd name="connsiteY4" fmla="*/ 860612 h 4939273"/>
              <a:gd name="connsiteX5" fmla="*/ 982819 w 1717925"/>
              <a:gd name="connsiteY5" fmla="*/ 1129553 h 4939273"/>
              <a:gd name="connsiteX6" fmla="*/ 1036607 w 1717925"/>
              <a:gd name="connsiteY6" fmla="*/ 1326777 h 4939273"/>
              <a:gd name="connsiteX7" fmla="*/ 767666 w 1717925"/>
              <a:gd name="connsiteY7" fmla="*/ 1936377 h 4939273"/>
              <a:gd name="connsiteX8" fmla="*/ 1000748 w 1717925"/>
              <a:gd name="connsiteY8" fmla="*/ 2294965 h 4939273"/>
              <a:gd name="connsiteX9" fmla="*/ 606301 w 1717925"/>
              <a:gd name="connsiteY9" fmla="*/ 2689412 h 4939273"/>
              <a:gd name="connsiteX10" fmla="*/ 122207 w 1717925"/>
              <a:gd name="connsiteY10" fmla="*/ 3406589 h 4939273"/>
              <a:gd name="connsiteX11" fmla="*/ 68419 w 1717925"/>
              <a:gd name="connsiteY11" fmla="*/ 3711389 h 4939273"/>
              <a:gd name="connsiteX12" fmla="*/ 532720 w 1717925"/>
              <a:gd name="connsiteY12" fmla="*/ 4558273 h 4939273"/>
              <a:gd name="connsiteX13" fmla="*/ 456520 w 1717925"/>
              <a:gd name="connsiteY13" fmla="*/ 4939273 h 4939273"/>
              <a:gd name="connsiteX0" fmla="*/ 1717925 w 1778814"/>
              <a:gd name="connsiteY0" fmla="*/ 0 h 4939273"/>
              <a:gd name="connsiteX1" fmla="*/ 1395195 w 1778814"/>
              <a:gd name="connsiteY1" fmla="*/ 322730 h 4939273"/>
              <a:gd name="connsiteX2" fmla="*/ 1431054 w 1778814"/>
              <a:gd name="connsiteY2" fmla="*/ 627530 h 4939273"/>
              <a:gd name="connsiteX3" fmla="*/ 1751920 w 1778814"/>
              <a:gd name="connsiteY3" fmla="*/ 672073 h 4939273"/>
              <a:gd name="connsiteX4" fmla="*/ 1269689 w 1778814"/>
              <a:gd name="connsiteY4" fmla="*/ 860612 h 4939273"/>
              <a:gd name="connsiteX5" fmla="*/ 982819 w 1778814"/>
              <a:gd name="connsiteY5" fmla="*/ 1129553 h 4939273"/>
              <a:gd name="connsiteX6" fmla="*/ 1036607 w 1778814"/>
              <a:gd name="connsiteY6" fmla="*/ 1326777 h 4939273"/>
              <a:gd name="connsiteX7" fmla="*/ 767666 w 1778814"/>
              <a:gd name="connsiteY7" fmla="*/ 1936377 h 4939273"/>
              <a:gd name="connsiteX8" fmla="*/ 1000748 w 1778814"/>
              <a:gd name="connsiteY8" fmla="*/ 2294965 h 4939273"/>
              <a:gd name="connsiteX9" fmla="*/ 606301 w 1778814"/>
              <a:gd name="connsiteY9" fmla="*/ 2689412 h 4939273"/>
              <a:gd name="connsiteX10" fmla="*/ 122207 w 1778814"/>
              <a:gd name="connsiteY10" fmla="*/ 3406589 h 4939273"/>
              <a:gd name="connsiteX11" fmla="*/ 68419 w 1778814"/>
              <a:gd name="connsiteY11" fmla="*/ 3711389 h 4939273"/>
              <a:gd name="connsiteX12" fmla="*/ 532720 w 1778814"/>
              <a:gd name="connsiteY12" fmla="*/ 4558273 h 4939273"/>
              <a:gd name="connsiteX13" fmla="*/ 456520 w 1778814"/>
              <a:gd name="connsiteY13" fmla="*/ 4939273 h 4939273"/>
              <a:gd name="connsiteX0" fmla="*/ 1717925 w 1794192"/>
              <a:gd name="connsiteY0" fmla="*/ 0 h 4939273"/>
              <a:gd name="connsiteX1" fmla="*/ 1395195 w 1794192"/>
              <a:gd name="connsiteY1" fmla="*/ 322730 h 4939273"/>
              <a:gd name="connsiteX2" fmla="*/ 1523319 w 1794192"/>
              <a:gd name="connsiteY2" fmla="*/ 519673 h 4939273"/>
              <a:gd name="connsiteX3" fmla="*/ 1751920 w 1794192"/>
              <a:gd name="connsiteY3" fmla="*/ 672073 h 4939273"/>
              <a:gd name="connsiteX4" fmla="*/ 1269689 w 1794192"/>
              <a:gd name="connsiteY4" fmla="*/ 860612 h 4939273"/>
              <a:gd name="connsiteX5" fmla="*/ 982819 w 1794192"/>
              <a:gd name="connsiteY5" fmla="*/ 1129553 h 4939273"/>
              <a:gd name="connsiteX6" fmla="*/ 1036607 w 1794192"/>
              <a:gd name="connsiteY6" fmla="*/ 1326777 h 4939273"/>
              <a:gd name="connsiteX7" fmla="*/ 767666 w 1794192"/>
              <a:gd name="connsiteY7" fmla="*/ 1936377 h 4939273"/>
              <a:gd name="connsiteX8" fmla="*/ 1000748 w 1794192"/>
              <a:gd name="connsiteY8" fmla="*/ 2294965 h 4939273"/>
              <a:gd name="connsiteX9" fmla="*/ 606301 w 1794192"/>
              <a:gd name="connsiteY9" fmla="*/ 2689412 h 4939273"/>
              <a:gd name="connsiteX10" fmla="*/ 122207 w 1794192"/>
              <a:gd name="connsiteY10" fmla="*/ 3406589 h 4939273"/>
              <a:gd name="connsiteX11" fmla="*/ 68419 w 1794192"/>
              <a:gd name="connsiteY11" fmla="*/ 3711389 h 4939273"/>
              <a:gd name="connsiteX12" fmla="*/ 532720 w 1794192"/>
              <a:gd name="connsiteY12" fmla="*/ 4558273 h 4939273"/>
              <a:gd name="connsiteX13" fmla="*/ 456520 w 1794192"/>
              <a:gd name="connsiteY13" fmla="*/ 4939273 h 4939273"/>
              <a:gd name="connsiteX0" fmla="*/ 1717925 w 1790020"/>
              <a:gd name="connsiteY0" fmla="*/ 0 h 4939273"/>
              <a:gd name="connsiteX1" fmla="*/ 1395195 w 1790020"/>
              <a:gd name="connsiteY1" fmla="*/ 322730 h 4939273"/>
              <a:gd name="connsiteX2" fmla="*/ 1523319 w 1790020"/>
              <a:gd name="connsiteY2" fmla="*/ 519673 h 4939273"/>
              <a:gd name="connsiteX3" fmla="*/ 1751920 w 1790020"/>
              <a:gd name="connsiteY3" fmla="*/ 672073 h 4939273"/>
              <a:gd name="connsiteX4" fmla="*/ 1294719 w 1790020"/>
              <a:gd name="connsiteY4" fmla="*/ 976873 h 4939273"/>
              <a:gd name="connsiteX5" fmla="*/ 982819 w 1790020"/>
              <a:gd name="connsiteY5" fmla="*/ 1129553 h 4939273"/>
              <a:gd name="connsiteX6" fmla="*/ 1036607 w 1790020"/>
              <a:gd name="connsiteY6" fmla="*/ 1326777 h 4939273"/>
              <a:gd name="connsiteX7" fmla="*/ 767666 w 1790020"/>
              <a:gd name="connsiteY7" fmla="*/ 1936377 h 4939273"/>
              <a:gd name="connsiteX8" fmla="*/ 1000748 w 1790020"/>
              <a:gd name="connsiteY8" fmla="*/ 2294965 h 4939273"/>
              <a:gd name="connsiteX9" fmla="*/ 606301 w 1790020"/>
              <a:gd name="connsiteY9" fmla="*/ 2689412 h 4939273"/>
              <a:gd name="connsiteX10" fmla="*/ 122207 w 1790020"/>
              <a:gd name="connsiteY10" fmla="*/ 3406589 h 4939273"/>
              <a:gd name="connsiteX11" fmla="*/ 68419 w 1790020"/>
              <a:gd name="connsiteY11" fmla="*/ 3711389 h 4939273"/>
              <a:gd name="connsiteX12" fmla="*/ 532720 w 1790020"/>
              <a:gd name="connsiteY12" fmla="*/ 4558273 h 4939273"/>
              <a:gd name="connsiteX13" fmla="*/ 456520 w 1790020"/>
              <a:gd name="connsiteY13" fmla="*/ 4939273 h 4939273"/>
              <a:gd name="connsiteX0" fmla="*/ 1717925 w 1790020"/>
              <a:gd name="connsiteY0" fmla="*/ 0 h 4558273"/>
              <a:gd name="connsiteX1" fmla="*/ 1395195 w 1790020"/>
              <a:gd name="connsiteY1" fmla="*/ 322730 h 4558273"/>
              <a:gd name="connsiteX2" fmla="*/ 1523319 w 1790020"/>
              <a:gd name="connsiteY2" fmla="*/ 519673 h 4558273"/>
              <a:gd name="connsiteX3" fmla="*/ 1751920 w 1790020"/>
              <a:gd name="connsiteY3" fmla="*/ 672073 h 4558273"/>
              <a:gd name="connsiteX4" fmla="*/ 1294719 w 1790020"/>
              <a:gd name="connsiteY4" fmla="*/ 976873 h 4558273"/>
              <a:gd name="connsiteX5" fmla="*/ 982819 w 1790020"/>
              <a:gd name="connsiteY5" fmla="*/ 1129553 h 4558273"/>
              <a:gd name="connsiteX6" fmla="*/ 1036607 w 1790020"/>
              <a:gd name="connsiteY6" fmla="*/ 1326777 h 4558273"/>
              <a:gd name="connsiteX7" fmla="*/ 767666 w 1790020"/>
              <a:gd name="connsiteY7" fmla="*/ 1936377 h 4558273"/>
              <a:gd name="connsiteX8" fmla="*/ 1000748 w 1790020"/>
              <a:gd name="connsiteY8" fmla="*/ 2294965 h 4558273"/>
              <a:gd name="connsiteX9" fmla="*/ 606301 w 1790020"/>
              <a:gd name="connsiteY9" fmla="*/ 2689412 h 4558273"/>
              <a:gd name="connsiteX10" fmla="*/ 122207 w 1790020"/>
              <a:gd name="connsiteY10" fmla="*/ 3406589 h 4558273"/>
              <a:gd name="connsiteX11" fmla="*/ 68419 w 1790020"/>
              <a:gd name="connsiteY11" fmla="*/ 3711389 h 4558273"/>
              <a:gd name="connsiteX12" fmla="*/ 532720 w 1790020"/>
              <a:gd name="connsiteY12" fmla="*/ 4558273 h 4558273"/>
              <a:gd name="connsiteX0" fmla="*/ 1708587 w 1780682"/>
              <a:gd name="connsiteY0" fmla="*/ 0 h 4656887"/>
              <a:gd name="connsiteX1" fmla="*/ 1385857 w 1780682"/>
              <a:gd name="connsiteY1" fmla="*/ 322730 h 4656887"/>
              <a:gd name="connsiteX2" fmla="*/ 1513981 w 1780682"/>
              <a:gd name="connsiteY2" fmla="*/ 519673 h 4656887"/>
              <a:gd name="connsiteX3" fmla="*/ 1742582 w 1780682"/>
              <a:gd name="connsiteY3" fmla="*/ 672073 h 4656887"/>
              <a:gd name="connsiteX4" fmla="*/ 1285381 w 1780682"/>
              <a:gd name="connsiteY4" fmla="*/ 976873 h 4656887"/>
              <a:gd name="connsiteX5" fmla="*/ 973481 w 1780682"/>
              <a:gd name="connsiteY5" fmla="*/ 1129553 h 4656887"/>
              <a:gd name="connsiteX6" fmla="*/ 1027269 w 1780682"/>
              <a:gd name="connsiteY6" fmla="*/ 1326777 h 4656887"/>
              <a:gd name="connsiteX7" fmla="*/ 758328 w 1780682"/>
              <a:gd name="connsiteY7" fmla="*/ 1936377 h 4656887"/>
              <a:gd name="connsiteX8" fmla="*/ 991410 w 1780682"/>
              <a:gd name="connsiteY8" fmla="*/ 2294965 h 4656887"/>
              <a:gd name="connsiteX9" fmla="*/ 596963 w 1780682"/>
              <a:gd name="connsiteY9" fmla="*/ 2689412 h 4656887"/>
              <a:gd name="connsiteX10" fmla="*/ 112869 w 1780682"/>
              <a:gd name="connsiteY10" fmla="*/ 3406589 h 4656887"/>
              <a:gd name="connsiteX11" fmla="*/ 59081 w 1780682"/>
              <a:gd name="connsiteY11" fmla="*/ 3711389 h 4656887"/>
              <a:gd name="connsiteX12" fmla="*/ 467353 w 1780682"/>
              <a:gd name="connsiteY12" fmla="*/ 4656887 h 4656887"/>
              <a:gd name="connsiteX0" fmla="*/ 1708587 w 1780682"/>
              <a:gd name="connsiteY0" fmla="*/ 0 h 4656887"/>
              <a:gd name="connsiteX1" fmla="*/ 1385857 w 1780682"/>
              <a:gd name="connsiteY1" fmla="*/ 322730 h 4656887"/>
              <a:gd name="connsiteX2" fmla="*/ 1513981 w 1780682"/>
              <a:gd name="connsiteY2" fmla="*/ 519673 h 4656887"/>
              <a:gd name="connsiteX3" fmla="*/ 1742582 w 1780682"/>
              <a:gd name="connsiteY3" fmla="*/ 672073 h 4656887"/>
              <a:gd name="connsiteX4" fmla="*/ 1285381 w 1780682"/>
              <a:gd name="connsiteY4" fmla="*/ 976873 h 4656887"/>
              <a:gd name="connsiteX5" fmla="*/ 973481 w 1780682"/>
              <a:gd name="connsiteY5" fmla="*/ 1129553 h 4656887"/>
              <a:gd name="connsiteX6" fmla="*/ 1027269 w 1780682"/>
              <a:gd name="connsiteY6" fmla="*/ 1326777 h 4656887"/>
              <a:gd name="connsiteX7" fmla="*/ 758328 w 1780682"/>
              <a:gd name="connsiteY7" fmla="*/ 1936377 h 4656887"/>
              <a:gd name="connsiteX8" fmla="*/ 991410 w 1780682"/>
              <a:gd name="connsiteY8" fmla="*/ 2294965 h 4656887"/>
              <a:gd name="connsiteX9" fmla="*/ 596963 w 1780682"/>
              <a:gd name="connsiteY9" fmla="*/ 2689412 h 4656887"/>
              <a:gd name="connsiteX10" fmla="*/ 112869 w 1780682"/>
              <a:gd name="connsiteY10" fmla="*/ 3406589 h 4656887"/>
              <a:gd name="connsiteX11" fmla="*/ 59081 w 1780682"/>
              <a:gd name="connsiteY11" fmla="*/ 3711389 h 4656887"/>
              <a:gd name="connsiteX12" fmla="*/ 467353 w 1780682"/>
              <a:gd name="connsiteY12" fmla="*/ 4656887 h 4656887"/>
              <a:gd name="connsiteX0" fmla="*/ 1708587 w 1780682"/>
              <a:gd name="connsiteY0" fmla="*/ 0 h 4656887"/>
              <a:gd name="connsiteX1" fmla="*/ 1385857 w 1780682"/>
              <a:gd name="connsiteY1" fmla="*/ 322730 h 4656887"/>
              <a:gd name="connsiteX2" fmla="*/ 1513981 w 1780682"/>
              <a:gd name="connsiteY2" fmla="*/ 519673 h 4656887"/>
              <a:gd name="connsiteX3" fmla="*/ 1742582 w 1780682"/>
              <a:gd name="connsiteY3" fmla="*/ 672073 h 4656887"/>
              <a:gd name="connsiteX4" fmla="*/ 1285381 w 1780682"/>
              <a:gd name="connsiteY4" fmla="*/ 976873 h 4656887"/>
              <a:gd name="connsiteX5" fmla="*/ 973481 w 1780682"/>
              <a:gd name="connsiteY5" fmla="*/ 1129553 h 4656887"/>
              <a:gd name="connsiteX6" fmla="*/ 1027269 w 1780682"/>
              <a:gd name="connsiteY6" fmla="*/ 1326777 h 4656887"/>
              <a:gd name="connsiteX7" fmla="*/ 758328 w 1780682"/>
              <a:gd name="connsiteY7" fmla="*/ 1936377 h 4656887"/>
              <a:gd name="connsiteX8" fmla="*/ 991410 w 1780682"/>
              <a:gd name="connsiteY8" fmla="*/ 2294965 h 4656887"/>
              <a:gd name="connsiteX9" fmla="*/ 596963 w 1780682"/>
              <a:gd name="connsiteY9" fmla="*/ 2689412 h 4656887"/>
              <a:gd name="connsiteX10" fmla="*/ 112869 w 1780682"/>
              <a:gd name="connsiteY10" fmla="*/ 3406589 h 4656887"/>
              <a:gd name="connsiteX11" fmla="*/ 59081 w 1780682"/>
              <a:gd name="connsiteY11" fmla="*/ 3711389 h 4656887"/>
              <a:gd name="connsiteX12" fmla="*/ 467353 w 1780682"/>
              <a:gd name="connsiteY12" fmla="*/ 4352087 h 4656887"/>
              <a:gd name="connsiteX13" fmla="*/ 467353 w 1780682"/>
              <a:gd name="connsiteY13" fmla="*/ 4656887 h 4656887"/>
              <a:gd name="connsiteX0" fmla="*/ 1617320 w 1689415"/>
              <a:gd name="connsiteY0" fmla="*/ 0 h 4656887"/>
              <a:gd name="connsiteX1" fmla="*/ 1294590 w 1689415"/>
              <a:gd name="connsiteY1" fmla="*/ 322730 h 4656887"/>
              <a:gd name="connsiteX2" fmla="*/ 1422714 w 1689415"/>
              <a:gd name="connsiteY2" fmla="*/ 519673 h 4656887"/>
              <a:gd name="connsiteX3" fmla="*/ 1651315 w 1689415"/>
              <a:gd name="connsiteY3" fmla="*/ 672073 h 4656887"/>
              <a:gd name="connsiteX4" fmla="*/ 1194114 w 1689415"/>
              <a:gd name="connsiteY4" fmla="*/ 976873 h 4656887"/>
              <a:gd name="connsiteX5" fmla="*/ 882214 w 1689415"/>
              <a:gd name="connsiteY5" fmla="*/ 1129553 h 4656887"/>
              <a:gd name="connsiteX6" fmla="*/ 936002 w 1689415"/>
              <a:gd name="connsiteY6" fmla="*/ 1326777 h 4656887"/>
              <a:gd name="connsiteX7" fmla="*/ 667061 w 1689415"/>
              <a:gd name="connsiteY7" fmla="*/ 1936377 h 4656887"/>
              <a:gd name="connsiteX8" fmla="*/ 900143 w 1689415"/>
              <a:gd name="connsiteY8" fmla="*/ 2294965 h 4656887"/>
              <a:gd name="connsiteX9" fmla="*/ 505696 w 1689415"/>
              <a:gd name="connsiteY9" fmla="*/ 2689412 h 4656887"/>
              <a:gd name="connsiteX10" fmla="*/ 21602 w 1689415"/>
              <a:gd name="connsiteY10" fmla="*/ 3406589 h 4656887"/>
              <a:gd name="connsiteX11" fmla="*/ 376086 w 1689415"/>
              <a:gd name="connsiteY11" fmla="*/ 4352087 h 4656887"/>
              <a:gd name="connsiteX12" fmla="*/ 376086 w 1689415"/>
              <a:gd name="connsiteY12" fmla="*/ 4656887 h 465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9415" h="4656887">
                <a:moveTo>
                  <a:pt x="1617320" y="0"/>
                </a:moveTo>
                <a:cubicBezTo>
                  <a:pt x="1479861" y="109071"/>
                  <a:pt x="1327024" y="236118"/>
                  <a:pt x="1294590" y="322730"/>
                </a:cubicBezTo>
                <a:cubicBezTo>
                  <a:pt x="1262156" y="409342"/>
                  <a:pt x="1363260" y="461449"/>
                  <a:pt x="1422714" y="519673"/>
                </a:cubicBezTo>
                <a:cubicBezTo>
                  <a:pt x="1482168" y="577897"/>
                  <a:pt x="1689415" y="595873"/>
                  <a:pt x="1651315" y="672073"/>
                </a:cubicBezTo>
                <a:cubicBezTo>
                  <a:pt x="1613215" y="748273"/>
                  <a:pt x="1322298" y="900626"/>
                  <a:pt x="1194114" y="976873"/>
                </a:cubicBezTo>
                <a:cubicBezTo>
                  <a:pt x="1065931" y="1053120"/>
                  <a:pt x="925233" y="1071236"/>
                  <a:pt x="882214" y="1129553"/>
                </a:cubicBezTo>
                <a:cubicBezTo>
                  <a:pt x="839195" y="1187870"/>
                  <a:pt x="971861" y="1192306"/>
                  <a:pt x="936002" y="1326777"/>
                </a:cubicBezTo>
                <a:cubicBezTo>
                  <a:pt x="900143" y="1461248"/>
                  <a:pt x="673037" y="1775012"/>
                  <a:pt x="667061" y="1936377"/>
                </a:cubicBezTo>
                <a:cubicBezTo>
                  <a:pt x="661085" y="2097742"/>
                  <a:pt x="927037" y="2169459"/>
                  <a:pt x="900143" y="2294965"/>
                </a:cubicBezTo>
                <a:cubicBezTo>
                  <a:pt x="873249" y="2420471"/>
                  <a:pt x="652119" y="2504141"/>
                  <a:pt x="505696" y="2689412"/>
                </a:cubicBezTo>
                <a:cubicBezTo>
                  <a:pt x="359273" y="2874683"/>
                  <a:pt x="43204" y="3129477"/>
                  <a:pt x="21602" y="3406589"/>
                </a:cubicBezTo>
                <a:cubicBezTo>
                  <a:pt x="0" y="3683701"/>
                  <a:pt x="317005" y="4143704"/>
                  <a:pt x="376086" y="4352087"/>
                </a:cubicBezTo>
                <a:cubicBezTo>
                  <a:pt x="444131" y="4509670"/>
                  <a:pt x="358468" y="4606881"/>
                  <a:pt x="376086" y="4656887"/>
                </a:cubicBezTo>
              </a:path>
            </a:pathLst>
          </a:custGeom>
          <a:ln w="76200" cap="rnd">
            <a:solidFill>
              <a:srgbClr val="00CC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/>
          </a:p>
        </p:txBody>
      </p:sp>
      <p:sp>
        <p:nvSpPr>
          <p:cNvPr id="105" name="Freeform 104"/>
          <p:cNvSpPr/>
          <p:nvPr/>
        </p:nvSpPr>
        <p:spPr>
          <a:xfrm>
            <a:off x="5720577" y="1820822"/>
            <a:ext cx="393459" cy="712385"/>
          </a:xfrm>
          <a:custGeom>
            <a:avLst/>
            <a:gdLst>
              <a:gd name="connsiteX0" fmla="*/ 0 w 197224"/>
              <a:gd name="connsiteY0" fmla="*/ 197224 h 197224"/>
              <a:gd name="connsiteX1" fmla="*/ 71718 w 197224"/>
              <a:gd name="connsiteY1" fmla="*/ 71718 h 197224"/>
              <a:gd name="connsiteX2" fmla="*/ 197224 w 197224"/>
              <a:gd name="connsiteY2" fmla="*/ 0 h 197224"/>
              <a:gd name="connsiteX0" fmla="*/ 271929 w 469153"/>
              <a:gd name="connsiteY0" fmla="*/ 289018 h 1093787"/>
              <a:gd name="connsiteX1" fmla="*/ 11953 w 469153"/>
              <a:gd name="connsiteY1" fmla="*/ 1072869 h 1093787"/>
              <a:gd name="connsiteX2" fmla="*/ 343647 w 469153"/>
              <a:gd name="connsiteY2" fmla="*/ 163512 h 1093787"/>
              <a:gd name="connsiteX3" fmla="*/ 469153 w 469153"/>
              <a:gd name="connsiteY3" fmla="*/ 91794 h 1093787"/>
              <a:gd name="connsiteX0" fmla="*/ 315257 w 512481"/>
              <a:gd name="connsiteY0" fmla="*/ 200118 h 1031267"/>
              <a:gd name="connsiteX1" fmla="*/ 55281 w 512481"/>
              <a:gd name="connsiteY1" fmla="*/ 983969 h 1031267"/>
              <a:gd name="connsiteX2" fmla="*/ 55282 w 512481"/>
              <a:gd name="connsiteY2" fmla="*/ 450569 h 1031267"/>
              <a:gd name="connsiteX3" fmla="*/ 386975 w 512481"/>
              <a:gd name="connsiteY3" fmla="*/ 74612 h 1031267"/>
              <a:gd name="connsiteX4" fmla="*/ 512481 w 512481"/>
              <a:gd name="connsiteY4" fmla="*/ 2894 h 1031267"/>
              <a:gd name="connsiteX0" fmla="*/ 315257 w 512481"/>
              <a:gd name="connsiteY0" fmla="*/ 197224 h 1028373"/>
              <a:gd name="connsiteX1" fmla="*/ 55281 w 512481"/>
              <a:gd name="connsiteY1" fmla="*/ 981075 h 1028373"/>
              <a:gd name="connsiteX2" fmla="*/ 55282 w 512481"/>
              <a:gd name="connsiteY2" fmla="*/ 447675 h 1028373"/>
              <a:gd name="connsiteX3" fmla="*/ 131482 w 512481"/>
              <a:gd name="connsiteY3" fmla="*/ 219075 h 1028373"/>
              <a:gd name="connsiteX4" fmla="*/ 386975 w 512481"/>
              <a:gd name="connsiteY4" fmla="*/ 71718 h 1028373"/>
              <a:gd name="connsiteX5" fmla="*/ 512481 w 512481"/>
              <a:gd name="connsiteY5" fmla="*/ 0 h 1028373"/>
              <a:gd name="connsiteX0" fmla="*/ 391457 w 588681"/>
              <a:gd name="connsiteY0" fmla="*/ 197224 h 1028373"/>
              <a:gd name="connsiteX1" fmla="*/ 131481 w 588681"/>
              <a:gd name="connsiteY1" fmla="*/ 981075 h 1028373"/>
              <a:gd name="connsiteX2" fmla="*/ 55282 w 588681"/>
              <a:gd name="connsiteY2" fmla="*/ 447675 h 1028373"/>
              <a:gd name="connsiteX3" fmla="*/ 207682 w 588681"/>
              <a:gd name="connsiteY3" fmla="*/ 219075 h 1028373"/>
              <a:gd name="connsiteX4" fmla="*/ 463175 w 588681"/>
              <a:gd name="connsiteY4" fmla="*/ 71718 h 1028373"/>
              <a:gd name="connsiteX5" fmla="*/ 588681 w 588681"/>
              <a:gd name="connsiteY5" fmla="*/ 0 h 1028373"/>
              <a:gd name="connsiteX0" fmla="*/ 131481 w 588681"/>
              <a:gd name="connsiteY0" fmla="*/ 981075 h 1028373"/>
              <a:gd name="connsiteX1" fmla="*/ 55282 w 588681"/>
              <a:gd name="connsiteY1" fmla="*/ 447675 h 1028373"/>
              <a:gd name="connsiteX2" fmla="*/ 207682 w 588681"/>
              <a:gd name="connsiteY2" fmla="*/ 219075 h 1028373"/>
              <a:gd name="connsiteX3" fmla="*/ 463175 w 588681"/>
              <a:gd name="connsiteY3" fmla="*/ 71718 h 1028373"/>
              <a:gd name="connsiteX4" fmla="*/ 588681 w 588681"/>
              <a:gd name="connsiteY4" fmla="*/ 0 h 1028373"/>
              <a:gd name="connsiteX0" fmla="*/ 121956 w 579156"/>
              <a:gd name="connsiteY0" fmla="*/ 981075 h 1028373"/>
              <a:gd name="connsiteX1" fmla="*/ 55282 w 579156"/>
              <a:gd name="connsiteY1" fmla="*/ 590550 h 1028373"/>
              <a:gd name="connsiteX2" fmla="*/ 198157 w 579156"/>
              <a:gd name="connsiteY2" fmla="*/ 219075 h 1028373"/>
              <a:gd name="connsiteX3" fmla="*/ 453650 w 579156"/>
              <a:gd name="connsiteY3" fmla="*/ 71718 h 1028373"/>
              <a:gd name="connsiteX4" fmla="*/ 579156 w 579156"/>
              <a:gd name="connsiteY4" fmla="*/ 0 h 1028373"/>
              <a:gd name="connsiteX0" fmla="*/ 104961 w 562161"/>
              <a:gd name="connsiteY0" fmla="*/ 981075 h 1028373"/>
              <a:gd name="connsiteX1" fmla="*/ 38287 w 562161"/>
              <a:gd name="connsiteY1" fmla="*/ 590550 h 1028373"/>
              <a:gd name="connsiteX2" fmla="*/ 181162 w 562161"/>
              <a:gd name="connsiteY2" fmla="*/ 219075 h 1028373"/>
              <a:gd name="connsiteX3" fmla="*/ 436655 w 562161"/>
              <a:gd name="connsiteY3" fmla="*/ 71718 h 1028373"/>
              <a:gd name="connsiteX4" fmla="*/ 562161 w 562161"/>
              <a:gd name="connsiteY4" fmla="*/ 0 h 1028373"/>
              <a:gd name="connsiteX0" fmla="*/ 97895 w 555095"/>
              <a:gd name="connsiteY0" fmla="*/ 981075 h 1028373"/>
              <a:gd name="connsiteX1" fmla="*/ 31221 w 555095"/>
              <a:gd name="connsiteY1" fmla="*/ 590550 h 1028373"/>
              <a:gd name="connsiteX2" fmla="*/ 174096 w 555095"/>
              <a:gd name="connsiteY2" fmla="*/ 219075 h 1028373"/>
              <a:gd name="connsiteX3" fmla="*/ 429589 w 555095"/>
              <a:gd name="connsiteY3" fmla="*/ 71718 h 1028373"/>
              <a:gd name="connsiteX4" fmla="*/ 555095 w 555095"/>
              <a:gd name="connsiteY4" fmla="*/ 0 h 1028373"/>
              <a:gd name="connsiteX0" fmla="*/ 68261 w 525461"/>
              <a:gd name="connsiteY0" fmla="*/ 981075 h 1028373"/>
              <a:gd name="connsiteX1" fmla="*/ 1587 w 525461"/>
              <a:gd name="connsiteY1" fmla="*/ 590550 h 1028373"/>
              <a:gd name="connsiteX2" fmla="*/ 77786 w 525461"/>
              <a:gd name="connsiteY2" fmla="*/ 285750 h 1028373"/>
              <a:gd name="connsiteX3" fmla="*/ 399955 w 525461"/>
              <a:gd name="connsiteY3" fmla="*/ 71718 h 1028373"/>
              <a:gd name="connsiteX4" fmla="*/ 525461 w 525461"/>
              <a:gd name="connsiteY4" fmla="*/ 0 h 1028373"/>
              <a:gd name="connsiteX0" fmla="*/ 75639 w 532839"/>
              <a:gd name="connsiteY0" fmla="*/ 981075 h 1000781"/>
              <a:gd name="connsiteX1" fmla="*/ 31376 w 532839"/>
              <a:gd name="connsiteY1" fmla="*/ 935693 h 1000781"/>
              <a:gd name="connsiteX2" fmla="*/ 8965 w 532839"/>
              <a:gd name="connsiteY2" fmla="*/ 590550 h 1000781"/>
              <a:gd name="connsiteX3" fmla="*/ 85164 w 532839"/>
              <a:gd name="connsiteY3" fmla="*/ 285750 h 1000781"/>
              <a:gd name="connsiteX4" fmla="*/ 407333 w 532839"/>
              <a:gd name="connsiteY4" fmla="*/ 71718 h 1000781"/>
              <a:gd name="connsiteX5" fmla="*/ 532839 w 532839"/>
              <a:gd name="connsiteY5" fmla="*/ 0 h 1000781"/>
              <a:gd name="connsiteX0" fmla="*/ 31376 w 532839"/>
              <a:gd name="connsiteY0" fmla="*/ 935693 h 935693"/>
              <a:gd name="connsiteX1" fmla="*/ 8965 w 532839"/>
              <a:gd name="connsiteY1" fmla="*/ 590550 h 935693"/>
              <a:gd name="connsiteX2" fmla="*/ 85164 w 532839"/>
              <a:gd name="connsiteY2" fmla="*/ 285750 h 935693"/>
              <a:gd name="connsiteX3" fmla="*/ 407333 w 532839"/>
              <a:gd name="connsiteY3" fmla="*/ 71718 h 935693"/>
              <a:gd name="connsiteX4" fmla="*/ 532839 w 532839"/>
              <a:gd name="connsiteY4" fmla="*/ 0 h 935693"/>
              <a:gd name="connsiteX0" fmla="*/ 31376 w 532839"/>
              <a:gd name="connsiteY0" fmla="*/ 1011893 h 1011893"/>
              <a:gd name="connsiteX1" fmla="*/ 8965 w 532839"/>
              <a:gd name="connsiteY1" fmla="*/ 590550 h 1011893"/>
              <a:gd name="connsiteX2" fmla="*/ 85164 w 532839"/>
              <a:gd name="connsiteY2" fmla="*/ 285750 h 1011893"/>
              <a:gd name="connsiteX3" fmla="*/ 407333 w 532839"/>
              <a:gd name="connsiteY3" fmla="*/ 71718 h 1011893"/>
              <a:gd name="connsiteX4" fmla="*/ 532839 w 532839"/>
              <a:gd name="connsiteY4" fmla="*/ 0 h 1011893"/>
              <a:gd name="connsiteX0" fmla="*/ 31376 w 407333"/>
              <a:gd name="connsiteY0" fmla="*/ 940175 h 940175"/>
              <a:gd name="connsiteX1" fmla="*/ 8965 w 407333"/>
              <a:gd name="connsiteY1" fmla="*/ 518832 h 940175"/>
              <a:gd name="connsiteX2" fmla="*/ 85164 w 407333"/>
              <a:gd name="connsiteY2" fmla="*/ 214032 h 940175"/>
              <a:gd name="connsiteX3" fmla="*/ 407333 w 407333"/>
              <a:gd name="connsiteY3" fmla="*/ 0 h 940175"/>
              <a:gd name="connsiteX0" fmla="*/ 31376 w 518522"/>
              <a:gd name="connsiteY0" fmla="*/ 972672 h 972672"/>
              <a:gd name="connsiteX1" fmla="*/ 8965 w 518522"/>
              <a:gd name="connsiteY1" fmla="*/ 551329 h 972672"/>
              <a:gd name="connsiteX2" fmla="*/ 85164 w 518522"/>
              <a:gd name="connsiteY2" fmla="*/ 246529 h 972672"/>
              <a:gd name="connsiteX3" fmla="*/ 518522 w 518522"/>
              <a:gd name="connsiteY3" fmla="*/ 0 h 972672"/>
              <a:gd name="connsiteX0" fmla="*/ 31376 w 85164"/>
              <a:gd name="connsiteY0" fmla="*/ 726143 h 726143"/>
              <a:gd name="connsiteX1" fmla="*/ 8965 w 85164"/>
              <a:gd name="connsiteY1" fmla="*/ 304800 h 726143"/>
              <a:gd name="connsiteX2" fmla="*/ 85164 w 85164"/>
              <a:gd name="connsiteY2" fmla="*/ 0 h 726143"/>
              <a:gd name="connsiteX0" fmla="*/ 94076 w 524065"/>
              <a:gd name="connsiteY0" fmla="*/ 948857 h 948857"/>
              <a:gd name="connsiteX1" fmla="*/ 71665 w 524065"/>
              <a:gd name="connsiteY1" fmla="*/ 527514 h 948857"/>
              <a:gd name="connsiteX2" fmla="*/ 524065 w 524065"/>
              <a:gd name="connsiteY2" fmla="*/ 0 h 948857"/>
              <a:gd name="connsiteX0" fmla="*/ 94076 w 524065"/>
              <a:gd name="connsiteY0" fmla="*/ 948857 h 948857"/>
              <a:gd name="connsiteX1" fmla="*/ 71665 w 524065"/>
              <a:gd name="connsiteY1" fmla="*/ 527514 h 948857"/>
              <a:gd name="connsiteX2" fmla="*/ 143065 w 524065"/>
              <a:gd name="connsiteY2" fmla="*/ 228600 h 948857"/>
              <a:gd name="connsiteX3" fmla="*/ 524065 w 524065"/>
              <a:gd name="connsiteY3" fmla="*/ 0 h 94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065" h="948857">
                <a:moveTo>
                  <a:pt x="94076" y="948857"/>
                </a:moveTo>
                <a:cubicBezTo>
                  <a:pt x="82964" y="883770"/>
                  <a:pt x="0" y="685657"/>
                  <a:pt x="71665" y="527514"/>
                </a:cubicBezTo>
                <a:cubicBezTo>
                  <a:pt x="99938" y="412234"/>
                  <a:pt x="67665" y="316519"/>
                  <a:pt x="143065" y="228600"/>
                </a:cubicBezTo>
                <a:cubicBezTo>
                  <a:pt x="218465" y="140681"/>
                  <a:pt x="480673" y="42863"/>
                  <a:pt x="524065" y="0"/>
                </a:cubicBezTo>
              </a:path>
            </a:pathLst>
          </a:custGeom>
          <a:ln w="76200" cap="rnd">
            <a:solidFill>
              <a:srgbClr val="00CC00"/>
            </a:solidFill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/>
          </a:p>
        </p:txBody>
      </p:sp>
      <p:sp>
        <p:nvSpPr>
          <p:cNvPr id="29" name="Freeform 28"/>
          <p:cNvSpPr/>
          <p:nvPr/>
        </p:nvSpPr>
        <p:spPr>
          <a:xfrm>
            <a:off x="5581066" y="3367022"/>
            <a:ext cx="286048" cy="1306286"/>
          </a:xfrm>
          <a:custGeom>
            <a:avLst/>
            <a:gdLst>
              <a:gd name="connsiteX0" fmla="*/ 502024 w 513977"/>
              <a:gd name="connsiteY0" fmla="*/ 1658470 h 1658470"/>
              <a:gd name="connsiteX1" fmla="*/ 502024 w 513977"/>
              <a:gd name="connsiteY1" fmla="*/ 1048870 h 1658470"/>
              <a:gd name="connsiteX2" fmla="*/ 466165 w 513977"/>
              <a:gd name="connsiteY2" fmla="*/ 331693 h 1658470"/>
              <a:gd name="connsiteX3" fmla="*/ 215153 w 513977"/>
              <a:gd name="connsiteY3" fmla="*/ 44823 h 1658470"/>
              <a:gd name="connsiteX4" fmla="*/ 0 w 513977"/>
              <a:gd name="connsiteY4" fmla="*/ 62752 h 1658470"/>
              <a:gd name="connsiteX0" fmla="*/ 502024 w 508000"/>
              <a:gd name="connsiteY0" fmla="*/ 1627094 h 1627094"/>
              <a:gd name="connsiteX1" fmla="*/ 502024 w 508000"/>
              <a:gd name="connsiteY1" fmla="*/ 1017494 h 1627094"/>
              <a:gd name="connsiteX2" fmla="*/ 466165 w 508000"/>
              <a:gd name="connsiteY2" fmla="*/ 300317 h 1627094"/>
              <a:gd name="connsiteX3" fmla="*/ 307415 w 508000"/>
              <a:gd name="connsiteY3" fmla="*/ 62472 h 1627094"/>
              <a:gd name="connsiteX4" fmla="*/ 0 w 508000"/>
              <a:gd name="connsiteY4" fmla="*/ 31376 h 1627094"/>
              <a:gd name="connsiteX0" fmla="*/ 502024 w 505012"/>
              <a:gd name="connsiteY0" fmla="*/ 1627094 h 1627094"/>
              <a:gd name="connsiteX1" fmla="*/ 231215 w 505012"/>
              <a:gd name="connsiteY1" fmla="*/ 976872 h 1627094"/>
              <a:gd name="connsiteX2" fmla="*/ 466165 w 505012"/>
              <a:gd name="connsiteY2" fmla="*/ 300317 h 1627094"/>
              <a:gd name="connsiteX3" fmla="*/ 307415 w 505012"/>
              <a:gd name="connsiteY3" fmla="*/ 62472 h 1627094"/>
              <a:gd name="connsiteX4" fmla="*/ 0 w 505012"/>
              <a:gd name="connsiteY4" fmla="*/ 31376 h 1627094"/>
              <a:gd name="connsiteX0" fmla="*/ 502024 w 505012"/>
              <a:gd name="connsiteY0" fmla="*/ 1627094 h 1627094"/>
              <a:gd name="connsiteX1" fmla="*/ 231215 w 505012"/>
              <a:gd name="connsiteY1" fmla="*/ 976872 h 1627094"/>
              <a:gd name="connsiteX2" fmla="*/ 383615 w 505012"/>
              <a:gd name="connsiteY2" fmla="*/ 291072 h 1627094"/>
              <a:gd name="connsiteX3" fmla="*/ 307415 w 505012"/>
              <a:gd name="connsiteY3" fmla="*/ 62472 h 1627094"/>
              <a:gd name="connsiteX4" fmla="*/ 0 w 505012"/>
              <a:gd name="connsiteY4" fmla="*/ 31376 h 1627094"/>
              <a:gd name="connsiteX0" fmla="*/ 459815 w 462803"/>
              <a:gd name="connsiteY0" fmla="*/ 1662672 h 1662672"/>
              <a:gd name="connsiteX1" fmla="*/ 231215 w 462803"/>
              <a:gd name="connsiteY1" fmla="*/ 976872 h 1662672"/>
              <a:gd name="connsiteX2" fmla="*/ 383615 w 462803"/>
              <a:gd name="connsiteY2" fmla="*/ 291072 h 1662672"/>
              <a:gd name="connsiteX3" fmla="*/ 307415 w 462803"/>
              <a:gd name="connsiteY3" fmla="*/ 62472 h 1662672"/>
              <a:gd name="connsiteX4" fmla="*/ 0 w 462803"/>
              <a:gd name="connsiteY4" fmla="*/ 31376 h 1662672"/>
              <a:gd name="connsiteX0" fmla="*/ 459815 w 462803"/>
              <a:gd name="connsiteY0" fmla="*/ 1662672 h 1662672"/>
              <a:gd name="connsiteX1" fmla="*/ 231215 w 462803"/>
              <a:gd name="connsiteY1" fmla="*/ 976872 h 1662672"/>
              <a:gd name="connsiteX2" fmla="*/ 307416 w 462803"/>
              <a:gd name="connsiteY2" fmla="*/ 291072 h 1662672"/>
              <a:gd name="connsiteX3" fmla="*/ 307415 w 462803"/>
              <a:gd name="connsiteY3" fmla="*/ 62472 h 1662672"/>
              <a:gd name="connsiteX4" fmla="*/ 0 w 462803"/>
              <a:gd name="connsiteY4" fmla="*/ 31376 h 1662672"/>
              <a:gd name="connsiteX0" fmla="*/ 457199 w 460187"/>
              <a:gd name="connsiteY0" fmla="*/ 1625600 h 1625600"/>
              <a:gd name="connsiteX1" fmla="*/ 228599 w 460187"/>
              <a:gd name="connsiteY1" fmla="*/ 939800 h 1625600"/>
              <a:gd name="connsiteX2" fmla="*/ 304800 w 460187"/>
              <a:gd name="connsiteY2" fmla="*/ 254000 h 1625600"/>
              <a:gd name="connsiteX3" fmla="*/ 304799 w 460187"/>
              <a:gd name="connsiteY3" fmla="*/ 25400 h 1625600"/>
              <a:gd name="connsiteX4" fmla="*/ 0 w 460187"/>
              <a:gd name="connsiteY4" fmla="*/ 101600 h 1625600"/>
              <a:gd name="connsiteX0" fmla="*/ 457199 w 460187"/>
              <a:gd name="connsiteY0" fmla="*/ 1524000 h 1524000"/>
              <a:gd name="connsiteX1" fmla="*/ 228599 w 460187"/>
              <a:gd name="connsiteY1" fmla="*/ 838200 h 1524000"/>
              <a:gd name="connsiteX2" fmla="*/ 304800 w 460187"/>
              <a:gd name="connsiteY2" fmla="*/ 152400 h 1524000"/>
              <a:gd name="connsiteX3" fmla="*/ 0 w 460187"/>
              <a:gd name="connsiteY3" fmla="*/ 0 h 1524000"/>
              <a:gd name="connsiteX0" fmla="*/ 457199 w 460187"/>
              <a:gd name="connsiteY0" fmla="*/ 1587500 h 1587500"/>
              <a:gd name="connsiteX1" fmla="*/ 228599 w 460187"/>
              <a:gd name="connsiteY1" fmla="*/ 901700 h 1587500"/>
              <a:gd name="connsiteX2" fmla="*/ 304800 w 460187"/>
              <a:gd name="connsiteY2" fmla="*/ 139700 h 1587500"/>
              <a:gd name="connsiteX3" fmla="*/ 0 w 460187"/>
              <a:gd name="connsiteY3" fmla="*/ 63500 h 1587500"/>
              <a:gd name="connsiteX0" fmla="*/ 457199 w 495300"/>
              <a:gd name="connsiteY0" fmla="*/ 1587500 h 1778000"/>
              <a:gd name="connsiteX1" fmla="*/ 457200 w 495300"/>
              <a:gd name="connsiteY1" fmla="*/ 1663700 h 1778000"/>
              <a:gd name="connsiteX2" fmla="*/ 228599 w 495300"/>
              <a:gd name="connsiteY2" fmla="*/ 901700 h 1778000"/>
              <a:gd name="connsiteX3" fmla="*/ 304800 w 495300"/>
              <a:gd name="connsiteY3" fmla="*/ 139700 h 1778000"/>
              <a:gd name="connsiteX4" fmla="*/ 0 w 495300"/>
              <a:gd name="connsiteY4" fmla="*/ 63500 h 1778000"/>
              <a:gd name="connsiteX0" fmla="*/ 457199 w 495299"/>
              <a:gd name="connsiteY0" fmla="*/ 1587500 h 1854200"/>
              <a:gd name="connsiteX1" fmla="*/ 457199 w 495299"/>
              <a:gd name="connsiteY1" fmla="*/ 1739900 h 1854200"/>
              <a:gd name="connsiteX2" fmla="*/ 228599 w 495299"/>
              <a:gd name="connsiteY2" fmla="*/ 901700 h 1854200"/>
              <a:gd name="connsiteX3" fmla="*/ 304800 w 495299"/>
              <a:gd name="connsiteY3" fmla="*/ 139700 h 1854200"/>
              <a:gd name="connsiteX4" fmla="*/ 0 w 495299"/>
              <a:gd name="connsiteY4" fmla="*/ 63500 h 1854200"/>
              <a:gd name="connsiteX0" fmla="*/ 457199 w 457199"/>
              <a:gd name="connsiteY0" fmla="*/ 1739900 h 1739900"/>
              <a:gd name="connsiteX1" fmla="*/ 228599 w 457199"/>
              <a:gd name="connsiteY1" fmla="*/ 901700 h 1739900"/>
              <a:gd name="connsiteX2" fmla="*/ 304800 w 457199"/>
              <a:gd name="connsiteY2" fmla="*/ 139700 h 1739900"/>
              <a:gd name="connsiteX3" fmla="*/ 0 w 457199"/>
              <a:gd name="connsiteY3" fmla="*/ 63500 h 1739900"/>
              <a:gd name="connsiteX0" fmla="*/ 457199 w 457199"/>
              <a:gd name="connsiteY0" fmla="*/ 1739900 h 1739900"/>
              <a:gd name="connsiteX1" fmla="*/ 228599 w 457199"/>
              <a:gd name="connsiteY1" fmla="*/ 901700 h 1739900"/>
              <a:gd name="connsiteX2" fmla="*/ 304800 w 457199"/>
              <a:gd name="connsiteY2" fmla="*/ 139700 h 1739900"/>
              <a:gd name="connsiteX3" fmla="*/ 0 w 457199"/>
              <a:gd name="connsiteY3" fmla="*/ 63500 h 1739900"/>
              <a:gd name="connsiteX0" fmla="*/ 457199 w 457199"/>
              <a:gd name="connsiteY0" fmla="*/ 1739900 h 1739900"/>
              <a:gd name="connsiteX1" fmla="*/ 228599 w 457199"/>
              <a:gd name="connsiteY1" fmla="*/ 901700 h 1739900"/>
              <a:gd name="connsiteX2" fmla="*/ 304800 w 457199"/>
              <a:gd name="connsiteY2" fmla="*/ 139700 h 1739900"/>
              <a:gd name="connsiteX3" fmla="*/ 0 w 457199"/>
              <a:gd name="connsiteY3" fmla="*/ 63500 h 1739900"/>
              <a:gd name="connsiteX0" fmla="*/ 380999 w 380999"/>
              <a:gd name="connsiteY0" fmla="*/ 1739900 h 1739900"/>
              <a:gd name="connsiteX1" fmla="*/ 152399 w 380999"/>
              <a:gd name="connsiteY1" fmla="*/ 901700 h 1739900"/>
              <a:gd name="connsiteX2" fmla="*/ 228600 w 380999"/>
              <a:gd name="connsiteY2" fmla="*/ 139700 h 1739900"/>
              <a:gd name="connsiteX3" fmla="*/ 0 w 380999"/>
              <a:gd name="connsiteY3" fmla="*/ 63500 h 1739900"/>
              <a:gd name="connsiteX0" fmla="*/ 457199 w 457199"/>
              <a:gd name="connsiteY0" fmla="*/ 1739900 h 1739900"/>
              <a:gd name="connsiteX1" fmla="*/ 228599 w 457199"/>
              <a:gd name="connsiteY1" fmla="*/ 901700 h 1739900"/>
              <a:gd name="connsiteX2" fmla="*/ 304800 w 457199"/>
              <a:gd name="connsiteY2" fmla="*/ 139700 h 1739900"/>
              <a:gd name="connsiteX3" fmla="*/ 0 w 457199"/>
              <a:gd name="connsiteY3" fmla="*/ 63500 h 1739900"/>
              <a:gd name="connsiteX0" fmla="*/ 457200 w 457200"/>
              <a:gd name="connsiteY0" fmla="*/ 1816100 h 1816100"/>
              <a:gd name="connsiteX1" fmla="*/ 228599 w 457200"/>
              <a:gd name="connsiteY1" fmla="*/ 901700 h 1816100"/>
              <a:gd name="connsiteX2" fmla="*/ 304800 w 457200"/>
              <a:gd name="connsiteY2" fmla="*/ 139700 h 1816100"/>
              <a:gd name="connsiteX3" fmla="*/ 0 w 457200"/>
              <a:gd name="connsiteY3" fmla="*/ 63500 h 1816100"/>
              <a:gd name="connsiteX0" fmla="*/ 381001 w 381001"/>
              <a:gd name="connsiteY0" fmla="*/ 1816100 h 1816100"/>
              <a:gd name="connsiteX1" fmla="*/ 152400 w 381001"/>
              <a:gd name="connsiteY1" fmla="*/ 901700 h 1816100"/>
              <a:gd name="connsiteX2" fmla="*/ 228601 w 381001"/>
              <a:gd name="connsiteY2" fmla="*/ 139700 h 1816100"/>
              <a:gd name="connsiteX3" fmla="*/ 0 w 381001"/>
              <a:gd name="connsiteY3" fmla="*/ 63500 h 1816100"/>
              <a:gd name="connsiteX0" fmla="*/ 381000 w 381000"/>
              <a:gd name="connsiteY0" fmla="*/ 1739900 h 1739900"/>
              <a:gd name="connsiteX1" fmla="*/ 152400 w 381000"/>
              <a:gd name="connsiteY1" fmla="*/ 901700 h 1739900"/>
              <a:gd name="connsiteX2" fmla="*/ 228601 w 381000"/>
              <a:gd name="connsiteY2" fmla="*/ 139700 h 1739900"/>
              <a:gd name="connsiteX3" fmla="*/ 0 w 381000"/>
              <a:gd name="connsiteY3" fmla="*/ 63500 h 173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0" h="1739900">
                <a:moveTo>
                  <a:pt x="381000" y="1739900"/>
                </a:moveTo>
                <a:cubicBezTo>
                  <a:pt x="342900" y="1625600"/>
                  <a:pt x="177800" y="1168400"/>
                  <a:pt x="152400" y="901700"/>
                </a:cubicBezTo>
                <a:cubicBezTo>
                  <a:pt x="127000" y="635000"/>
                  <a:pt x="254001" y="279400"/>
                  <a:pt x="228601" y="139700"/>
                </a:cubicBezTo>
                <a:cubicBezTo>
                  <a:pt x="203201" y="0"/>
                  <a:pt x="63500" y="95250"/>
                  <a:pt x="0" y="63500"/>
                </a:cubicBezTo>
              </a:path>
            </a:pathLst>
          </a:custGeom>
          <a:ln w="63500" cap="rnd">
            <a:solidFill>
              <a:srgbClr val="00CC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/>
          </a:p>
        </p:txBody>
      </p:sp>
      <p:sp>
        <p:nvSpPr>
          <p:cNvPr id="30" name="Freeform 29"/>
          <p:cNvSpPr/>
          <p:nvPr/>
        </p:nvSpPr>
        <p:spPr>
          <a:xfrm>
            <a:off x="5767946" y="4062450"/>
            <a:ext cx="148072" cy="148072"/>
          </a:xfrm>
          <a:custGeom>
            <a:avLst/>
            <a:gdLst>
              <a:gd name="connsiteX0" fmla="*/ 0 w 197224"/>
              <a:gd name="connsiteY0" fmla="*/ 197224 h 197224"/>
              <a:gd name="connsiteX1" fmla="*/ 71718 w 197224"/>
              <a:gd name="connsiteY1" fmla="*/ 71718 h 197224"/>
              <a:gd name="connsiteX2" fmla="*/ 197224 w 197224"/>
              <a:gd name="connsiteY2" fmla="*/ 0 h 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224" h="197224">
                <a:moveTo>
                  <a:pt x="0" y="197224"/>
                </a:moveTo>
                <a:cubicBezTo>
                  <a:pt x="19423" y="150906"/>
                  <a:pt x="38847" y="104589"/>
                  <a:pt x="71718" y="71718"/>
                </a:cubicBezTo>
                <a:cubicBezTo>
                  <a:pt x="104589" y="38847"/>
                  <a:pt x="150906" y="19423"/>
                  <a:pt x="197224" y="0"/>
                </a:cubicBezTo>
              </a:path>
            </a:pathLst>
          </a:custGeom>
          <a:ln w="76200" cap="rnd">
            <a:solidFill>
              <a:srgbClr val="00CC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4506043" y="4644705"/>
            <a:ext cx="2037062" cy="629306"/>
          </a:xfrm>
          <a:custGeom>
            <a:avLst/>
            <a:gdLst>
              <a:gd name="connsiteX0" fmla="*/ 62752 w 3116729"/>
              <a:gd name="connsiteY0" fmla="*/ 1105647 h 1105647"/>
              <a:gd name="connsiteX1" fmla="*/ 26894 w 3116729"/>
              <a:gd name="connsiteY1" fmla="*/ 872565 h 1105647"/>
              <a:gd name="connsiteX2" fmla="*/ 224117 w 3116729"/>
              <a:gd name="connsiteY2" fmla="*/ 585694 h 1105647"/>
              <a:gd name="connsiteX3" fmla="*/ 600635 w 3116729"/>
              <a:gd name="connsiteY3" fmla="*/ 424329 h 1105647"/>
              <a:gd name="connsiteX4" fmla="*/ 869576 w 3116729"/>
              <a:gd name="connsiteY4" fmla="*/ 245035 h 1105647"/>
              <a:gd name="connsiteX5" fmla="*/ 1353670 w 3116729"/>
              <a:gd name="connsiteY5" fmla="*/ 424329 h 1105647"/>
              <a:gd name="connsiteX6" fmla="*/ 1712258 w 3116729"/>
              <a:gd name="connsiteY6" fmla="*/ 388471 h 1105647"/>
              <a:gd name="connsiteX7" fmla="*/ 1676399 w 3116729"/>
              <a:gd name="connsiteY7" fmla="*/ 83671 h 1105647"/>
              <a:gd name="connsiteX8" fmla="*/ 2357717 w 3116729"/>
              <a:gd name="connsiteY8" fmla="*/ 47812 h 1105647"/>
              <a:gd name="connsiteX9" fmla="*/ 2519082 w 3116729"/>
              <a:gd name="connsiteY9" fmla="*/ 137459 h 1105647"/>
              <a:gd name="connsiteX10" fmla="*/ 2698376 w 3116729"/>
              <a:gd name="connsiteY10" fmla="*/ 29882 h 1105647"/>
              <a:gd name="connsiteX11" fmla="*/ 3056964 w 3116729"/>
              <a:gd name="connsiteY11" fmla="*/ 316753 h 1105647"/>
              <a:gd name="connsiteX12" fmla="*/ 3056964 w 3116729"/>
              <a:gd name="connsiteY12" fmla="*/ 639482 h 1105647"/>
              <a:gd name="connsiteX0" fmla="*/ 62752 w 3129802"/>
              <a:gd name="connsiteY0" fmla="*/ 1105647 h 1105647"/>
              <a:gd name="connsiteX1" fmla="*/ 26894 w 3129802"/>
              <a:gd name="connsiteY1" fmla="*/ 872565 h 1105647"/>
              <a:gd name="connsiteX2" fmla="*/ 224117 w 3129802"/>
              <a:gd name="connsiteY2" fmla="*/ 585694 h 1105647"/>
              <a:gd name="connsiteX3" fmla="*/ 600635 w 3129802"/>
              <a:gd name="connsiteY3" fmla="*/ 424329 h 1105647"/>
              <a:gd name="connsiteX4" fmla="*/ 869576 w 3129802"/>
              <a:gd name="connsiteY4" fmla="*/ 245035 h 1105647"/>
              <a:gd name="connsiteX5" fmla="*/ 1353670 w 3129802"/>
              <a:gd name="connsiteY5" fmla="*/ 424329 h 1105647"/>
              <a:gd name="connsiteX6" fmla="*/ 1712258 w 3129802"/>
              <a:gd name="connsiteY6" fmla="*/ 388471 h 1105647"/>
              <a:gd name="connsiteX7" fmla="*/ 1676399 w 3129802"/>
              <a:gd name="connsiteY7" fmla="*/ 83671 h 1105647"/>
              <a:gd name="connsiteX8" fmla="*/ 2357717 w 3129802"/>
              <a:gd name="connsiteY8" fmla="*/ 47812 h 1105647"/>
              <a:gd name="connsiteX9" fmla="*/ 2519082 w 3129802"/>
              <a:gd name="connsiteY9" fmla="*/ 137459 h 1105647"/>
              <a:gd name="connsiteX10" fmla="*/ 2698376 w 3129802"/>
              <a:gd name="connsiteY10" fmla="*/ 29882 h 1105647"/>
              <a:gd name="connsiteX11" fmla="*/ 3056964 w 3129802"/>
              <a:gd name="connsiteY11" fmla="*/ 316753 h 1105647"/>
              <a:gd name="connsiteX12" fmla="*/ 3099920 w 3129802"/>
              <a:gd name="connsiteY12" fmla="*/ 616790 h 1105647"/>
              <a:gd name="connsiteX0" fmla="*/ 62752 w 3129802"/>
              <a:gd name="connsiteY0" fmla="*/ 1092153 h 1092153"/>
              <a:gd name="connsiteX1" fmla="*/ 26894 w 3129802"/>
              <a:gd name="connsiteY1" fmla="*/ 859071 h 1092153"/>
              <a:gd name="connsiteX2" fmla="*/ 224117 w 3129802"/>
              <a:gd name="connsiteY2" fmla="*/ 572200 h 1092153"/>
              <a:gd name="connsiteX3" fmla="*/ 600635 w 3129802"/>
              <a:gd name="connsiteY3" fmla="*/ 410835 h 1092153"/>
              <a:gd name="connsiteX4" fmla="*/ 869576 w 3129802"/>
              <a:gd name="connsiteY4" fmla="*/ 231541 h 1092153"/>
              <a:gd name="connsiteX5" fmla="*/ 1353670 w 3129802"/>
              <a:gd name="connsiteY5" fmla="*/ 410835 h 1092153"/>
              <a:gd name="connsiteX6" fmla="*/ 1712258 w 3129802"/>
              <a:gd name="connsiteY6" fmla="*/ 374977 h 1092153"/>
              <a:gd name="connsiteX7" fmla="*/ 1676399 w 3129802"/>
              <a:gd name="connsiteY7" fmla="*/ 70177 h 1092153"/>
              <a:gd name="connsiteX8" fmla="*/ 2357717 w 3129802"/>
              <a:gd name="connsiteY8" fmla="*/ 34318 h 1092153"/>
              <a:gd name="connsiteX9" fmla="*/ 2519082 w 3129802"/>
              <a:gd name="connsiteY9" fmla="*/ 123965 h 1092153"/>
              <a:gd name="connsiteX10" fmla="*/ 2698376 w 3129802"/>
              <a:gd name="connsiteY10" fmla="*/ 16388 h 1092153"/>
              <a:gd name="connsiteX11" fmla="*/ 3023719 w 3129802"/>
              <a:gd name="connsiteY11" fmla="*/ 222296 h 1092153"/>
              <a:gd name="connsiteX12" fmla="*/ 3099920 w 3129802"/>
              <a:gd name="connsiteY12" fmla="*/ 603296 h 1092153"/>
              <a:gd name="connsiteX0" fmla="*/ 62752 w 3129802"/>
              <a:gd name="connsiteY0" fmla="*/ 1092153 h 1092153"/>
              <a:gd name="connsiteX1" fmla="*/ 26894 w 3129802"/>
              <a:gd name="connsiteY1" fmla="*/ 859071 h 1092153"/>
              <a:gd name="connsiteX2" fmla="*/ 224117 w 3129802"/>
              <a:gd name="connsiteY2" fmla="*/ 572200 h 1092153"/>
              <a:gd name="connsiteX3" fmla="*/ 600635 w 3129802"/>
              <a:gd name="connsiteY3" fmla="*/ 410835 h 1092153"/>
              <a:gd name="connsiteX4" fmla="*/ 869576 w 3129802"/>
              <a:gd name="connsiteY4" fmla="*/ 231541 h 1092153"/>
              <a:gd name="connsiteX5" fmla="*/ 1353670 w 3129802"/>
              <a:gd name="connsiteY5" fmla="*/ 410835 h 1092153"/>
              <a:gd name="connsiteX6" fmla="*/ 1575919 w 3129802"/>
              <a:gd name="connsiteY6" fmla="*/ 374696 h 1092153"/>
              <a:gd name="connsiteX7" fmla="*/ 1676399 w 3129802"/>
              <a:gd name="connsiteY7" fmla="*/ 70177 h 1092153"/>
              <a:gd name="connsiteX8" fmla="*/ 2357717 w 3129802"/>
              <a:gd name="connsiteY8" fmla="*/ 34318 h 1092153"/>
              <a:gd name="connsiteX9" fmla="*/ 2519082 w 3129802"/>
              <a:gd name="connsiteY9" fmla="*/ 123965 h 1092153"/>
              <a:gd name="connsiteX10" fmla="*/ 2698376 w 3129802"/>
              <a:gd name="connsiteY10" fmla="*/ 16388 h 1092153"/>
              <a:gd name="connsiteX11" fmla="*/ 3023719 w 3129802"/>
              <a:gd name="connsiteY11" fmla="*/ 222296 h 1092153"/>
              <a:gd name="connsiteX12" fmla="*/ 3099920 w 3129802"/>
              <a:gd name="connsiteY12" fmla="*/ 603296 h 1092153"/>
              <a:gd name="connsiteX0" fmla="*/ 62752 w 3129802"/>
              <a:gd name="connsiteY0" fmla="*/ 1092153 h 1092153"/>
              <a:gd name="connsiteX1" fmla="*/ 26894 w 3129802"/>
              <a:gd name="connsiteY1" fmla="*/ 859071 h 1092153"/>
              <a:gd name="connsiteX2" fmla="*/ 224117 w 3129802"/>
              <a:gd name="connsiteY2" fmla="*/ 572200 h 1092153"/>
              <a:gd name="connsiteX3" fmla="*/ 600635 w 3129802"/>
              <a:gd name="connsiteY3" fmla="*/ 410835 h 1092153"/>
              <a:gd name="connsiteX4" fmla="*/ 869576 w 3129802"/>
              <a:gd name="connsiteY4" fmla="*/ 231541 h 1092153"/>
              <a:gd name="connsiteX5" fmla="*/ 1353670 w 3129802"/>
              <a:gd name="connsiteY5" fmla="*/ 410835 h 1092153"/>
              <a:gd name="connsiteX6" fmla="*/ 1575919 w 3129802"/>
              <a:gd name="connsiteY6" fmla="*/ 374696 h 1092153"/>
              <a:gd name="connsiteX7" fmla="*/ 1728319 w 3129802"/>
              <a:gd name="connsiteY7" fmla="*/ 146096 h 1092153"/>
              <a:gd name="connsiteX8" fmla="*/ 2357717 w 3129802"/>
              <a:gd name="connsiteY8" fmla="*/ 34318 h 1092153"/>
              <a:gd name="connsiteX9" fmla="*/ 2519082 w 3129802"/>
              <a:gd name="connsiteY9" fmla="*/ 123965 h 1092153"/>
              <a:gd name="connsiteX10" fmla="*/ 2698376 w 3129802"/>
              <a:gd name="connsiteY10" fmla="*/ 16388 h 1092153"/>
              <a:gd name="connsiteX11" fmla="*/ 3023719 w 3129802"/>
              <a:gd name="connsiteY11" fmla="*/ 222296 h 1092153"/>
              <a:gd name="connsiteX12" fmla="*/ 3099920 w 3129802"/>
              <a:gd name="connsiteY12" fmla="*/ 603296 h 1092153"/>
              <a:gd name="connsiteX0" fmla="*/ 62752 w 3129802"/>
              <a:gd name="connsiteY0" fmla="*/ 1092153 h 1092153"/>
              <a:gd name="connsiteX1" fmla="*/ 26894 w 3129802"/>
              <a:gd name="connsiteY1" fmla="*/ 859071 h 1092153"/>
              <a:gd name="connsiteX2" fmla="*/ 224117 w 3129802"/>
              <a:gd name="connsiteY2" fmla="*/ 572200 h 1092153"/>
              <a:gd name="connsiteX3" fmla="*/ 600635 w 3129802"/>
              <a:gd name="connsiteY3" fmla="*/ 410835 h 1092153"/>
              <a:gd name="connsiteX4" fmla="*/ 869576 w 3129802"/>
              <a:gd name="connsiteY4" fmla="*/ 231541 h 1092153"/>
              <a:gd name="connsiteX5" fmla="*/ 1353670 w 3129802"/>
              <a:gd name="connsiteY5" fmla="*/ 410835 h 1092153"/>
              <a:gd name="connsiteX6" fmla="*/ 1728319 w 3129802"/>
              <a:gd name="connsiteY6" fmla="*/ 374696 h 1092153"/>
              <a:gd name="connsiteX7" fmla="*/ 1728319 w 3129802"/>
              <a:gd name="connsiteY7" fmla="*/ 146096 h 1092153"/>
              <a:gd name="connsiteX8" fmla="*/ 2357717 w 3129802"/>
              <a:gd name="connsiteY8" fmla="*/ 34318 h 1092153"/>
              <a:gd name="connsiteX9" fmla="*/ 2519082 w 3129802"/>
              <a:gd name="connsiteY9" fmla="*/ 123965 h 1092153"/>
              <a:gd name="connsiteX10" fmla="*/ 2698376 w 3129802"/>
              <a:gd name="connsiteY10" fmla="*/ 16388 h 1092153"/>
              <a:gd name="connsiteX11" fmla="*/ 3023719 w 3129802"/>
              <a:gd name="connsiteY11" fmla="*/ 222296 h 1092153"/>
              <a:gd name="connsiteX12" fmla="*/ 3099920 w 3129802"/>
              <a:gd name="connsiteY12" fmla="*/ 603296 h 1092153"/>
              <a:gd name="connsiteX0" fmla="*/ 180725 w 3106208"/>
              <a:gd name="connsiteY0" fmla="*/ 1066800 h 1066800"/>
              <a:gd name="connsiteX1" fmla="*/ 3300 w 3106208"/>
              <a:gd name="connsiteY1" fmla="*/ 859071 h 1066800"/>
              <a:gd name="connsiteX2" fmla="*/ 200523 w 3106208"/>
              <a:gd name="connsiteY2" fmla="*/ 572200 h 1066800"/>
              <a:gd name="connsiteX3" fmla="*/ 577041 w 3106208"/>
              <a:gd name="connsiteY3" fmla="*/ 410835 h 1066800"/>
              <a:gd name="connsiteX4" fmla="*/ 845982 w 3106208"/>
              <a:gd name="connsiteY4" fmla="*/ 231541 h 1066800"/>
              <a:gd name="connsiteX5" fmla="*/ 1330076 w 3106208"/>
              <a:gd name="connsiteY5" fmla="*/ 410835 h 1066800"/>
              <a:gd name="connsiteX6" fmla="*/ 1704725 w 3106208"/>
              <a:gd name="connsiteY6" fmla="*/ 374696 h 1066800"/>
              <a:gd name="connsiteX7" fmla="*/ 1704725 w 3106208"/>
              <a:gd name="connsiteY7" fmla="*/ 146096 h 1066800"/>
              <a:gd name="connsiteX8" fmla="*/ 2334123 w 3106208"/>
              <a:gd name="connsiteY8" fmla="*/ 34318 h 1066800"/>
              <a:gd name="connsiteX9" fmla="*/ 2495488 w 3106208"/>
              <a:gd name="connsiteY9" fmla="*/ 123965 h 1066800"/>
              <a:gd name="connsiteX10" fmla="*/ 2674782 w 3106208"/>
              <a:gd name="connsiteY10" fmla="*/ 16388 h 1066800"/>
              <a:gd name="connsiteX11" fmla="*/ 3000125 w 3106208"/>
              <a:gd name="connsiteY11" fmla="*/ 222296 h 1066800"/>
              <a:gd name="connsiteX12" fmla="*/ 3076326 w 3106208"/>
              <a:gd name="connsiteY12" fmla="*/ 603296 h 1066800"/>
              <a:gd name="connsiteX0" fmla="*/ 0 w 3102908"/>
              <a:gd name="connsiteY0" fmla="*/ 859071 h 859071"/>
              <a:gd name="connsiteX1" fmla="*/ 197223 w 3102908"/>
              <a:gd name="connsiteY1" fmla="*/ 572200 h 859071"/>
              <a:gd name="connsiteX2" fmla="*/ 573741 w 3102908"/>
              <a:gd name="connsiteY2" fmla="*/ 410835 h 859071"/>
              <a:gd name="connsiteX3" fmla="*/ 842682 w 3102908"/>
              <a:gd name="connsiteY3" fmla="*/ 231541 h 859071"/>
              <a:gd name="connsiteX4" fmla="*/ 1326776 w 3102908"/>
              <a:gd name="connsiteY4" fmla="*/ 410835 h 859071"/>
              <a:gd name="connsiteX5" fmla="*/ 1701425 w 3102908"/>
              <a:gd name="connsiteY5" fmla="*/ 374696 h 859071"/>
              <a:gd name="connsiteX6" fmla="*/ 1701425 w 3102908"/>
              <a:gd name="connsiteY6" fmla="*/ 146096 h 859071"/>
              <a:gd name="connsiteX7" fmla="*/ 2330823 w 3102908"/>
              <a:gd name="connsiteY7" fmla="*/ 34318 h 859071"/>
              <a:gd name="connsiteX8" fmla="*/ 2492188 w 3102908"/>
              <a:gd name="connsiteY8" fmla="*/ 123965 h 859071"/>
              <a:gd name="connsiteX9" fmla="*/ 2671482 w 3102908"/>
              <a:gd name="connsiteY9" fmla="*/ 16388 h 859071"/>
              <a:gd name="connsiteX10" fmla="*/ 2996825 w 3102908"/>
              <a:gd name="connsiteY10" fmla="*/ 222296 h 859071"/>
              <a:gd name="connsiteX11" fmla="*/ 3073026 w 3102908"/>
              <a:gd name="connsiteY11" fmla="*/ 603296 h 859071"/>
              <a:gd name="connsiteX0" fmla="*/ 0 w 3001683"/>
              <a:gd name="connsiteY0" fmla="*/ 914401 h 914401"/>
              <a:gd name="connsiteX1" fmla="*/ 95998 w 3001683"/>
              <a:gd name="connsiteY1" fmla="*/ 572200 h 914401"/>
              <a:gd name="connsiteX2" fmla="*/ 472516 w 3001683"/>
              <a:gd name="connsiteY2" fmla="*/ 410835 h 914401"/>
              <a:gd name="connsiteX3" fmla="*/ 741457 w 3001683"/>
              <a:gd name="connsiteY3" fmla="*/ 231541 h 914401"/>
              <a:gd name="connsiteX4" fmla="*/ 1225551 w 3001683"/>
              <a:gd name="connsiteY4" fmla="*/ 410835 h 914401"/>
              <a:gd name="connsiteX5" fmla="*/ 1600200 w 3001683"/>
              <a:gd name="connsiteY5" fmla="*/ 374696 h 914401"/>
              <a:gd name="connsiteX6" fmla="*/ 1600200 w 3001683"/>
              <a:gd name="connsiteY6" fmla="*/ 146096 h 914401"/>
              <a:gd name="connsiteX7" fmla="*/ 2229598 w 3001683"/>
              <a:gd name="connsiteY7" fmla="*/ 34318 h 914401"/>
              <a:gd name="connsiteX8" fmla="*/ 2390963 w 3001683"/>
              <a:gd name="connsiteY8" fmla="*/ 123965 h 914401"/>
              <a:gd name="connsiteX9" fmla="*/ 2570257 w 3001683"/>
              <a:gd name="connsiteY9" fmla="*/ 16388 h 914401"/>
              <a:gd name="connsiteX10" fmla="*/ 2895600 w 3001683"/>
              <a:gd name="connsiteY10" fmla="*/ 222296 h 914401"/>
              <a:gd name="connsiteX11" fmla="*/ 2971801 w 3001683"/>
              <a:gd name="connsiteY11" fmla="*/ 603296 h 914401"/>
              <a:gd name="connsiteX0" fmla="*/ 46255 w 2971738"/>
              <a:gd name="connsiteY0" fmla="*/ 914401 h 914401"/>
              <a:gd name="connsiteX1" fmla="*/ 66053 w 2971738"/>
              <a:gd name="connsiteY1" fmla="*/ 572200 h 914401"/>
              <a:gd name="connsiteX2" fmla="*/ 442571 w 2971738"/>
              <a:gd name="connsiteY2" fmla="*/ 410835 h 914401"/>
              <a:gd name="connsiteX3" fmla="*/ 711512 w 2971738"/>
              <a:gd name="connsiteY3" fmla="*/ 231541 h 914401"/>
              <a:gd name="connsiteX4" fmla="*/ 1195606 w 2971738"/>
              <a:gd name="connsiteY4" fmla="*/ 410835 h 914401"/>
              <a:gd name="connsiteX5" fmla="*/ 1570255 w 2971738"/>
              <a:gd name="connsiteY5" fmla="*/ 374696 h 914401"/>
              <a:gd name="connsiteX6" fmla="*/ 1570255 w 2971738"/>
              <a:gd name="connsiteY6" fmla="*/ 146096 h 914401"/>
              <a:gd name="connsiteX7" fmla="*/ 2199653 w 2971738"/>
              <a:gd name="connsiteY7" fmla="*/ 34318 h 914401"/>
              <a:gd name="connsiteX8" fmla="*/ 2361018 w 2971738"/>
              <a:gd name="connsiteY8" fmla="*/ 123965 h 914401"/>
              <a:gd name="connsiteX9" fmla="*/ 2540312 w 2971738"/>
              <a:gd name="connsiteY9" fmla="*/ 16388 h 914401"/>
              <a:gd name="connsiteX10" fmla="*/ 2865655 w 2971738"/>
              <a:gd name="connsiteY10" fmla="*/ 222296 h 914401"/>
              <a:gd name="connsiteX11" fmla="*/ 2941856 w 2971738"/>
              <a:gd name="connsiteY11" fmla="*/ 603296 h 914401"/>
              <a:gd name="connsiteX0" fmla="*/ 46255 w 2971738"/>
              <a:gd name="connsiteY0" fmla="*/ 915452 h 915452"/>
              <a:gd name="connsiteX1" fmla="*/ 66053 w 2971738"/>
              <a:gd name="connsiteY1" fmla="*/ 573251 h 915452"/>
              <a:gd name="connsiteX2" fmla="*/ 442571 w 2971738"/>
              <a:gd name="connsiteY2" fmla="*/ 411886 h 915452"/>
              <a:gd name="connsiteX3" fmla="*/ 711512 w 2971738"/>
              <a:gd name="connsiteY3" fmla="*/ 232592 h 915452"/>
              <a:gd name="connsiteX4" fmla="*/ 1195606 w 2971738"/>
              <a:gd name="connsiteY4" fmla="*/ 411886 h 915452"/>
              <a:gd name="connsiteX5" fmla="*/ 1570255 w 2971738"/>
              <a:gd name="connsiteY5" fmla="*/ 375747 h 915452"/>
              <a:gd name="connsiteX6" fmla="*/ 1570255 w 2971738"/>
              <a:gd name="connsiteY6" fmla="*/ 147147 h 915452"/>
              <a:gd name="connsiteX7" fmla="*/ 2199653 w 2971738"/>
              <a:gd name="connsiteY7" fmla="*/ 35369 h 915452"/>
              <a:gd name="connsiteX8" fmla="*/ 2361018 w 2971738"/>
              <a:gd name="connsiteY8" fmla="*/ 125016 h 915452"/>
              <a:gd name="connsiteX9" fmla="*/ 2540312 w 2971738"/>
              <a:gd name="connsiteY9" fmla="*/ 17439 h 915452"/>
              <a:gd name="connsiteX10" fmla="*/ 2713254 w 2971738"/>
              <a:gd name="connsiteY10" fmla="*/ 229652 h 915452"/>
              <a:gd name="connsiteX11" fmla="*/ 2941856 w 2971738"/>
              <a:gd name="connsiteY11" fmla="*/ 604347 h 915452"/>
              <a:gd name="connsiteX0" fmla="*/ 46255 w 2819336"/>
              <a:gd name="connsiteY0" fmla="*/ 915452 h 915452"/>
              <a:gd name="connsiteX1" fmla="*/ 66053 w 2819336"/>
              <a:gd name="connsiteY1" fmla="*/ 573251 h 915452"/>
              <a:gd name="connsiteX2" fmla="*/ 442571 w 2819336"/>
              <a:gd name="connsiteY2" fmla="*/ 411886 h 915452"/>
              <a:gd name="connsiteX3" fmla="*/ 711512 w 2819336"/>
              <a:gd name="connsiteY3" fmla="*/ 232592 h 915452"/>
              <a:gd name="connsiteX4" fmla="*/ 1195606 w 2819336"/>
              <a:gd name="connsiteY4" fmla="*/ 411886 h 915452"/>
              <a:gd name="connsiteX5" fmla="*/ 1570255 w 2819336"/>
              <a:gd name="connsiteY5" fmla="*/ 375747 h 915452"/>
              <a:gd name="connsiteX6" fmla="*/ 1570255 w 2819336"/>
              <a:gd name="connsiteY6" fmla="*/ 147147 h 915452"/>
              <a:gd name="connsiteX7" fmla="*/ 2199653 w 2819336"/>
              <a:gd name="connsiteY7" fmla="*/ 35369 h 915452"/>
              <a:gd name="connsiteX8" fmla="*/ 2361018 w 2819336"/>
              <a:gd name="connsiteY8" fmla="*/ 125016 h 915452"/>
              <a:gd name="connsiteX9" fmla="*/ 2540312 w 2819336"/>
              <a:gd name="connsiteY9" fmla="*/ 17439 h 915452"/>
              <a:gd name="connsiteX10" fmla="*/ 2713254 w 2819336"/>
              <a:gd name="connsiteY10" fmla="*/ 229652 h 915452"/>
              <a:gd name="connsiteX11" fmla="*/ 2789454 w 2819336"/>
              <a:gd name="connsiteY11" fmla="*/ 610652 h 915452"/>
              <a:gd name="connsiteX0" fmla="*/ 46255 w 2819336"/>
              <a:gd name="connsiteY0" fmla="*/ 883771 h 883771"/>
              <a:gd name="connsiteX1" fmla="*/ 66053 w 2819336"/>
              <a:gd name="connsiteY1" fmla="*/ 541570 h 883771"/>
              <a:gd name="connsiteX2" fmla="*/ 442571 w 2819336"/>
              <a:gd name="connsiteY2" fmla="*/ 380205 h 883771"/>
              <a:gd name="connsiteX3" fmla="*/ 711512 w 2819336"/>
              <a:gd name="connsiteY3" fmla="*/ 200911 h 883771"/>
              <a:gd name="connsiteX4" fmla="*/ 1195606 w 2819336"/>
              <a:gd name="connsiteY4" fmla="*/ 380205 h 883771"/>
              <a:gd name="connsiteX5" fmla="*/ 1570255 w 2819336"/>
              <a:gd name="connsiteY5" fmla="*/ 344066 h 883771"/>
              <a:gd name="connsiteX6" fmla="*/ 1570255 w 2819336"/>
              <a:gd name="connsiteY6" fmla="*/ 115466 h 883771"/>
              <a:gd name="connsiteX7" fmla="*/ 2199653 w 2819336"/>
              <a:gd name="connsiteY7" fmla="*/ 3688 h 883771"/>
              <a:gd name="connsiteX8" fmla="*/ 2361018 w 2819336"/>
              <a:gd name="connsiteY8" fmla="*/ 93335 h 883771"/>
              <a:gd name="connsiteX9" fmla="*/ 2560854 w 2819336"/>
              <a:gd name="connsiteY9" fmla="*/ 121771 h 883771"/>
              <a:gd name="connsiteX10" fmla="*/ 2713254 w 2819336"/>
              <a:gd name="connsiteY10" fmla="*/ 197971 h 883771"/>
              <a:gd name="connsiteX11" fmla="*/ 2789454 w 2819336"/>
              <a:gd name="connsiteY11" fmla="*/ 578971 h 883771"/>
              <a:gd name="connsiteX0" fmla="*/ 46255 w 2819336"/>
              <a:gd name="connsiteY0" fmla="*/ 883771 h 883771"/>
              <a:gd name="connsiteX1" fmla="*/ 66053 w 2819336"/>
              <a:gd name="connsiteY1" fmla="*/ 541570 h 883771"/>
              <a:gd name="connsiteX2" fmla="*/ 442571 w 2819336"/>
              <a:gd name="connsiteY2" fmla="*/ 380205 h 883771"/>
              <a:gd name="connsiteX3" fmla="*/ 711512 w 2819336"/>
              <a:gd name="connsiteY3" fmla="*/ 200911 h 883771"/>
              <a:gd name="connsiteX4" fmla="*/ 1195606 w 2819336"/>
              <a:gd name="connsiteY4" fmla="*/ 380205 h 883771"/>
              <a:gd name="connsiteX5" fmla="*/ 1570255 w 2819336"/>
              <a:gd name="connsiteY5" fmla="*/ 344066 h 883771"/>
              <a:gd name="connsiteX6" fmla="*/ 1570255 w 2819336"/>
              <a:gd name="connsiteY6" fmla="*/ 115466 h 883771"/>
              <a:gd name="connsiteX7" fmla="*/ 2199653 w 2819336"/>
              <a:gd name="connsiteY7" fmla="*/ 3688 h 883771"/>
              <a:gd name="connsiteX8" fmla="*/ 2361018 w 2819336"/>
              <a:gd name="connsiteY8" fmla="*/ 93335 h 883771"/>
              <a:gd name="connsiteX9" fmla="*/ 2713254 w 2819336"/>
              <a:gd name="connsiteY9" fmla="*/ 197971 h 883771"/>
              <a:gd name="connsiteX10" fmla="*/ 2789454 w 2819336"/>
              <a:gd name="connsiteY10" fmla="*/ 578971 h 883771"/>
              <a:gd name="connsiteX0" fmla="*/ 46255 w 2819336"/>
              <a:gd name="connsiteY0" fmla="*/ 810094 h 810094"/>
              <a:gd name="connsiteX1" fmla="*/ 66053 w 2819336"/>
              <a:gd name="connsiteY1" fmla="*/ 467893 h 810094"/>
              <a:gd name="connsiteX2" fmla="*/ 442571 w 2819336"/>
              <a:gd name="connsiteY2" fmla="*/ 306528 h 810094"/>
              <a:gd name="connsiteX3" fmla="*/ 711512 w 2819336"/>
              <a:gd name="connsiteY3" fmla="*/ 127234 h 810094"/>
              <a:gd name="connsiteX4" fmla="*/ 1195606 w 2819336"/>
              <a:gd name="connsiteY4" fmla="*/ 306528 h 810094"/>
              <a:gd name="connsiteX5" fmla="*/ 1570255 w 2819336"/>
              <a:gd name="connsiteY5" fmla="*/ 270389 h 810094"/>
              <a:gd name="connsiteX6" fmla="*/ 1570255 w 2819336"/>
              <a:gd name="connsiteY6" fmla="*/ 41789 h 810094"/>
              <a:gd name="connsiteX7" fmla="*/ 2361018 w 2819336"/>
              <a:gd name="connsiteY7" fmla="*/ 19658 h 810094"/>
              <a:gd name="connsiteX8" fmla="*/ 2713254 w 2819336"/>
              <a:gd name="connsiteY8" fmla="*/ 124294 h 810094"/>
              <a:gd name="connsiteX9" fmla="*/ 2789454 w 2819336"/>
              <a:gd name="connsiteY9" fmla="*/ 505294 h 810094"/>
              <a:gd name="connsiteX0" fmla="*/ 46255 w 2819336"/>
              <a:gd name="connsiteY0" fmla="*/ 851952 h 851952"/>
              <a:gd name="connsiteX1" fmla="*/ 66053 w 2819336"/>
              <a:gd name="connsiteY1" fmla="*/ 509751 h 851952"/>
              <a:gd name="connsiteX2" fmla="*/ 442571 w 2819336"/>
              <a:gd name="connsiteY2" fmla="*/ 348386 h 851952"/>
              <a:gd name="connsiteX3" fmla="*/ 711512 w 2819336"/>
              <a:gd name="connsiteY3" fmla="*/ 169092 h 851952"/>
              <a:gd name="connsiteX4" fmla="*/ 1195606 w 2819336"/>
              <a:gd name="connsiteY4" fmla="*/ 348386 h 851952"/>
              <a:gd name="connsiteX5" fmla="*/ 1570255 w 2819336"/>
              <a:gd name="connsiteY5" fmla="*/ 312247 h 851952"/>
              <a:gd name="connsiteX6" fmla="*/ 1570255 w 2819336"/>
              <a:gd name="connsiteY6" fmla="*/ 83647 h 851952"/>
              <a:gd name="connsiteX7" fmla="*/ 2179854 w 2819336"/>
              <a:gd name="connsiteY7" fmla="*/ 13751 h 851952"/>
              <a:gd name="connsiteX8" fmla="*/ 2713254 w 2819336"/>
              <a:gd name="connsiteY8" fmla="*/ 166152 h 851952"/>
              <a:gd name="connsiteX9" fmla="*/ 2789454 w 2819336"/>
              <a:gd name="connsiteY9" fmla="*/ 547152 h 851952"/>
              <a:gd name="connsiteX0" fmla="*/ 46255 w 2819336"/>
              <a:gd name="connsiteY0" fmla="*/ 851952 h 851952"/>
              <a:gd name="connsiteX1" fmla="*/ 66053 w 2819336"/>
              <a:gd name="connsiteY1" fmla="*/ 509751 h 851952"/>
              <a:gd name="connsiteX2" fmla="*/ 442571 w 2819336"/>
              <a:gd name="connsiteY2" fmla="*/ 348386 h 851952"/>
              <a:gd name="connsiteX3" fmla="*/ 711512 w 2819336"/>
              <a:gd name="connsiteY3" fmla="*/ 169092 h 851952"/>
              <a:gd name="connsiteX4" fmla="*/ 1195606 w 2819336"/>
              <a:gd name="connsiteY4" fmla="*/ 348386 h 851952"/>
              <a:gd name="connsiteX5" fmla="*/ 1570255 w 2819336"/>
              <a:gd name="connsiteY5" fmla="*/ 312247 h 851952"/>
              <a:gd name="connsiteX6" fmla="*/ 1722654 w 2819336"/>
              <a:gd name="connsiteY6" fmla="*/ 89951 h 851952"/>
              <a:gd name="connsiteX7" fmla="*/ 2179854 w 2819336"/>
              <a:gd name="connsiteY7" fmla="*/ 13751 h 851952"/>
              <a:gd name="connsiteX8" fmla="*/ 2713254 w 2819336"/>
              <a:gd name="connsiteY8" fmla="*/ 166152 h 851952"/>
              <a:gd name="connsiteX9" fmla="*/ 2789454 w 2819336"/>
              <a:gd name="connsiteY9" fmla="*/ 547152 h 851952"/>
              <a:gd name="connsiteX0" fmla="*/ 46255 w 2819336"/>
              <a:gd name="connsiteY0" fmla="*/ 851952 h 851952"/>
              <a:gd name="connsiteX1" fmla="*/ 66053 w 2819336"/>
              <a:gd name="connsiteY1" fmla="*/ 509751 h 851952"/>
              <a:gd name="connsiteX2" fmla="*/ 442571 w 2819336"/>
              <a:gd name="connsiteY2" fmla="*/ 348386 h 851952"/>
              <a:gd name="connsiteX3" fmla="*/ 711512 w 2819336"/>
              <a:gd name="connsiteY3" fmla="*/ 169092 h 851952"/>
              <a:gd name="connsiteX4" fmla="*/ 1195606 w 2819336"/>
              <a:gd name="connsiteY4" fmla="*/ 348386 h 851952"/>
              <a:gd name="connsiteX5" fmla="*/ 1570255 w 2819336"/>
              <a:gd name="connsiteY5" fmla="*/ 312247 h 851952"/>
              <a:gd name="connsiteX6" fmla="*/ 1722654 w 2819336"/>
              <a:gd name="connsiteY6" fmla="*/ 89951 h 851952"/>
              <a:gd name="connsiteX7" fmla="*/ 2179854 w 2819336"/>
              <a:gd name="connsiteY7" fmla="*/ 13751 h 851952"/>
              <a:gd name="connsiteX8" fmla="*/ 2637054 w 2819336"/>
              <a:gd name="connsiteY8" fmla="*/ 166151 h 851952"/>
              <a:gd name="connsiteX9" fmla="*/ 2789454 w 2819336"/>
              <a:gd name="connsiteY9" fmla="*/ 547152 h 851952"/>
              <a:gd name="connsiteX0" fmla="*/ 46255 w 2637054"/>
              <a:gd name="connsiteY0" fmla="*/ 851952 h 851952"/>
              <a:gd name="connsiteX1" fmla="*/ 66053 w 2637054"/>
              <a:gd name="connsiteY1" fmla="*/ 509751 h 851952"/>
              <a:gd name="connsiteX2" fmla="*/ 442571 w 2637054"/>
              <a:gd name="connsiteY2" fmla="*/ 348386 h 851952"/>
              <a:gd name="connsiteX3" fmla="*/ 711512 w 2637054"/>
              <a:gd name="connsiteY3" fmla="*/ 169092 h 851952"/>
              <a:gd name="connsiteX4" fmla="*/ 1195606 w 2637054"/>
              <a:gd name="connsiteY4" fmla="*/ 348386 h 851952"/>
              <a:gd name="connsiteX5" fmla="*/ 1570255 w 2637054"/>
              <a:gd name="connsiteY5" fmla="*/ 312247 h 851952"/>
              <a:gd name="connsiteX6" fmla="*/ 1722654 w 2637054"/>
              <a:gd name="connsiteY6" fmla="*/ 89951 h 851952"/>
              <a:gd name="connsiteX7" fmla="*/ 2179854 w 2637054"/>
              <a:gd name="connsiteY7" fmla="*/ 13751 h 851952"/>
              <a:gd name="connsiteX8" fmla="*/ 2637054 w 2637054"/>
              <a:gd name="connsiteY8" fmla="*/ 166151 h 851952"/>
              <a:gd name="connsiteX0" fmla="*/ 46255 w 2713254"/>
              <a:gd name="connsiteY0" fmla="*/ 851952 h 851952"/>
              <a:gd name="connsiteX1" fmla="*/ 66053 w 2713254"/>
              <a:gd name="connsiteY1" fmla="*/ 509751 h 851952"/>
              <a:gd name="connsiteX2" fmla="*/ 442571 w 2713254"/>
              <a:gd name="connsiteY2" fmla="*/ 348386 h 851952"/>
              <a:gd name="connsiteX3" fmla="*/ 711512 w 2713254"/>
              <a:gd name="connsiteY3" fmla="*/ 169092 h 851952"/>
              <a:gd name="connsiteX4" fmla="*/ 1195606 w 2713254"/>
              <a:gd name="connsiteY4" fmla="*/ 348386 h 851952"/>
              <a:gd name="connsiteX5" fmla="*/ 1570255 w 2713254"/>
              <a:gd name="connsiteY5" fmla="*/ 312247 h 851952"/>
              <a:gd name="connsiteX6" fmla="*/ 1722654 w 2713254"/>
              <a:gd name="connsiteY6" fmla="*/ 89951 h 851952"/>
              <a:gd name="connsiteX7" fmla="*/ 2179854 w 2713254"/>
              <a:gd name="connsiteY7" fmla="*/ 13751 h 851952"/>
              <a:gd name="connsiteX8" fmla="*/ 2713254 w 2713254"/>
              <a:gd name="connsiteY8" fmla="*/ 242351 h 851952"/>
              <a:gd name="connsiteX0" fmla="*/ 46255 w 2713254"/>
              <a:gd name="connsiteY0" fmla="*/ 838201 h 838201"/>
              <a:gd name="connsiteX1" fmla="*/ 66053 w 2713254"/>
              <a:gd name="connsiteY1" fmla="*/ 496000 h 838201"/>
              <a:gd name="connsiteX2" fmla="*/ 442571 w 2713254"/>
              <a:gd name="connsiteY2" fmla="*/ 334635 h 838201"/>
              <a:gd name="connsiteX3" fmla="*/ 711512 w 2713254"/>
              <a:gd name="connsiteY3" fmla="*/ 155341 h 838201"/>
              <a:gd name="connsiteX4" fmla="*/ 1195606 w 2713254"/>
              <a:gd name="connsiteY4" fmla="*/ 334635 h 838201"/>
              <a:gd name="connsiteX5" fmla="*/ 1570255 w 2713254"/>
              <a:gd name="connsiteY5" fmla="*/ 298496 h 838201"/>
              <a:gd name="connsiteX6" fmla="*/ 1722654 w 2713254"/>
              <a:gd name="connsiteY6" fmla="*/ 76200 h 838201"/>
              <a:gd name="connsiteX7" fmla="*/ 2179854 w 2713254"/>
              <a:gd name="connsiteY7" fmla="*/ 0 h 838201"/>
              <a:gd name="connsiteX8" fmla="*/ 2560854 w 2713254"/>
              <a:gd name="connsiteY8" fmla="*/ 76200 h 838201"/>
              <a:gd name="connsiteX9" fmla="*/ 2713254 w 2713254"/>
              <a:gd name="connsiteY9" fmla="*/ 228600 h 83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3254" h="838201">
                <a:moveTo>
                  <a:pt x="46255" y="838201"/>
                </a:moveTo>
                <a:cubicBezTo>
                  <a:pt x="49555" y="755768"/>
                  <a:pt x="0" y="579928"/>
                  <a:pt x="66053" y="496000"/>
                </a:cubicBezTo>
                <a:cubicBezTo>
                  <a:pt x="132106" y="412072"/>
                  <a:pt x="334995" y="391411"/>
                  <a:pt x="442571" y="334635"/>
                </a:cubicBezTo>
                <a:cubicBezTo>
                  <a:pt x="550147" y="277859"/>
                  <a:pt x="586006" y="155341"/>
                  <a:pt x="711512" y="155341"/>
                </a:cubicBezTo>
                <a:cubicBezTo>
                  <a:pt x="837018" y="155341"/>
                  <a:pt x="1052482" y="310776"/>
                  <a:pt x="1195606" y="334635"/>
                </a:cubicBezTo>
                <a:cubicBezTo>
                  <a:pt x="1338730" y="358494"/>
                  <a:pt x="1482414" y="341568"/>
                  <a:pt x="1570255" y="298496"/>
                </a:cubicBezTo>
                <a:cubicBezTo>
                  <a:pt x="1658096" y="255424"/>
                  <a:pt x="1621054" y="125949"/>
                  <a:pt x="1722654" y="76200"/>
                </a:cubicBezTo>
                <a:cubicBezTo>
                  <a:pt x="1824254" y="26451"/>
                  <a:pt x="2040154" y="0"/>
                  <a:pt x="2179854" y="0"/>
                </a:cubicBezTo>
                <a:cubicBezTo>
                  <a:pt x="2319554" y="0"/>
                  <a:pt x="2471954" y="38100"/>
                  <a:pt x="2560854" y="76200"/>
                </a:cubicBezTo>
                <a:cubicBezTo>
                  <a:pt x="2649754" y="114300"/>
                  <a:pt x="2684430" y="212958"/>
                  <a:pt x="2713254" y="228600"/>
                </a:cubicBezTo>
              </a:path>
            </a:pathLst>
          </a:custGeom>
          <a:ln w="76200" cap="rnd">
            <a:solidFill>
              <a:srgbClr val="00CC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/>
          </a:p>
        </p:txBody>
      </p:sp>
      <p:sp>
        <p:nvSpPr>
          <p:cNvPr id="65" name="Freeform 64"/>
          <p:cNvSpPr/>
          <p:nvPr/>
        </p:nvSpPr>
        <p:spPr>
          <a:xfrm>
            <a:off x="5678449" y="3686502"/>
            <a:ext cx="199171" cy="934248"/>
          </a:xfrm>
          <a:custGeom>
            <a:avLst/>
            <a:gdLst>
              <a:gd name="connsiteX0" fmla="*/ 502024 w 513977"/>
              <a:gd name="connsiteY0" fmla="*/ 1658470 h 1658470"/>
              <a:gd name="connsiteX1" fmla="*/ 502024 w 513977"/>
              <a:gd name="connsiteY1" fmla="*/ 1048870 h 1658470"/>
              <a:gd name="connsiteX2" fmla="*/ 466165 w 513977"/>
              <a:gd name="connsiteY2" fmla="*/ 331693 h 1658470"/>
              <a:gd name="connsiteX3" fmla="*/ 215153 w 513977"/>
              <a:gd name="connsiteY3" fmla="*/ 44823 h 1658470"/>
              <a:gd name="connsiteX4" fmla="*/ 0 w 513977"/>
              <a:gd name="connsiteY4" fmla="*/ 62752 h 1658470"/>
              <a:gd name="connsiteX0" fmla="*/ 502024 w 508000"/>
              <a:gd name="connsiteY0" fmla="*/ 1627094 h 1627094"/>
              <a:gd name="connsiteX1" fmla="*/ 502024 w 508000"/>
              <a:gd name="connsiteY1" fmla="*/ 1017494 h 1627094"/>
              <a:gd name="connsiteX2" fmla="*/ 466165 w 508000"/>
              <a:gd name="connsiteY2" fmla="*/ 300317 h 1627094"/>
              <a:gd name="connsiteX3" fmla="*/ 307415 w 508000"/>
              <a:gd name="connsiteY3" fmla="*/ 62472 h 1627094"/>
              <a:gd name="connsiteX4" fmla="*/ 0 w 508000"/>
              <a:gd name="connsiteY4" fmla="*/ 31376 h 1627094"/>
              <a:gd name="connsiteX0" fmla="*/ 502024 w 505012"/>
              <a:gd name="connsiteY0" fmla="*/ 1627094 h 1627094"/>
              <a:gd name="connsiteX1" fmla="*/ 231215 w 505012"/>
              <a:gd name="connsiteY1" fmla="*/ 976872 h 1627094"/>
              <a:gd name="connsiteX2" fmla="*/ 466165 w 505012"/>
              <a:gd name="connsiteY2" fmla="*/ 300317 h 1627094"/>
              <a:gd name="connsiteX3" fmla="*/ 307415 w 505012"/>
              <a:gd name="connsiteY3" fmla="*/ 62472 h 1627094"/>
              <a:gd name="connsiteX4" fmla="*/ 0 w 505012"/>
              <a:gd name="connsiteY4" fmla="*/ 31376 h 1627094"/>
              <a:gd name="connsiteX0" fmla="*/ 502024 w 505012"/>
              <a:gd name="connsiteY0" fmla="*/ 1627094 h 1627094"/>
              <a:gd name="connsiteX1" fmla="*/ 231215 w 505012"/>
              <a:gd name="connsiteY1" fmla="*/ 976872 h 1627094"/>
              <a:gd name="connsiteX2" fmla="*/ 383615 w 505012"/>
              <a:gd name="connsiteY2" fmla="*/ 291072 h 1627094"/>
              <a:gd name="connsiteX3" fmla="*/ 307415 w 505012"/>
              <a:gd name="connsiteY3" fmla="*/ 62472 h 1627094"/>
              <a:gd name="connsiteX4" fmla="*/ 0 w 505012"/>
              <a:gd name="connsiteY4" fmla="*/ 31376 h 1627094"/>
              <a:gd name="connsiteX0" fmla="*/ 459815 w 462803"/>
              <a:gd name="connsiteY0" fmla="*/ 1662672 h 1662672"/>
              <a:gd name="connsiteX1" fmla="*/ 231215 w 462803"/>
              <a:gd name="connsiteY1" fmla="*/ 976872 h 1662672"/>
              <a:gd name="connsiteX2" fmla="*/ 383615 w 462803"/>
              <a:gd name="connsiteY2" fmla="*/ 291072 h 1662672"/>
              <a:gd name="connsiteX3" fmla="*/ 307415 w 462803"/>
              <a:gd name="connsiteY3" fmla="*/ 62472 h 1662672"/>
              <a:gd name="connsiteX4" fmla="*/ 0 w 462803"/>
              <a:gd name="connsiteY4" fmla="*/ 31376 h 1662672"/>
              <a:gd name="connsiteX0" fmla="*/ 459815 w 462803"/>
              <a:gd name="connsiteY0" fmla="*/ 1662672 h 1662672"/>
              <a:gd name="connsiteX1" fmla="*/ 231215 w 462803"/>
              <a:gd name="connsiteY1" fmla="*/ 976872 h 1662672"/>
              <a:gd name="connsiteX2" fmla="*/ 307416 w 462803"/>
              <a:gd name="connsiteY2" fmla="*/ 291072 h 1662672"/>
              <a:gd name="connsiteX3" fmla="*/ 307415 w 462803"/>
              <a:gd name="connsiteY3" fmla="*/ 62472 h 1662672"/>
              <a:gd name="connsiteX4" fmla="*/ 0 w 462803"/>
              <a:gd name="connsiteY4" fmla="*/ 31376 h 1662672"/>
              <a:gd name="connsiteX0" fmla="*/ 457199 w 460187"/>
              <a:gd name="connsiteY0" fmla="*/ 1625600 h 1625600"/>
              <a:gd name="connsiteX1" fmla="*/ 228599 w 460187"/>
              <a:gd name="connsiteY1" fmla="*/ 939800 h 1625600"/>
              <a:gd name="connsiteX2" fmla="*/ 304800 w 460187"/>
              <a:gd name="connsiteY2" fmla="*/ 254000 h 1625600"/>
              <a:gd name="connsiteX3" fmla="*/ 304799 w 460187"/>
              <a:gd name="connsiteY3" fmla="*/ 25400 h 1625600"/>
              <a:gd name="connsiteX4" fmla="*/ 0 w 460187"/>
              <a:gd name="connsiteY4" fmla="*/ 101600 h 1625600"/>
              <a:gd name="connsiteX0" fmla="*/ 457199 w 460187"/>
              <a:gd name="connsiteY0" fmla="*/ 1524000 h 1524000"/>
              <a:gd name="connsiteX1" fmla="*/ 228599 w 460187"/>
              <a:gd name="connsiteY1" fmla="*/ 838200 h 1524000"/>
              <a:gd name="connsiteX2" fmla="*/ 304800 w 460187"/>
              <a:gd name="connsiteY2" fmla="*/ 152400 h 1524000"/>
              <a:gd name="connsiteX3" fmla="*/ 0 w 460187"/>
              <a:gd name="connsiteY3" fmla="*/ 0 h 1524000"/>
              <a:gd name="connsiteX0" fmla="*/ 457199 w 460187"/>
              <a:gd name="connsiteY0" fmla="*/ 1587500 h 1587500"/>
              <a:gd name="connsiteX1" fmla="*/ 228599 w 460187"/>
              <a:gd name="connsiteY1" fmla="*/ 901700 h 1587500"/>
              <a:gd name="connsiteX2" fmla="*/ 304800 w 460187"/>
              <a:gd name="connsiteY2" fmla="*/ 139700 h 1587500"/>
              <a:gd name="connsiteX3" fmla="*/ 0 w 460187"/>
              <a:gd name="connsiteY3" fmla="*/ 63500 h 1587500"/>
              <a:gd name="connsiteX0" fmla="*/ 457199 w 495300"/>
              <a:gd name="connsiteY0" fmla="*/ 1587500 h 1778000"/>
              <a:gd name="connsiteX1" fmla="*/ 457200 w 495300"/>
              <a:gd name="connsiteY1" fmla="*/ 1663700 h 1778000"/>
              <a:gd name="connsiteX2" fmla="*/ 228599 w 495300"/>
              <a:gd name="connsiteY2" fmla="*/ 901700 h 1778000"/>
              <a:gd name="connsiteX3" fmla="*/ 304800 w 495300"/>
              <a:gd name="connsiteY3" fmla="*/ 139700 h 1778000"/>
              <a:gd name="connsiteX4" fmla="*/ 0 w 495300"/>
              <a:gd name="connsiteY4" fmla="*/ 63500 h 1778000"/>
              <a:gd name="connsiteX0" fmla="*/ 457199 w 495299"/>
              <a:gd name="connsiteY0" fmla="*/ 1587500 h 1854200"/>
              <a:gd name="connsiteX1" fmla="*/ 457199 w 495299"/>
              <a:gd name="connsiteY1" fmla="*/ 1739900 h 1854200"/>
              <a:gd name="connsiteX2" fmla="*/ 228599 w 495299"/>
              <a:gd name="connsiteY2" fmla="*/ 901700 h 1854200"/>
              <a:gd name="connsiteX3" fmla="*/ 304800 w 495299"/>
              <a:gd name="connsiteY3" fmla="*/ 139700 h 1854200"/>
              <a:gd name="connsiteX4" fmla="*/ 0 w 495299"/>
              <a:gd name="connsiteY4" fmla="*/ 63500 h 1854200"/>
              <a:gd name="connsiteX0" fmla="*/ 457199 w 457199"/>
              <a:gd name="connsiteY0" fmla="*/ 1739900 h 1739900"/>
              <a:gd name="connsiteX1" fmla="*/ 228599 w 457199"/>
              <a:gd name="connsiteY1" fmla="*/ 901700 h 1739900"/>
              <a:gd name="connsiteX2" fmla="*/ 304800 w 457199"/>
              <a:gd name="connsiteY2" fmla="*/ 139700 h 1739900"/>
              <a:gd name="connsiteX3" fmla="*/ 0 w 457199"/>
              <a:gd name="connsiteY3" fmla="*/ 63500 h 1739900"/>
              <a:gd name="connsiteX0" fmla="*/ 457199 w 457199"/>
              <a:gd name="connsiteY0" fmla="*/ 1739900 h 1739900"/>
              <a:gd name="connsiteX1" fmla="*/ 228599 w 457199"/>
              <a:gd name="connsiteY1" fmla="*/ 901700 h 1739900"/>
              <a:gd name="connsiteX2" fmla="*/ 304800 w 457199"/>
              <a:gd name="connsiteY2" fmla="*/ 139700 h 1739900"/>
              <a:gd name="connsiteX3" fmla="*/ 0 w 457199"/>
              <a:gd name="connsiteY3" fmla="*/ 63500 h 1739900"/>
              <a:gd name="connsiteX0" fmla="*/ 457199 w 457199"/>
              <a:gd name="connsiteY0" fmla="*/ 1739900 h 1739900"/>
              <a:gd name="connsiteX1" fmla="*/ 228599 w 457199"/>
              <a:gd name="connsiteY1" fmla="*/ 901700 h 1739900"/>
              <a:gd name="connsiteX2" fmla="*/ 304800 w 457199"/>
              <a:gd name="connsiteY2" fmla="*/ 139700 h 1739900"/>
              <a:gd name="connsiteX3" fmla="*/ 0 w 457199"/>
              <a:gd name="connsiteY3" fmla="*/ 63500 h 1739900"/>
              <a:gd name="connsiteX0" fmla="*/ 380999 w 380999"/>
              <a:gd name="connsiteY0" fmla="*/ 1739900 h 1739900"/>
              <a:gd name="connsiteX1" fmla="*/ 152399 w 380999"/>
              <a:gd name="connsiteY1" fmla="*/ 901700 h 1739900"/>
              <a:gd name="connsiteX2" fmla="*/ 228600 w 380999"/>
              <a:gd name="connsiteY2" fmla="*/ 139700 h 1739900"/>
              <a:gd name="connsiteX3" fmla="*/ 0 w 380999"/>
              <a:gd name="connsiteY3" fmla="*/ 63500 h 1739900"/>
              <a:gd name="connsiteX0" fmla="*/ 457199 w 457199"/>
              <a:gd name="connsiteY0" fmla="*/ 1739900 h 1739900"/>
              <a:gd name="connsiteX1" fmla="*/ 228599 w 457199"/>
              <a:gd name="connsiteY1" fmla="*/ 901700 h 1739900"/>
              <a:gd name="connsiteX2" fmla="*/ 304800 w 457199"/>
              <a:gd name="connsiteY2" fmla="*/ 139700 h 1739900"/>
              <a:gd name="connsiteX3" fmla="*/ 0 w 457199"/>
              <a:gd name="connsiteY3" fmla="*/ 63500 h 1739900"/>
              <a:gd name="connsiteX0" fmla="*/ 457200 w 457200"/>
              <a:gd name="connsiteY0" fmla="*/ 1816100 h 1816100"/>
              <a:gd name="connsiteX1" fmla="*/ 228599 w 457200"/>
              <a:gd name="connsiteY1" fmla="*/ 901700 h 1816100"/>
              <a:gd name="connsiteX2" fmla="*/ 304800 w 457200"/>
              <a:gd name="connsiteY2" fmla="*/ 139700 h 1816100"/>
              <a:gd name="connsiteX3" fmla="*/ 0 w 457200"/>
              <a:gd name="connsiteY3" fmla="*/ 63500 h 1816100"/>
              <a:gd name="connsiteX0" fmla="*/ 381001 w 381001"/>
              <a:gd name="connsiteY0" fmla="*/ 1816100 h 1816100"/>
              <a:gd name="connsiteX1" fmla="*/ 152400 w 381001"/>
              <a:gd name="connsiteY1" fmla="*/ 901700 h 1816100"/>
              <a:gd name="connsiteX2" fmla="*/ 228601 w 381001"/>
              <a:gd name="connsiteY2" fmla="*/ 139700 h 1816100"/>
              <a:gd name="connsiteX3" fmla="*/ 0 w 381001"/>
              <a:gd name="connsiteY3" fmla="*/ 63500 h 1816100"/>
              <a:gd name="connsiteX0" fmla="*/ 381000 w 381000"/>
              <a:gd name="connsiteY0" fmla="*/ 1739900 h 1739900"/>
              <a:gd name="connsiteX1" fmla="*/ 152400 w 381000"/>
              <a:gd name="connsiteY1" fmla="*/ 901700 h 1739900"/>
              <a:gd name="connsiteX2" fmla="*/ 228601 w 381000"/>
              <a:gd name="connsiteY2" fmla="*/ 139700 h 1739900"/>
              <a:gd name="connsiteX3" fmla="*/ 0 w 381000"/>
              <a:gd name="connsiteY3" fmla="*/ 63500 h 1739900"/>
              <a:gd name="connsiteX0" fmla="*/ 254000 w 254000"/>
              <a:gd name="connsiteY0" fmla="*/ 1600200 h 1600200"/>
              <a:gd name="connsiteX1" fmla="*/ 25400 w 254000"/>
              <a:gd name="connsiteY1" fmla="*/ 762000 h 1600200"/>
              <a:gd name="connsiteX2" fmla="*/ 101601 w 254000"/>
              <a:gd name="connsiteY2" fmla="*/ 0 h 1600200"/>
              <a:gd name="connsiteX0" fmla="*/ 265284 w 265284"/>
              <a:gd name="connsiteY0" fmla="*/ 1244366 h 1244366"/>
              <a:gd name="connsiteX1" fmla="*/ 36684 w 265284"/>
              <a:gd name="connsiteY1" fmla="*/ 406166 h 1244366"/>
              <a:gd name="connsiteX2" fmla="*/ 45181 w 265284"/>
              <a:gd name="connsiteY2" fmla="*/ 0 h 124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284" h="1244366">
                <a:moveTo>
                  <a:pt x="265284" y="1244366"/>
                </a:moveTo>
                <a:cubicBezTo>
                  <a:pt x="227184" y="1130066"/>
                  <a:pt x="73368" y="613560"/>
                  <a:pt x="36684" y="406166"/>
                </a:cubicBezTo>
                <a:cubicBezTo>
                  <a:pt x="0" y="198772"/>
                  <a:pt x="70581" y="139700"/>
                  <a:pt x="45181" y="0"/>
                </a:cubicBezTo>
              </a:path>
            </a:pathLst>
          </a:custGeom>
          <a:ln w="76200" cap="rnd">
            <a:solidFill>
              <a:srgbClr val="A50021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/>
          </a:p>
        </p:txBody>
      </p:sp>
      <p:sp>
        <p:nvSpPr>
          <p:cNvPr id="68" name="Freeform 67"/>
          <p:cNvSpPr/>
          <p:nvPr/>
        </p:nvSpPr>
        <p:spPr>
          <a:xfrm flipV="1">
            <a:off x="7089142" y="3017088"/>
            <a:ext cx="394224" cy="183312"/>
          </a:xfrm>
          <a:custGeom>
            <a:avLst/>
            <a:gdLst>
              <a:gd name="connsiteX0" fmla="*/ 0 w 197224"/>
              <a:gd name="connsiteY0" fmla="*/ 197224 h 197224"/>
              <a:gd name="connsiteX1" fmla="*/ 71718 w 197224"/>
              <a:gd name="connsiteY1" fmla="*/ 71718 h 197224"/>
              <a:gd name="connsiteX2" fmla="*/ 197224 w 197224"/>
              <a:gd name="connsiteY2" fmla="*/ 0 h 197224"/>
              <a:gd name="connsiteX0" fmla="*/ 0 w 269422"/>
              <a:gd name="connsiteY0" fmla="*/ 197224 h 197224"/>
              <a:gd name="connsiteX1" fmla="*/ 71718 w 269422"/>
              <a:gd name="connsiteY1" fmla="*/ 71718 h 197224"/>
              <a:gd name="connsiteX2" fmla="*/ 269422 w 269422"/>
              <a:gd name="connsiteY2" fmla="*/ 0 h 197224"/>
              <a:gd name="connsiteX0" fmla="*/ 0 w 197704"/>
              <a:gd name="connsiteY0" fmla="*/ 71718 h 71718"/>
              <a:gd name="connsiteX1" fmla="*/ 197704 w 197704"/>
              <a:gd name="connsiteY1" fmla="*/ 0 h 71718"/>
              <a:gd name="connsiteX0" fmla="*/ 0 w 199261"/>
              <a:gd name="connsiteY0" fmla="*/ 178737 h 178737"/>
              <a:gd name="connsiteX1" fmla="*/ 199261 w 199261"/>
              <a:gd name="connsiteY1" fmla="*/ 0 h 178737"/>
              <a:gd name="connsiteX0" fmla="*/ 0 w 199261"/>
              <a:gd name="connsiteY0" fmla="*/ 197225 h 197225"/>
              <a:gd name="connsiteX1" fmla="*/ 119743 w 199261"/>
              <a:gd name="connsiteY1" fmla="*/ 0 h 197225"/>
              <a:gd name="connsiteX2" fmla="*/ 199261 w 199261"/>
              <a:gd name="connsiteY2" fmla="*/ 18488 h 197225"/>
              <a:gd name="connsiteX0" fmla="*/ 0 w 119743"/>
              <a:gd name="connsiteY0" fmla="*/ 197225 h 197225"/>
              <a:gd name="connsiteX1" fmla="*/ 119743 w 119743"/>
              <a:gd name="connsiteY1" fmla="*/ 0 h 197225"/>
              <a:gd name="connsiteX0" fmla="*/ 0 w 209551"/>
              <a:gd name="connsiteY0" fmla="*/ 295838 h 295838"/>
              <a:gd name="connsiteX1" fmla="*/ 209551 w 209551"/>
              <a:gd name="connsiteY1" fmla="*/ 0 h 295838"/>
              <a:gd name="connsiteX0" fmla="*/ 0 w 209551"/>
              <a:gd name="connsiteY0" fmla="*/ 295838 h 295838"/>
              <a:gd name="connsiteX1" fmla="*/ 119743 w 209551"/>
              <a:gd name="connsiteY1" fmla="*/ 98613 h 295838"/>
              <a:gd name="connsiteX2" fmla="*/ 209551 w 209551"/>
              <a:gd name="connsiteY2" fmla="*/ 0 h 295838"/>
              <a:gd name="connsiteX0" fmla="*/ 29000 w 118808"/>
              <a:gd name="connsiteY0" fmla="*/ 98613 h 144838"/>
              <a:gd name="connsiteX1" fmla="*/ 118808 w 118808"/>
              <a:gd name="connsiteY1" fmla="*/ 0 h 144838"/>
              <a:gd name="connsiteX0" fmla="*/ 98851 w 188659"/>
              <a:gd name="connsiteY0" fmla="*/ 98613 h 255779"/>
              <a:gd name="connsiteX1" fmla="*/ 24119 w 188659"/>
              <a:gd name="connsiteY1" fmla="*/ 228035 h 255779"/>
              <a:gd name="connsiteX2" fmla="*/ 188659 w 188659"/>
              <a:gd name="connsiteY2" fmla="*/ 0 h 255779"/>
              <a:gd name="connsiteX0" fmla="*/ 24119 w 188659"/>
              <a:gd name="connsiteY0" fmla="*/ 228035 h 255779"/>
              <a:gd name="connsiteX1" fmla="*/ 188659 w 188659"/>
              <a:gd name="connsiteY1" fmla="*/ 0 h 25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8659" h="255779">
                <a:moveTo>
                  <a:pt x="24119" y="228035"/>
                </a:moveTo>
                <a:cubicBezTo>
                  <a:pt x="0" y="255779"/>
                  <a:pt x="118809" y="98613"/>
                  <a:pt x="188659" y="0"/>
                </a:cubicBezTo>
              </a:path>
            </a:pathLst>
          </a:custGeom>
          <a:ln w="63500" cap="rnd">
            <a:solidFill>
              <a:srgbClr val="A50021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/>
          </a:p>
        </p:txBody>
      </p:sp>
      <p:sp>
        <p:nvSpPr>
          <p:cNvPr id="75" name="Freeform 74"/>
          <p:cNvSpPr/>
          <p:nvPr/>
        </p:nvSpPr>
        <p:spPr>
          <a:xfrm>
            <a:off x="4516549" y="4648200"/>
            <a:ext cx="2037062" cy="629306"/>
          </a:xfrm>
          <a:custGeom>
            <a:avLst/>
            <a:gdLst>
              <a:gd name="connsiteX0" fmla="*/ 62752 w 3116729"/>
              <a:gd name="connsiteY0" fmla="*/ 1105647 h 1105647"/>
              <a:gd name="connsiteX1" fmla="*/ 26894 w 3116729"/>
              <a:gd name="connsiteY1" fmla="*/ 872565 h 1105647"/>
              <a:gd name="connsiteX2" fmla="*/ 224117 w 3116729"/>
              <a:gd name="connsiteY2" fmla="*/ 585694 h 1105647"/>
              <a:gd name="connsiteX3" fmla="*/ 600635 w 3116729"/>
              <a:gd name="connsiteY3" fmla="*/ 424329 h 1105647"/>
              <a:gd name="connsiteX4" fmla="*/ 869576 w 3116729"/>
              <a:gd name="connsiteY4" fmla="*/ 245035 h 1105647"/>
              <a:gd name="connsiteX5" fmla="*/ 1353670 w 3116729"/>
              <a:gd name="connsiteY5" fmla="*/ 424329 h 1105647"/>
              <a:gd name="connsiteX6" fmla="*/ 1712258 w 3116729"/>
              <a:gd name="connsiteY6" fmla="*/ 388471 h 1105647"/>
              <a:gd name="connsiteX7" fmla="*/ 1676399 w 3116729"/>
              <a:gd name="connsiteY7" fmla="*/ 83671 h 1105647"/>
              <a:gd name="connsiteX8" fmla="*/ 2357717 w 3116729"/>
              <a:gd name="connsiteY8" fmla="*/ 47812 h 1105647"/>
              <a:gd name="connsiteX9" fmla="*/ 2519082 w 3116729"/>
              <a:gd name="connsiteY9" fmla="*/ 137459 h 1105647"/>
              <a:gd name="connsiteX10" fmla="*/ 2698376 w 3116729"/>
              <a:gd name="connsiteY10" fmla="*/ 29882 h 1105647"/>
              <a:gd name="connsiteX11" fmla="*/ 3056964 w 3116729"/>
              <a:gd name="connsiteY11" fmla="*/ 316753 h 1105647"/>
              <a:gd name="connsiteX12" fmla="*/ 3056964 w 3116729"/>
              <a:gd name="connsiteY12" fmla="*/ 639482 h 1105647"/>
              <a:gd name="connsiteX0" fmla="*/ 62752 w 3129802"/>
              <a:gd name="connsiteY0" fmla="*/ 1105647 h 1105647"/>
              <a:gd name="connsiteX1" fmla="*/ 26894 w 3129802"/>
              <a:gd name="connsiteY1" fmla="*/ 872565 h 1105647"/>
              <a:gd name="connsiteX2" fmla="*/ 224117 w 3129802"/>
              <a:gd name="connsiteY2" fmla="*/ 585694 h 1105647"/>
              <a:gd name="connsiteX3" fmla="*/ 600635 w 3129802"/>
              <a:gd name="connsiteY3" fmla="*/ 424329 h 1105647"/>
              <a:gd name="connsiteX4" fmla="*/ 869576 w 3129802"/>
              <a:gd name="connsiteY4" fmla="*/ 245035 h 1105647"/>
              <a:gd name="connsiteX5" fmla="*/ 1353670 w 3129802"/>
              <a:gd name="connsiteY5" fmla="*/ 424329 h 1105647"/>
              <a:gd name="connsiteX6" fmla="*/ 1712258 w 3129802"/>
              <a:gd name="connsiteY6" fmla="*/ 388471 h 1105647"/>
              <a:gd name="connsiteX7" fmla="*/ 1676399 w 3129802"/>
              <a:gd name="connsiteY7" fmla="*/ 83671 h 1105647"/>
              <a:gd name="connsiteX8" fmla="*/ 2357717 w 3129802"/>
              <a:gd name="connsiteY8" fmla="*/ 47812 h 1105647"/>
              <a:gd name="connsiteX9" fmla="*/ 2519082 w 3129802"/>
              <a:gd name="connsiteY9" fmla="*/ 137459 h 1105647"/>
              <a:gd name="connsiteX10" fmla="*/ 2698376 w 3129802"/>
              <a:gd name="connsiteY10" fmla="*/ 29882 h 1105647"/>
              <a:gd name="connsiteX11" fmla="*/ 3056964 w 3129802"/>
              <a:gd name="connsiteY11" fmla="*/ 316753 h 1105647"/>
              <a:gd name="connsiteX12" fmla="*/ 3099920 w 3129802"/>
              <a:gd name="connsiteY12" fmla="*/ 616790 h 1105647"/>
              <a:gd name="connsiteX0" fmla="*/ 62752 w 3129802"/>
              <a:gd name="connsiteY0" fmla="*/ 1092153 h 1092153"/>
              <a:gd name="connsiteX1" fmla="*/ 26894 w 3129802"/>
              <a:gd name="connsiteY1" fmla="*/ 859071 h 1092153"/>
              <a:gd name="connsiteX2" fmla="*/ 224117 w 3129802"/>
              <a:gd name="connsiteY2" fmla="*/ 572200 h 1092153"/>
              <a:gd name="connsiteX3" fmla="*/ 600635 w 3129802"/>
              <a:gd name="connsiteY3" fmla="*/ 410835 h 1092153"/>
              <a:gd name="connsiteX4" fmla="*/ 869576 w 3129802"/>
              <a:gd name="connsiteY4" fmla="*/ 231541 h 1092153"/>
              <a:gd name="connsiteX5" fmla="*/ 1353670 w 3129802"/>
              <a:gd name="connsiteY5" fmla="*/ 410835 h 1092153"/>
              <a:gd name="connsiteX6" fmla="*/ 1712258 w 3129802"/>
              <a:gd name="connsiteY6" fmla="*/ 374977 h 1092153"/>
              <a:gd name="connsiteX7" fmla="*/ 1676399 w 3129802"/>
              <a:gd name="connsiteY7" fmla="*/ 70177 h 1092153"/>
              <a:gd name="connsiteX8" fmla="*/ 2357717 w 3129802"/>
              <a:gd name="connsiteY8" fmla="*/ 34318 h 1092153"/>
              <a:gd name="connsiteX9" fmla="*/ 2519082 w 3129802"/>
              <a:gd name="connsiteY9" fmla="*/ 123965 h 1092153"/>
              <a:gd name="connsiteX10" fmla="*/ 2698376 w 3129802"/>
              <a:gd name="connsiteY10" fmla="*/ 16388 h 1092153"/>
              <a:gd name="connsiteX11" fmla="*/ 3023719 w 3129802"/>
              <a:gd name="connsiteY11" fmla="*/ 222296 h 1092153"/>
              <a:gd name="connsiteX12" fmla="*/ 3099920 w 3129802"/>
              <a:gd name="connsiteY12" fmla="*/ 603296 h 1092153"/>
              <a:gd name="connsiteX0" fmla="*/ 62752 w 3129802"/>
              <a:gd name="connsiteY0" fmla="*/ 1092153 h 1092153"/>
              <a:gd name="connsiteX1" fmla="*/ 26894 w 3129802"/>
              <a:gd name="connsiteY1" fmla="*/ 859071 h 1092153"/>
              <a:gd name="connsiteX2" fmla="*/ 224117 w 3129802"/>
              <a:gd name="connsiteY2" fmla="*/ 572200 h 1092153"/>
              <a:gd name="connsiteX3" fmla="*/ 600635 w 3129802"/>
              <a:gd name="connsiteY3" fmla="*/ 410835 h 1092153"/>
              <a:gd name="connsiteX4" fmla="*/ 869576 w 3129802"/>
              <a:gd name="connsiteY4" fmla="*/ 231541 h 1092153"/>
              <a:gd name="connsiteX5" fmla="*/ 1353670 w 3129802"/>
              <a:gd name="connsiteY5" fmla="*/ 410835 h 1092153"/>
              <a:gd name="connsiteX6" fmla="*/ 1575919 w 3129802"/>
              <a:gd name="connsiteY6" fmla="*/ 374696 h 1092153"/>
              <a:gd name="connsiteX7" fmla="*/ 1676399 w 3129802"/>
              <a:gd name="connsiteY7" fmla="*/ 70177 h 1092153"/>
              <a:gd name="connsiteX8" fmla="*/ 2357717 w 3129802"/>
              <a:gd name="connsiteY8" fmla="*/ 34318 h 1092153"/>
              <a:gd name="connsiteX9" fmla="*/ 2519082 w 3129802"/>
              <a:gd name="connsiteY9" fmla="*/ 123965 h 1092153"/>
              <a:gd name="connsiteX10" fmla="*/ 2698376 w 3129802"/>
              <a:gd name="connsiteY10" fmla="*/ 16388 h 1092153"/>
              <a:gd name="connsiteX11" fmla="*/ 3023719 w 3129802"/>
              <a:gd name="connsiteY11" fmla="*/ 222296 h 1092153"/>
              <a:gd name="connsiteX12" fmla="*/ 3099920 w 3129802"/>
              <a:gd name="connsiteY12" fmla="*/ 603296 h 1092153"/>
              <a:gd name="connsiteX0" fmla="*/ 62752 w 3129802"/>
              <a:gd name="connsiteY0" fmla="*/ 1092153 h 1092153"/>
              <a:gd name="connsiteX1" fmla="*/ 26894 w 3129802"/>
              <a:gd name="connsiteY1" fmla="*/ 859071 h 1092153"/>
              <a:gd name="connsiteX2" fmla="*/ 224117 w 3129802"/>
              <a:gd name="connsiteY2" fmla="*/ 572200 h 1092153"/>
              <a:gd name="connsiteX3" fmla="*/ 600635 w 3129802"/>
              <a:gd name="connsiteY3" fmla="*/ 410835 h 1092153"/>
              <a:gd name="connsiteX4" fmla="*/ 869576 w 3129802"/>
              <a:gd name="connsiteY4" fmla="*/ 231541 h 1092153"/>
              <a:gd name="connsiteX5" fmla="*/ 1353670 w 3129802"/>
              <a:gd name="connsiteY5" fmla="*/ 410835 h 1092153"/>
              <a:gd name="connsiteX6" fmla="*/ 1575919 w 3129802"/>
              <a:gd name="connsiteY6" fmla="*/ 374696 h 1092153"/>
              <a:gd name="connsiteX7" fmla="*/ 1728319 w 3129802"/>
              <a:gd name="connsiteY7" fmla="*/ 146096 h 1092153"/>
              <a:gd name="connsiteX8" fmla="*/ 2357717 w 3129802"/>
              <a:gd name="connsiteY8" fmla="*/ 34318 h 1092153"/>
              <a:gd name="connsiteX9" fmla="*/ 2519082 w 3129802"/>
              <a:gd name="connsiteY9" fmla="*/ 123965 h 1092153"/>
              <a:gd name="connsiteX10" fmla="*/ 2698376 w 3129802"/>
              <a:gd name="connsiteY10" fmla="*/ 16388 h 1092153"/>
              <a:gd name="connsiteX11" fmla="*/ 3023719 w 3129802"/>
              <a:gd name="connsiteY11" fmla="*/ 222296 h 1092153"/>
              <a:gd name="connsiteX12" fmla="*/ 3099920 w 3129802"/>
              <a:gd name="connsiteY12" fmla="*/ 603296 h 1092153"/>
              <a:gd name="connsiteX0" fmla="*/ 62752 w 3129802"/>
              <a:gd name="connsiteY0" fmla="*/ 1092153 h 1092153"/>
              <a:gd name="connsiteX1" fmla="*/ 26894 w 3129802"/>
              <a:gd name="connsiteY1" fmla="*/ 859071 h 1092153"/>
              <a:gd name="connsiteX2" fmla="*/ 224117 w 3129802"/>
              <a:gd name="connsiteY2" fmla="*/ 572200 h 1092153"/>
              <a:gd name="connsiteX3" fmla="*/ 600635 w 3129802"/>
              <a:gd name="connsiteY3" fmla="*/ 410835 h 1092153"/>
              <a:gd name="connsiteX4" fmla="*/ 869576 w 3129802"/>
              <a:gd name="connsiteY4" fmla="*/ 231541 h 1092153"/>
              <a:gd name="connsiteX5" fmla="*/ 1353670 w 3129802"/>
              <a:gd name="connsiteY5" fmla="*/ 410835 h 1092153"/>
              <a:gd name="connsiteX6" fmla="*/ 1728319 w 3129802"/>
              <a:gd name="connsiteY6" fmla="*/ 374696 h 1092153"/>
              <a:gd name="connsiteX7" fmla="*/ 1728319 w 3129802"/>
              <a:gd name="connsiteY7" fmla="*/ 146096 h 1092153"/>
              <a:gd name="connsiteX8" fmla="*/ 2357717 w 3129802"/>
              <a:gd name="connsiteY8" fmla="*/ 34318 h 1092153"/>
              <a:gd name="connsiteX9" fmla="*/ 2519082 w 3129802"/>
              <a:gd name="connsiteY9" fmla="*/ 123965 h 1092153"/>
              <a:gd name="connsiteX10" fmla="*/ 2698376 w 3129802"/>
              <a:gd name="connsiteY10" fmla="*/ 16388 h 1092153"/>
              <a:gd name="connsiteX11" fmla="*/ 3023719 w 3129802"/>
              <a:gd name="connsiteY11" fmla="*/ 222296 h 1092153"/>
              <a:gd name="connsiteX12" fmla="*/ 3099920 w 3129802"/>
              <a:gd name="connsiteY12" fmla="*/ 603296 h 1092153"/>
              <a:gd name="connsiteX0" fmla="*/ 180725 w 3106208"/>
              <a:gd name="connsiteY0" fmla="*/ 1066800 h 1066800"/>
              <a:gd name="connsiteX1" fmla="*/ 3300 w 3106208"/>
              <a:gd name="connsiteY1" fmla="*/ 859071 h 1066800"/>
              <a:gd name="connsiteX2" fmla="*/ 200523 w 3106208"/>
              <a:gd name="connsiteY2" fmla="*/ 572200 h 1066800"/>
              <a:gd name="connsiteX3" fmla="*/ 577041 w 3106208"/>
              <a:gd name="connsiteY3" fmla="*/ 410835 h 1066800"/>
              <a:gd name="connsiteX4" fmla="*/ 845982 w 3106208"/>
              <a:gd name="connsiteY4" fmla="*/ 231541 h 1066800"/>
              <a:gd name="connsiteX5" fmla="*/ 1330076 w 3106208"/>
              <a:gd name="connsiteY5" fmla="*/ 410835 h 1066800"/>
              <a:gd name="connsiteX6" fmla="*/ 1704725 w 3106208"/>
              <a:gd name="connsiteY6" fmla="*/ 374696 h 1066800"/>
              <a:gd name="connsiteX7" fmla="*/ 1704725 w 3106208"/>
              <a:gd name="connsiteY7" fmla="*/ 146096 h 1066800"/>
              <a:gd name="connsiteX8" fmla="*/ 2334123 w 3106208"/>
              <a:gd name="connsiteY8" fmla="*/ 34318 h 1066800"/>
              <a:gd name="connsiteX9" fmla="*/ 2495488 w 3106208"/>
              <a:gd name="connsiteY9" fmla="*/ 123965 h 1066800"/>
              <a:gd name="connsiteX10" fmla="*/ 2674782 w 3106208"/>
              <a:gd name="connsiteY10" fmla="*/ 16388 h 1066800"/>
              <a:gd name="connsiteX11" fmla="*/ 3000125 w 3106208"/>
              <a:gd name="connsiteY11" fmla="*/ 222296 h 1066800"/>
              <a:gd name="connsiteX12" fmla="*/ 3076326 w 3106208"/>
              <a:gd name="connsiteY12" fmla="*/ 603296 h 1066800"/>
              <a:gd name="connsiteX0" fmla="*/ 0 w 3102908"/>
              <a:gd name="connsiteY0" fmla="*/ 859071 h 859071"/>
              <a:gd name="connsiteX1" fmla="*/ 197223 w 3102908"/>
              <a:gd name="connsiteY1" fmla="*/ 572200 h 859071"/>
              <a:gd name="connsiteX2" fmla="*/ 573741 w 3102908"/>
              <a:gd name="connsiteY2" fmla="*/ 410835 h 859071"/>
              <a:gd name="connsiteX3" fmla="*/ 842682 w 3102908"/>
              <a:gd name="connsiteY3" fmla="*/ 231541 h 859071"/>
              <a:gd name="connsiteX4" fmla="*/ 1326776 w 3102908"/>
              <a:gd name="connsiteY4" fmla="*/ 410835 h 859071"/>
              <a:gd name="connsiteX5" fmla="*/ 1701425 w 3102908"/>
              <a:gd name="connsiteY5" fmla="*/ 374696 h 859071"/>
              <a:gd name="connsiteX6" fmla="*/ 1701425 w 3102908"/>
              <a:gd name="connsiteY6" fmla="*/ 146096 h 859071"/>
              <a:gd name="connsiteX7" fmla="*/ 2330823 w 3102908"/>
              <a:gd name="connsiteY7" fmla="*/ 34318 h 859071"/>
              <a:gd name="connsiteX8" fmla="*/ 2492188 w 3102908"/>
              <a:gd name="connsiteY8" fmla="*/ 123965 h 859071"/>
              <a:gd name="connsiteX9" fmla="*/ 2671482 w 3102908"/>
              <a:gd name="connsiteY9" fmla="*/ 16388 h 859071"/>
              <a:gd name="connsiteX10" fmla="*/ 2996825 w 3102908"/>
              <a:gd name="connsiteY10" fmla="*/ 222296 h 859071"/>
              <a:gd name="connsiteX11" fmla="*/ 3073026 w 3102908"/>
              <a:gd name="connsiteY11" fmla="*/ 603296 h 859071"/>
              <a:gd name="connsiteX0" fmla="*/ 0 w 3001683"/>
              <a:gd name="connsiteY0" fmla="*/ 914401 h 914401"/>
              <a:gd name="connsiteX1" fmla="*/ 95998 w 3001683"/>
              <a:gd name="connsiteY1" fmla="*/ 572200 h 914401"/>
              <a:gd name="connsiteX2" fmla="*/ 472516 w 3001683"/>
              <a:gd name="connsiteY2" fmla="*/ 410835 h 914401"/>
              <a:gd name="connsiteX3" fmla="*/ 741457 w 3001683"/>
              <a:gd name="connsiteY3" fmla="*/ 231541 h 914401"/>
              <a:gd name="connsiteX4" fmla="*/ 1225551 w 3001683"/>
              <a:gd name="connsiteY4" fmla="*/ 410835 h 914401"/>
              <a:gd name="connsiteX5" fmla="*/ 1600200 w 3001683"/>
              <a:gd name="connsiteY5" fmla="*/ 374696 h 914401"/>
              <a:gd name="connsiteX6" fmla="*/ 1600200 w 3001683"/>
              <a:gd name="connsiteY6" fmla="*/ 146096 h 914401"/>
              <a:gd name="connsiteX7" fmla="*/ 2229598 w 3001683"/>
              <a:gd name="connsiteY7" fmla="*/ 34318 h 914401"/>
              <a:gd name="connsiteX8" fmla="*/ 2390963 w 3001683"/>
              <a:gd name="connsiteY8" fmla="*/ 123965 h 914401"/>
              <a:gd name="connsiteX9" fmla="*/ 2570257 w 3001683"/>
              <a:gd name="connsiteY9" fmla="*/ 16388 h 914401"/>
              <a:gd name="connsiteX10" fmla="*/ 2895600 w 3001683"/>
              <a:gd name="connsiteY10" fmla="*/ 222296 h 914401"/>
              <a:gd name="connsiteX11" fmla="*/ 2971801 w 3001683"/>
              <a:gd name="connsiteY11" fmla="*/ 603296 h 914401"/>
              <a:gd name="connsiteX0" fmla="*/ 46255 w 2971738"/>
              <a:gd name="connsiteY0" fmla="*/ 914401 h 914401"/>
              <a:gd name="connsiteX1" fmla="*/ 66053 w 2971738"/>
              <a:gd name="connsiteY1" fmla="*/ 572200 h 914401"/>
              <a:gd name="connsiteX2" fmla="*/ 442571 w 2971738"/>
              <a:gd name="connsiteY2" fmla="*/ 410835 h 914401"/>
              <a:gd name="connsiteX3" fmla="*/ 711512 w 2971738"/>
              <a:gd name="connsiteY3" fmla="*/ 231541 h 914401"/>
              <a:gd name="connsiteX4" fmla="*/ 1195606 w 2971738"/>
              <a:gd name="connsiteY4" fmla="*/ 410835 h 914401"/>
              <a:gd name="connsiteX5" fmla="*/ 1570255 w 2971738"/>
              <a:gd name="connsiteY5" fmla="*/ 374696 h 914401"/>
              <a:gd name="connsiteX6" fmla="*/ 1570255 w 2971738"/>
              <a:gd name="connsiteY6" fmla="*/ 146096 h 914401"/>
              <a:gd name="connsiteX7" fmla="*/ 2199653 w 2971738"/>
              <a:gd name="connsiteY7" fmla="*/ 34318 h 914401"/>
              <a:gd name="connsiteX8" fmla="*/ 2361018 w 2971738"/>
              <a:gd name="connsiteY8" fmla="*/ 123965 h 914401"/>
              <a:gd name="connsiteX9" fmla="*/ 2540312 w 2971738"/>
              <a:gd name="connsiteY9" fmla="*/ 16388 h 914401"/>
              <a:gd name="connsiteX10" fmla="*/ 2865655 w 2971738"/>
              <a:gd name="connsiteY10" fmla="*/ 222296 h 914401"/>
              <a:gd name="connsiteX11" fmla="*/ 2941856 w 2971738"/>
              <a:gd name="connsiteY11" fmla="*/ 603296 h 914401"/>
              <a:gd name="connsiteX0" fmla="*/ 46255 w 2971738"/>
              <a:gd name="connsiteY0" fmla="*/ 915452 h 915452"/>
              <a:gd name="connsiteX1" fmla="*/ 66053 w 2971738"/>
              <a:gd name="connsiteY1" fmla="*/ 573251 h 915452"/>
              <a:gd name="connsiteX2" fmla="*/ 442571 w 2971738"/>
              <a:gd name="connsiteY2" fmla="*/ 411886 h 915452"/>
              <a:gd name="connsiteX3" fmla="*/ 711512 w 2971738"/>
              <a:gd name="connsiteY3" fmla="*/ 232592 h 915452"/>
              <a:gd name="connsiteX4" fmla="*/ 1195606 w 2971738"/>
              <a:gd name="connsiteY4" fmla="*/ 411886 h 915452"/>
              <a:gd name="connsiteX5" fmla="*/ 1570255 w 2971738"/>
              <a:gd name="connsiteY5" fmla="*/ 375747 h 915452"/>
              <a:gd name="connsiteX6" fmla="*/ 1570255 w 2971738"/>
              <a:gd name="connsiteY6" fmla="*/ 147147 h 915452"/>
              <a:gd name="connsiteX7" fmla="*/ 2199653 w 2971738"/>
              <a:gd name="connsiteY7" fmla="*/ 35369 h 915452"/>
              <a:gd name="connsiteX8" fmla="*/ 2361018 w 2971738"/>
              <a:gd name="connsiteY8" fmla="*/ 125016 h 915452"/>
              <a:gd name="connsiteX9" fmla="*/ 2540312 w 2971738"/>
              <a:gd name="connsiteY9" fmla="*/ 17439 h 915452"/>
              <a:gd name="connsiteX10" fmla="*/ 2713254 w 2971738"/>
              <a:gd name="connsiteY10" fmla="*/ 229652 h 915452"/>
              <a:gd name="connsiteX11" fmla="*/ 2941856 w 2971738"/>
              <a:gd name="connsiteY11" fmla="*/ 604347 h 915452"/>
              <a:gd name="connsiteX0" fmla="*/ 46255 w 2819336"/>
              <a:gd name="connsiteY0" fmla="*/ 915452 h 915452"/>
              <a:gd name="connsiteX1" fmla="*/ 66053 w 2819336"/>
              <a:gd name="connsiteY1" fmla="*/ 573251 h 915452"/>
              <a:gd name="connsiteX2" fmla="*/ 442571 w 2819336"/>
              <a:gd name="connsiteY2" fmla="*/ 411886 h 915452"/>
              <a:gd name="connsiteX3" fmla="*/ 711512 w 2819336"/>
              <a:gd name="connsiteY3" fmla="*/ 232592 h 915452"/>
              <a:gd name="connsiteX4" fmla="*/ 1195606 w 2819336"/>
              <a:gd name="connsiteY4" fmla="*/ 411886 h 915452"/>
              <a:gd name="connsiteX5" fmla="*/ 1570255 w 2819336"/>
              <a:gd name="connsiteY5" fmla="*/ 375747 h 915452"/>
              <a:gd name="connsiteX6" fmla="*/ 1570255 w 2819336"/>
              <a:gd name="connsiteY6" fmla="*/ 147147 h 915452"/>
              <a:gd name="connsiteX7" fmla="*/ 2199653 w 2819336"/>
              <a:gd name="connsiteY7" fmla="*/ 35369 h 915452"/>
              <a:gd name="connsiteX8" fmla="*/ 2361018 w 2819336"/>
              <a:gd name="connsiteY8" fmla="*/ 125016 h 915452"/>
              <a:gd name="connsiteX9" fmla="*/ 2540312 w 2819336"/>
              <a:gd name="connsiteY9" fmla="*/ 17439 h 915452"/>
              <a:gd name="connsiteX10" fmla="*/ 2713254 w 2819336"/>
              <a:gd name="connsiteY10" fmla="*/ 229652 h 915452"/>
              <a:gd name="connsiteX11" fmla="*/ 2789454 w 2819336"/>
              <a:gd name="connsiteY11" fmla="*/ 610652 h 915452"/>
              <a:gd name="connsiteX0" fmla="*/ 46255 w 2819336"/>
              <a:gd name="connsiteY0" fmla="*/ 883771 h 883771"/>
              <a:gd name="connsiteX1" fmla="*/ 66053 w 2819336"/>
              <a:gd name="connsiteY1" fmla="*/ 541570 h 883771"/>
              <a:gd name="connsiteX2" fmla="*/ 442571 w 2819336"/>
              <a:gd name="connsiteY2" fmla="*/ 380205 h 883771"/>
              <a:gd name="connsiteX3" fmla="*/ 711512 w 2819336"/>
              <a:gd name="connsiteY3" fmla="*/ 200911 h 883771"/>
              <a:gd name="connsiteX4" fmla="*/ 1195606 w 2819336"/>
              <a:gd name="connsiteY4" fmla="*/ 380205 h 883771"/>
              <a:gd name="connsiteX5" fmla="*/ 1570255 w 2819336"/>
              <a:gd name="connsiteY5" fmla="*/ 344066 h 883771"/>
              <a:gd name="connsiteX6" fmla="*/ 1570255 w 2819336"/>
              <a:gd name="connsiteY6" fmla="*/ 115466 h 883771"/>
              <a:gd name="connsiteX7" fmla="*/ 2199653 w 2819336"/>
              <a:gd name="connsiteY7" fmla="*/ 3688 h 883771"/>
              <a:gd name="connsiteX8" fmla="*/ 2361018 w 2819336"/>
              <a:gd name="connsiteY8" fmla="*/ 93335 h 883771"/>
              <a:gd name="connsiteX9" fmla="*/ 2560854 w 2819336"/>
              <a:gd name="connsiteY9" fmla="*/ 121771 h 883771"/>
              <a:gd name="connsiteX10" fmla="*/ 2713254 w 2819336"/>
              <a:gd name="connsiteY10" fmla="*/ 197971 h 883771"/>
              <a:gd name="connsiteX11" fmla="*/ 2789454 w 2819336"/>
              <a:gd name="connsiteY11" fmla="*/ 578971 h 883771"/>
              <a:gd name="connsiteX0" fmla="*/ 46255 w 2819336"/>
              <a:gd name="connsiteY0" fmla="*/ 883771 h 883771"/>
              <a:gd name="connsiteX1" fmla="*/ 66053 w 2819336"/>
              <a:gd name="connsiteY1" fmla="*/ 541570 h 883771"/>
              <a:gd name="connsiteX2" fmla="*/ 442571 w 2819336"/>
              <a:gd name="connsiteY2" fmla="*/ 380205 h 883771"/>
              <a:gd name="connsiteX3" fmla="*/ 711512 w 2819336"/>
              <a:gd name="connsiteY3" fmla="*/ 200911 h 883771"/>
              <a:gd name="connsiteX4" fmla="*/ 1195606 w 2819336"/>
              <a:gd name="connsiteY4" fmla="*/ 380205 h 883771"/>
              <a:gd name="connsiteX5" fmla="*/ 1570255 w 2819336"/>
              <a:gd name="connsiteY5" fmla="*/ 344066 h 883771"/>
              <a:gd name="connsiteX6" fmla="*/ 1570255 w 2819336"/>
              <a:gd name="connsiteY6" fmla="*/ 115466 h 883771"/>
              <a:gd name="connsiteX7" fmla="*/ 2199653 w 2819336"/>
              <a:gd name="connsiteY7" fmla="*/ 3688 h 883771"/>
              <a:gd name="connsiteX8" fmla="*/ 2361018 w 2819336"/>
              <a:gd name="connsiteY8" fmla="*/ 93335 h 883771"/>
              <a:gd name="connsiteX9" fmla="*/ 2713254 w 2819336"/>
              <a:gd name="connsiteY9" fmla="*/ 197971 h 883771"/>
              <a:gd name="connsiteX10" fmla="*/ 2789454 w 2819336"/>
              <a:gd name="connsiteY10" fmla="*/ 578971 h 883771"/>
              <a:gd name="connsiteX0" fmla="*/ 46255 w 2819336"/>
              <a:gd name="connsiteY0" fmla="*/ 810094 h 810094"/>
              <a:gd name="connsiteX1" fmla="*/ 66053 w 2819336"/>
              <a:gd name="connsiteY1" fmla="*/ 467893 h 810094"/>
              <a:gd name="connsiteX2" fmla="*/ 442571 w 2819336"/>
              <a:gd name="connsiteY2" fmla="*/ 306528 h 810094"/>
              <a:gd name="connsiteX3" fmla="*/ 711512 w 2819336"/>
              <a:gd name="connsiteY3" fmla="*/ 127234 h 810094"/>
              <a:gd name="connsiteX4" fmla="*/ 1195606 w 2819336"/>
              <a:gd name="connsiteY4" fmla="*/ 306528 h 810094"/>
              <a:gd name="connsiteX5" fmla="*/ 1570255 w 2819336"/>
              <a:gd name="connsiteY5" fmla="*/ 270389 h 810094"/>
              <a:gd name="connsiteX6" fmla="*/ 1570255 w 2819336"/>
              <a:gd name="connsiteY6" fmla="*/ 41789 h 810094"/>
              <a:gd name="connsiteX7" fmla="*/ 2361018 w 2819336"/>
              <a:gd name="connsiteY7" fmla="*/ 19658 h 810094"/>
              <a:gd name="connsiteX8" fmla="*/ 2713254 w 2819336"/>
              <a:gd name="connsiteY8" fmla="*/ 124294 h 810094"/>
              <a:gd name="connsiteX9" fmla="*/ 2789454 w 2819336"/>
              <a:gd name="connsiteY9" fmla="*/ 505294 h 810094"/>
              <a:gd name="connsiteX0" fmla="*/ 46255 w 2819336"/>
              <a:gd name="connsiteY0" fmla="*/ 851952 h 851952"/>
              <a:gd name="connsiteX1" fmla="*/ 66053 w 2819336"/>
              <a:gd name="connsiteY1" fmla="*/ 509751 h 851952"/>
              <a:gd name="connsiteX2" fmla="*/ 442571 w 2819336"/>
              <a:gd name="connsiteY2" fmla="*/ 348386 h 851952"/>
              <a:gd name="connsiteX3" fmla="*/ 711512 w 2819336"/>
              <a:gd name="connsiteY3" fmla="*/ 169092 h 851952"/>
              <a:gd name="connsiteX4" fmla="*/ 1195606 w 2819336"/>
              <a:gd name="connsiteY4" fmla="*/ 348386 h 851952"/>
              <a:gd name="connsiteX5" fmla="*/ 1570255 w 2819336"/>
              <a:gd name="connsiteY5" fmla="*/ 312247 h 851952"/>
              <a:gd name="connsiteX6" fmla="*/ 1570255 w 2819336"/>
              <a:gd name="connsiteY6" fmla="*/ 83647 h 851952"/>
              <a:gd name="connsiteX7" fmla="*/ 2179854 w 2819336"/>
              <a:gd name="connsiteY7" fmla="*/ 13751 h 851952"/>
              <a:gd name="connsiteX8" fmla="*/ 2713254 w 2819336"/>
              <a:gd name="connsiteY8" fmla="*/ 166152 h 851952"/>
              <a:gd name="connsiteX9" fmla="*/ 2789454 w 2819336"/>
              <a:gd name="connsiteY9" fmla="*/ 547152 h 851952"/>
              <a:gd name="connsiteX0" fmla="*/ 46255 w 2819336"/>
              <a:gd name="connsiteY0" fmla="*/ 851952 h 851952"/>
              <a:gd name="connsiteX1" fmla="*/ 66053 w 2819336"/>
              <a:gd name="connsiteY1" fmla="*/ 509751 h 851952"/>
              <a:gd name="connsiteX2" fmla="*/ 442571 w 2819336"/>
              <a:gd name="connsiteY2" fmla="*/ 348386 h 851952"/>
              <a:gd name="connsiteX3" fmla="*/ 711512 w 2819336"/>
              <a:gd name="connsiteY3" fmla="*/ 169092 h 851952"/>
              <a:gd name="connsiteX4" fmla="*/ 1195606 w 2819336"/>
              <a:gd name="connsiteY4" fmla="*/ 348386 h 851952"/>
              <a:gd name="connsiteX5" fmla="*/ 1570255 w 2819336"/>
              <a:gd name="connsiteY5" fmla="*/ 312247 h 851952"/>
              <a:gd name="connsiteX6" fmla="*/ 1722654 w 2819336"/>
              <a:gd name="connsiteY6" fmla="*/ 89951 h 851952"/>
              <a:gd name="connsiteX7" fmla="*/ 2179854 w 2819336"/>
              <a:gd name="connsiteY7" fmla="*/ 13751 h 851952"/>
              <a:gd name="connsiteX8" fmla="*/ 2713254 w 2819336"/>
              <a:gd name="connsiteY8" fmla="*/ 166152 h 851952"/>
              <a:gd name="connsiteX9" fmla="*/ 2789454 w 2819336"/>
              <a:gd name="connsiteY9" fmla="*/ 547152 h 851952"/>
              <a:gd name="connsiteX0" fmla="*/ 46255 w 2819336"/>
              <a:gd name="connsiteY0" fmla="*/ 851952 h 851952"/>
              <a:gd name="connsiteX1" fmla="*/ 66053 w 2819336"/>
              <a:gd name="connsiteY1" fmla="*/ 509751 h 851952"/>
              <a:gd name="connsiteX2" fmla="*/ 442571 w 2819336"/>
              <a:gd name="connsiteY2" fmla="*/ 348386 h 851952"/>
              <a:gd name="connsiteX3" fmla="*/ 711512 w 2819336"/>
              <a:gd name="connsiteY3" fmla="*/ 169092 h 851952"/>
              <a:gd name="connsiteX4" fmla="*/ 1195606 w 2819336"/>
              <a:gd name="connsiteY4" fmla="*/ 348386 h 851952"/>
              <a:gd name="connsiteX5" fmla="*/ 1570255 w 2819336"/>
              <a:gd name="connsiteY5" fmla="*/ 312247 h 851952"/>
              <a:gd name="connsiteX6" fmla="*/ 1722654 w 2819336"/>
              <a:gd name="connsiteY6" fmla="*/ 89951 h 851952"/>
              <a:gd name="connsiteX7" fmla="*/ 2179854 w 2819336"/>
              <a:gd name="connsiteY7" fmla="*/ 13751 h 851952"/>
              <a:gd name="connsiteX8" fmla="*/ 2637054 w 2819336"/>
              <a:gd name="connsiteY8" fmla="*/ 166151 h 851952"/>
              <a:gd name="connsiteX9" fmla="*/ 2789454 w 2819336"/>
              <a:gd name="connsiteY9" fmla="*/ 547152 h 851952"/>
              <a:gd name="connsiteX0" fmla="*/ 46255 w 2637054"/>
              <a:gd name="connsiteY0" fmla="*/ 851952 h 851952"/>
              <a:gd name="connsiteX1" fmla="*/ 66053 w 2637054"/>
              <a:gd name="connsiteY1" fmla="*/ 509751 h 851952"/>
              <a:gd name="connsiteX2" fmla="*/ 442571 w 2637054"/>
              <a:gd name="connsiteY2" fmla="*/ 348386 h 851952"/>
              <a:gd name="connsiteX3" fmla="*/ 711512 w 2637054"/>
              <a:gd name="connsiteY3" fmla="*/ 169092 h 851952"/>
              <a:gd name="connsiteX4" fmla="*/ 1195606 w 2637054"/>
              <a:gd name="connsiteY4" fmla="*/ 348386 h 851952"/>
              <a:gd name="connsiteX5" fmla="*/ 1570255 w 2637054"/>
              <a:gd name="connsiteY5" fmla="*/ 312247 h 851952"/>
              <a:gd name="connsiteX6" fmla="*/ 1722654 w 2637054"/>
              <a:gd name="connsiteY6" fmla="*/ 89951 h 851952"/>
              <a:gd name="connsiteX7" fmla="*/ 2179854 w 2637054"/>
              <a:gd name="connsiteY7" fmla="*/ 13751 h 851952"/>
              <a:gd name="connsiteX8" fmla="*/ 2637054 w 2637054"/>
              <a:gd name="connsiteY8" fmla="*/ 166151 h 851952"/>
              <a:gd name="connsiteX0" fmla="*/ 46255 w 2713254"/>
              <a:gd name="connsiteY0" fmla="*/ 851952 h 851952"/>
              <a:gd name="connsiteX1" fmla="*/ 66053 w 2713254"/>
              <a:gd name="connsiteY1" fmla="*/ 509751 h 851952"/>
              <a:gd name="connsiteX2" fmla="*/ 442571 w 2713254"/>
              <a:gd name="connsiteY2" fmla="*/ 348386 h 851952"/>
              <a:gd name="connsiteX3" fmla="*/ 711512 w 2713254"/>
              <a:gd name="connsiteY3" fmla="*/ 169092 h 851952"/>
              <a:gd name="connsiteX4" fmla="*/ 1195606 w 2713254"/>
              <a:gd name="connsiteY4" fmla="*/ 348386 h 851952"/>
              <a:gd name="connsiteX5" fmla="*/ 1570255 w 2713254"/>
              <a:gd name="connsiteY5" fmla="*/ 312247 h 851952"/>
              <a:gd name="connsiteX6" fmla="*/ 1722654 w 2713254"/>
              <a:gd name="connsiteY6" fmla="*/ 89951 h 851952"/>
              <a:gd name="connsiteX7" fmla="*/ 2179854 w 2713254"/>
              <a:gd name="connsiteY7" fmla="*/ 13751 h 851952"/>
              <a:gd name="connsiteX8" fmla="*/ 2713254 w 2713254"/>
              <a:gd name="connsiteY8" fmla="*/ 242351 h 851952"/>
              <a:gd name="connsiteX0" fmla="*/ 46255 w 2713254"/>
              <a:gd name="connsiteY0" fmla="*/ 838201 h 838201"/>
              <a:gd name="connsiteX1" fmla="*/ 66053 w 2713254"/>
              <a:gd name="connsiteY1" fmla="*/ 496000 h 838201"/>
              <a:gd name="connsiteX2" fmla="*/ 442571 w 2713254"/>
              <a:gd name="connsiteY2" fmla="*/ 334635 h 838201"/>
              <a:gd name="connsiteX3" fmla="*/ 711512 w 2713254"/>
              <a:gd name="connsiteY3" fmla="*/ 155341 h 838201"/>
              <a:gd name="connsiteX4" fmla="*/ 1195606 w 2713254"/>
              <a:gd name="connsiteY4" fmla="*/ 334635 h 838201"/>
              <a:gd name="connsiteX5" fmla="*/ 1570255 w 2713254"/>
              <a:gd name="connsiteY5" fmla="*/ 298496 h 838201"/>
              <a:gd name="connsiteX6" fmla="*/ 1722654 w 2713254"/>
              <a:gd name="connsiteY6" fmla="*/ 76200 h 838201"/>
              <a:gd name="connsiteX7" fmla="*/ 2179854 w 2713254"/>
              <a:gd name="connsiteY7" fmla="*/ 0 h 838201"/>
              <a:gd name="connsiteX8" fmla="*/ 2560854 w 2713254"/>
              <a:gd name="connsiteY8" fmla="*/ 76200 h 838201"/>
              <a:gd name="connsiteX9" fmla="*/ 2713254 w 2713254"/>
              <a:gd name="connsiteY9" fmla="*/ 228600 h 83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3254" h="838201">
                <a:moveTo>
                  <a:pt x="46255" y="838201"/>
                </a:moveTo>
                <a:cubicBezTo>
                  <a:pt x="49555" y="755768"/>
                  <a:pt x="0" y="579928"/>
                  <a:pt x="66053" y="496000"/>
                </a:cubicBezTo>
                <a:cubicBezTo>
                  <a:pt x="132106" y="412072"/>
                  <a:pt x="334995" y="391411"/>
                  <a:pt x="442571" y="334635"/>
                </a:cubicBezTo>
                <a:cubicBezTo>
                  <a:pt x="550147" y="277859"/>
                  <a:pt x="586006" y="155341"/>
                  <a:pt x="711512" y="155341"/>
                </a:cubicBezTo>
                <a:cubicBezTo>
                  <a:pt x="837018" y="155341"/>
                  <a:pt x="1052482" y="310776"/>
                  <a:pt x="1195606" y="334635"/>
                </a:cubicBezTo>
                <a:cubicBezTo>
                  <a:pt x="1338730" y="358494"/>
                  <a:pt x="1482414" y="341568"/>
                  <a:pt x="1570255" y="298496"/>
                </a:cubicBezTo>
                <a:cubicBezTo>
                  <a:pt x="1658096" y="255424"/>
                  <a:pt x="1621054" y="125949"/>
                  <a:pt x="1722654" y="76200"/>
                </a:cubicBezTo>
                <a:cubicBezTo>
                  <a:pt x="1824254" y="26451"/>
                  <a:pt x="2040154" y="0"/>
                  <a:pt x="2179854" y="0"/>
                </a:cubicBezTo>
                <a:cubicBezTo>
                  <a:pt x="2319554" y="0"/>
                  <a:pt x="2471954" y="38100"/>
                  <a:pt x="2560854" y="76200"/>
                </a:cubicBezTo>
                <a:cubicBezTo>
                  <a:pt x="2649754" y="114300"/>
                  <a:pt x="2684430" y="212958"/>
                  <a:pt x="2713254" y="228600"/>
                </a:cubicBezTo>
              </a:path>
            </a:pathLst>
          </a:custGeom>
          <a:ln w="63500" cap="rnd">
            <a:solidFill>
              <a:srgbClr val="A50021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1016310" y="2704443"/>
            <a:ext cx="184476" cy="1753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5349955" y="3021057"/>
            <a:ext cx="184476" cy="1753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7792355" y="2195243"/>
            <a:ext cx="184476" cy="1753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6697808" y="4782964"/>
            <a:ext cx="184476" cy="1753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7997683" y="1648742"/>
            <a:ext cx="184476" cy="1753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5720577" y="3283278"/>
            <a:ext cx="184476" cy="1753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90439" y="3205396"/>
            <a:ext cx="15376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Cates Landing, TN</a:t>
            </a:r>
          </a:p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$13,000,000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147070" y="2743731"/>
            <a:ext cx="205332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Green Trade Corridor, CA</a:t>
            </a:r>
          </a:p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$30,000,000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863084" y="3093284"/>
            <a:ext cx="15791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Tri-City Port, IL</a:t>
            </a:r>
          </a:p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$14,500,000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518972" y="4945415"/>
            <a:ext cx="142539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Port Manatee, FL</a:t>
            </a:r>
          </a:p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$9,000,000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435999" y="2403348"/>
            <a:ext cx="125661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Davisville, RI</a:t>
            </a:r>
          </a:p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$22,300,000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423419" y="1270516"/>
            <a:ext cx="137409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Maine Ports, ME</a:t>
            </a:r>
          </a:p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$14,000,000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9543" y="3974175"/>
            <a:ext cx="128554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Tenn-Tom W/W</a:t>
            </a:r>
          </a:p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$1,700,000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574680" y="4430805"/>
            <a:ext cx="97174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Cross Gulf</a:t>
            </a:r>
          </a:p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$3,340,000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556443" y="3016359"/>
            <a:ext cx="108715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James River</a:t>
            </a:r>
          </a:p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$1,100,000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895180" y="1648126"/>
            <a:ext cx="205332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Detroit/Windsor Ferry</a:t>
            </a:r>
          </a:p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$2,200,000</a:t>
            </a:r>
          </a:p>
        </p:txBody>
      </p:sp>
      <p:sp>
        <p:nvSpPr>
          <p:cNvPr id="4" name="Rectangle 3"/>
          <p:cNvSpPr/>
          <p:nvPr/>
        </p:nvSpPr>
        <p:spPr>
          <a:xfrm>
            <a:off x="1131657" y="3283278"/>
            <a:ext cx="138294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Oakland,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CA</a:t>
            </a:r>
          </a:p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$15,000,000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801496" y="2961393"/>
            <a:ext cx="184476" cy="1753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889594" y="4428510"/>
            <a:ext cx="138294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Mobile, AL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$12,000,000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616567" y="1889575"/>
            <a:ext cx="138294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Lewiston, ID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$1,300,000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098574" y="2222386"/>
            <a:ext cx="138294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Bayonne, NJ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$11,400,000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200400" y="3550049"/>
            <a:ext cx="141848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Catoosa, OK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$6,425,000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3041178" y="4867660"/>
            <a:ext cx="138294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Brownsville, TX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$12,000,000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3574680" y="3966845"/>
            <a:ext cx="169888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Corpus Christi, TX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$10,000,000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509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itchFamily="18" charset="0"/>
                <a:ea typeface="+mj-ea"/>
              </a:rPr>
              <a:t>California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itchFamily="18" charset="0"/>
                <a:ea typeface="+mj-ea"/>
              </a:rPr>
              <a:t> Green Trade Corridor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itchFamily="18" charset="0"/>
                <a:ea typeface="+mj-ea"/>
              </a:rPr>
              <a:t>Tiger Grant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skerville Old Face" pitchFamily="18" charset="0"/>
              <a:ea typeface="+mj-ea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371600"/>
            <a:ext cx="72390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itchFamily="18" charset="0"/>
              </a:rPr>
              <a:t>DOT Tiger Grant Funds provided for landside improvements and two barges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skerville Old Face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715000" y="2514600"/>
            <a:ext cx="3048000" cy="3886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itchFamily="18" charset="0"/>
              </a:rPr>
              <a:t>Service between Stockton and Oakland to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begin October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itchFamily="18" charset="0"/>
              </a:rPr>
              <a:t> 2012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lang="en-US" sz="24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itchFamily="18" charset="0"/>
              </a:rPr>
              <a:t>TEUs already booked, majority heavy weight freight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lang="en-US" sz="24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itchFamily="18" charset="0"/>
              </a:rPr>
              <a:t>Major relief of congested I-580 corridor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skerville Old Face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1" y="2359024"/>
            <a:ext cx="4967288" cy="405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967E0-72E6-4708-BF79-A6D772B4B4B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861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19912"/>
          </a:xfrm>
          <a:noFill/>
        </p:spPr>
        <p:txBody>
          <a:bodyPr anchor="b">
            <a:normAutofit fontScale="90000"/>
          </a:bodyPr>
          <a:lstStyle/>
          <a:p>
            <a:pPr algn="ctr"/>
            <a:r>
              <a:rPr lang="en-US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sz="49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rint MT Shadow" pitchFamily="82" charset="0"/>
              </a:rPr>
              <a:t>Focus on States</a:t>
            </a:r>
            <a:endParaRPr lang="en-US" sz="4900" dirty="0">
              <a:solidFill>
                <a:srgbClr val="0000FF"/>
              </a:solidFill>
              <a:latin typeface="Imprint MT Shadow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0" y="1295400"/>
            <a:ext cx="8229600" cy="53643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i="1" dirty="0" smtClean="0">
                <a:latin typeface="Baskerville Old Face" pitchFamily="18" charset="0"/>
              </a:rPr>
              <a:t>Seeking Maritime Coordinators within each State DOT having Marine Highways within their area of responsibility</a:t>
            </a:r>
            <a:endParaRPr lang="en-US" sz="2400" i="1" dirty="0">
              <a:latin typeface="Baskerville Old Face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latin typeface="Baskerville Old Face" pitchFamily="18" charset="0"/>
              </a:rPr>
              <a:t>36 State DOTs  influence America’s Marine Highways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200" dirty="0" smtClean="0">
                <a:latin typeface="Baskerville Old Face" pitchFamily="18" charset="0"/>
              </a:rPr>
              <a:t>Which State DOT department will plan to use it?</a:t>
            </a:r>
          </a:p>
          <a:p>
            <a:pPr marL="800100" lvl="1" indent="-342900"/>
            <a:r>
              <a:rPr lang="en-US" sz="2200" dirty="0">
                <a:latin typeface="Baskerville Old Face" pitchFamily="18" charset="0"/>
              </a:rPr>
              <a:t>6</a:t>
            </a:r>
            <a:r>
              <a:rPr lang="en-US" sz="2200" dirty="0" smtClean="0">
                <a:latin typeface="Baskerville Old Face" pitchFamily="18" charset="0"/>
              </a:rPr>
              <a:t> = maritime, ports, waterways or marine </a:t>
            </a:r>
          </a:p>
          <a:p>
            <a:pPr marL="800100" lvl="1" indent="-342900"/>
            <a:r>
              <a:rPr lang="en-US" sz="2200" dirty="0" smtClean="0">
                <a:latin typeface="Baskerville Old Face" pitchFamily="18" charset="0"/>
              </a:rPr>
              <a:t>8 = planning</a:t>
            </a:r>
          </a:p>
          <a:p>
            <a:pPr marL="800100" lvl="1" indent="-342900"/>
            <a:r>
              <a:rPr lang="en-US" sz="2200" dirty="0" smtClean="0">
                <a:latin typeface="Baskerville Old Face" pitchFamily="18" charset="0"/>
              </a:rPr>
              <a:t>6 = intermodal</a:t>
            </a:r>
          </a:p>
          <a:p>
            <a:pPr marL="800100" lvl="1" indent="-342900"/>
            <a:r>
              <a:rPr lang="en-US" sz="2200" dirty="0">
                <a:latin typeface="Baskerville Old Face" pitchFamily="18" charset="0"/>
              </a:rPr>
              <a:t>5</a:t>
            </a:r>
            <a:r>
              <a:rPr lang="en-US" sz="2200" dirty="0" smtClean="0">
                <a:latin typeface="Baskerville Old Face" pitchFamily="18" charset="0"/>
              </a:rPr>
              <a:t> = freight</a:t>
            </a:r>
          </a:p>
          <a:p>
            <a:pPr marL="800100" lvl="1" indent="-342900"/>
            <a:r>
              <a:rPr lang="en-US" sz="2200" dirty="0" smtClean="0">
                <a:latin typeface="Baskerville Old Face" pitchFamily="18" charset="0"/>
              </a:rPr>
              <a:t>3 = rail &amp; marine/railroads &amp; harbors</a:t>
            </a:r>
          </a:p>
          <a:p>
            <a:pPr marL="800100" lvl="1" indent="-342900"/>
            <a:r>
              <a:rPr lang="en-US" sz="2200" dirty="0" smtClean="0">
                <a:latin typeface="Baskerville Old Face" pitchFamily="18" charset="0"/>
              </a:rPr>
              <a:t>1 = aviation &amp; ports</a:t>
            </a:r>
          </a:p>
          <a:p>
            <a:pPr marL="800100" lvl="1" indent="-342900"/>
            <a:r>
              <a:rPr lang="en-US" sz="2200" dirty="0" smtClean="0">
                <a:latin typeface="Baskerville Old Face" pitchFamily="18" charset="0"/>
              </a:rPr>
              <a:t>1 = trade development</a:t>
            </a:r>
          </a:p>
          <a:p>
            <a:pPr marL="800100" lvl="1" indent="-342900"/>
            <a:r>
              <a:rPr lang="en-US" sz="2200" dirty="0" smtClean="0">
                <a:latin typeface="Baskerville Old Face" pitchFamily="18" charset="0"/>
              </a:rPr>
              <a:t>6= have no department that addresses maritime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352C0-032A-4407-BD67-2AFDFDD3D7B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1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08B9E7-D4EF-4BF5-982A-3EA744CC2E7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026" name="Picture 2" descr="C:\Users\lauren.brand\AppData\Local\Microsoft\Windows\Temporary Internet Files\Content.Outlook\DZ7YXVOC\Jax Sanfo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0" y="0"/>
            <a:ext cx="88750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62400" y="152400"/>
            <a:ext cx="480413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St. John’s River, FL</a:t>
            </a:r>
            <a:endParaRPr lang="en-US" sz="4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3071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Baskerville Old Face" pitchFamily="18" charset="0"/>
              </a:rPr>
              <a:t>HazMat on MH</a:t>
            </a:r>
            <a:endParaRPr lang="en-US" sz="36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 smtClean="0">
                <a:latin typeface="Baskerville Old Face" pitchFamily="18" charset="0"/>
              </a:rPr>
              <a:t>All </a:t>
            </a:r>
            <a:r>
              <a:rPr lang="en-US" sz="2800" dirty="0">
                <a:latin typeface="Baskerville Old Face" pitchFamily="18" charset="0"/>
              </a:rPr>
              <a:t>restricted, designated, and preferred road and highway routes for transporting radioactive (RAM) and non-radioactive hazardous materials (NRHM) </a:t>
            </a:r>
            <a:r>
              <a:rPr lang="en-US" sz="2800" dirty="0" smtClean="0">
                <a:latin typeface="Baskerville Old Face" pitchFamily="18" charset="0"/>
              </a:rPr>
              <a:t>are reported </a:t>
            </a:r>
            <a:r>
              <a:rPr lang="en-US" sz="2800" dirty="0">
                <a:latin typeface="Baskerville Old Face" pitchFamily="18" charset="0"/>
              </a:rPr>
              <a:t>to the FMCSA by State and Indian Tribe routing </a:t>
            </a:r>
            <a:r>
              <a:rPr lang="en-US" sz="2800" dirty="0" smtClean="0">
                <a:latin typeface="Baskerville Old Face" pitchFamily="18" charset="0"/>
              </a:rPr>
              <a:t>agencies (Sept ’09)</a:t>
            </a:r>
          </a:p>
          <a:p>
            <a:r>
              <a:rPr lang="en-US" sz="2800" dirty="0">
                <a:latin typeface="Baskerville Old Face" pitchFamily="18" charset="0"/>
              </a:rPr>
              <a:t>49 USC § 5112 - Highway routing of hazardous </a:t>
            </a:r>
            <a:r>
              <a:rPr lang="en-US" sz="2800" dirty="0" smtClean="0">
                <a:latin typeface="Baskerville Old Face" pitchFamily="18" charset="0"/>
              </a:rPr>
              <a:t>material</a:t>
            </a:r>
          </a:p>
          <a:p>
            <a:r>
              <a:rPr lang="en-US" sz="2800" dirty="0" smtClean="0">
                <a:latin typeface="Baskerville Old Face" pitchFamily="18" charset="0"/>
              </a:rPr>
              <a:t>Many States designate routes that include road, rail and pipeline.</a:t>
            </a:r>
          </a:p>
          <a:p>
            <a:r>
              <a:rPr lang="en-US" sz="2800" dirty="0">
                <a:latin typeface="Baskerville Old Face" pitchFamily="18" charset="0"/>
              </a:rPr>
              <a:t>Rail carriers are </a:t>
            </a:r>
            <a:r>
              <a:rPr lang="en-US" sz="2800" dirty="0" smtClean="0">
                <a:latin typeface="Baskerville Old Face" pitchFamily="18" charset="0"/>
              </a:rPr>
              <a:t>responsible </a:t>
            </a:r>
            <a:r>
              <a:rPr lang="en-US" sz="2800" dirty="0">
                <a:latin typeface="Baskerville Old Face" pitchFamily="18" charset="0"/>
              </a:rPr>
              <a:t>for annually reviewing and selecting the commercially </a:t>
            </a:r>
            <a:r>
              <a:rPr lang="en-US" sz="2800" dirty="0" smtClean="0">
                <a:latin typeface="Baskerville Old Face" pitchFamily="18" charset="0"/>
              </a:rPr>
              <a:t>viable route </a:t>
            </a:r>
            <a:r>
              <a:rPr lang="en-US" sz="2800" dirty="0">
                <a:latin typeface="Baskerville Old Face" pitchFamily="18" charset="0"/>
              </a:rPr>
              <a:t>with the least safety and security risk based on commodity data collection and analysis </a:t>
            </a:r>
            <a:r>
              <a:rPr lang="en-US" sz="2800" dirty="0" smtClean="0">
                <a:latin typeface="Baskerville Old Face" pitchFamily="18" charset="0"/>
              </a:rPr>
              <a:t>by route </a:t>
            </a:r>
            <a:r>
              <a:rPr lang="en-US" sz="2800" dirty="0">
                <a:latin typeface="Baskerville Old Face" pitchFamily="18" charset="0"/>
              </a:rPr>
              <a:t>and the rail route analysis risk factors included in the legislation. </a:t>
            </a:r>
            <a:r>
              <a:rPr lang="en-US" sz="2800" dirty="0" smtClean="0">
                <a:latin typeface="Baskerville Old Face" pitchFamily="18" charset="0"/>
              </a:rPr>
              <a:t> </a:t>
            </a:r>
          </a:p>
          <a:p>
            <a:r>
              <a:rPr lang="en-US" sz="2800" dirty="0" smtClean="0">
                <a:latin typeface="Baskerville Old Face" pitchFamily="18" charset="0"/>
              </a:rPr>
              <a:t>Rail </a:t>
            </a:r>
            <a:r>
              <a:rPr lang="en-US" sz="2800" dirty="0">
                <a:latin typeface="Baskerville Old Face" pitchFamily="18" charset="0"/>
              </a:rPr>
              <a:t>carriers are </a:t>
            </a:r>
            <a:r>
              <a:rPr lang="en-US" sz="2800" dirty="0" smtClean="0">
                <a:latin typeface="Baskerville Old Face" pitchFamily="18" charset="0"/>
              </a:rPr>
              <a:t>also responsible </a:t>
            </a:r>
            <a:r>
              <a:rPr lang="en-US" sz="2800" dirty="0">
                <a:latin typeface="Baskerville Old Face" pitchFamily="18" charset="0"/>
              </a:rPr>
              <a:t>to minimize time in transit and increase security in storage of hazmat. Analyses </a:t>
            </a:r>
            <a:r>
              <a:rPr lang="en-US" sz="2800" dirty="0" smtClean="0">
                <a:latin typeface="Baskerville Old Face" pitchFamily="18" charset="0"/>
              </a:rPr>
              <a:t>or route </a:t>
            </a:r>
            <a:r>
              <a:rPr lang="en-US" sz="2800" dirty="0">
                <a:latin typeface="Baskerville Old Face" pitchFamily="18" charset="0"/>
              </a:rPr>
              <a:t>decisions are not required to be submitted but must be available for inspection</a:t>
            </a:r>
            <a:r>
              <a:rPr lang="en-US" sz="2800" dirty="0"/>
              <a:t>.</a:t>
            </a:r>
            <a:endParaRPr lang="en-US" sz="2800" dirty="0" smtClean="0">
              <a:latin typeface="Baskerville Old Face" pitchFamily="18" charset="0"/>
            </a:endParaRPr>
          </a:p>
          <a:p>
            <a:endParaRPr lang="en-US" sz="2400" dirty="0">
              <a:latin typeface="Baskerville Old Face" pitchFamily="18" charset="0"/>
            </a:endParaRPr>
          </a:p>
          <a:p>
            <a:endParaRPr lang="en-US" sz="2400" dirty="0">
              <a:latin typeface="Baskerville Old Face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Exploring pros and cons of routing HazMat on Marine Highways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F203F-03C0-4298-B640-2B659D15BCA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04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1066800"/>
          </a:xfrm>
          <a:noFill/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Imprint MT Shadow" pitchFamily="82" charset="0"/>
                <a:cs typeface="Arial" pitchFamily="34" charset="0"/>
              </a:rPr>
              <a:t>Our Vision:  </a:t>
            </a:r>
            <a:b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Imprint MT Shadow" pitchFamily="82" charset="0"/>
                <a:cs typeface="Arial" pitchFamily="34" charset="0"/>
              </a:rPr>
            </a:b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Imprint MT Shadow" pitchFamily="82" charset="0"/>
                <a:cs typeface="Arial" pitchFamily="34" charset="0"/>
              </a:rPr>
              <a:t>America’s 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Imprint MT Shadow" pitchFamily="82" charset="0"/>
                <a:cs typeface="Arial" pitchFamily="34" charset="0"/>
              </a:rPr>
              <a:t>Marine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Imprint MT Shadow" pitchFamily="82" charset="0"/>
                <a:cs typeface="Arial" pitchFamily="34" charset="0"/>
              </a:rPr>
              <a:t>Highway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Imprint MT Shadow" pitchFamily="82" charset="0"/>
              <a:cs typeface="Arial" pitchFamily="34" charset="0"/>
            </a:endParaRPr>
          </a:p>
        </p:txBody>
      </p:sp>
      <p:sp>
        <p:nvSpPr>
          <p:cNvPr id="10496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7924800" cy="51491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0" lvl="0" indent="0">
              <a:buNone/>
            </a:pPr>
            <a:endParaRPr lang="en-US" sz="2400" dirty="0" smtClean="0"/>
          </a:p>
          <a:p>
            <a:pPr marL="0" lvl="0" indent="0" algn="ctr">
              <a:buNone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Reliable, regularly scheduled, competitive and sustainable services employing U.S. ships and tugs are a routine choice to transport freight and passengers. 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/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</a:b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Baskerville Old Face" pitchFamily="18" charset="0"/>
            </a:endParaRPr>
          </a:p>
          <a:p>
            <a:pPr marL="0" lvl="0" indent="0">
              <a:buNone/>
            </a:pPr>
            <a:endParaRPr lang="en-US" sz="2400" dirty="0" smtClean="0"/>
          </a:p>
          <a:p>
            <a:pPr lvl="0"/>
            <a:endParaRPr lang="en-US" sz="24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45956-8B61-4B7E-961A-E8A128659296}" type="slidenum">
              <a:rPr lang="en-US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7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706562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Imprint MT Shadow" pitchFamily="82" charset="0"/>
              </a:rPr>
              <a:t>Maritime Administration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Imprint MT Shadow" pitchFamily="82" charset="0"/>
              </a:rPr>
              <a:t/>
            </a:r>
            <a:b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Imprint MT Shadow" pitchFamily="82" charset="0"/>
              </a:rPr>
            </a:b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Imprint MT Shadow" pitchFamily="82" charset="0"/>
              </a:rPr>
              <a:t>Mission: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Imprint MT Shadow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2400" dirty="0" smtClean="0"/>
              <a:t>  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itchFamily="18" charset="0"/>
              </a:rPr>
              <a:t>To improve and strengthen the U.S. marine transportation system - including infrastructure, industry and labor - to meet the economic and security needs of the Nation.</a:t>
            </a:r>
          </a:p>
          <a:p>
            <a:pPr algn="ctr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08B9E7-D4EF-4BF5-982A-3EA744CC2E7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220px-Rubik's_cube_sv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33600" y="990600"/>
            <a:ext cx="4876800" cy="507630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F203F-03C0-4298-B640-2B659D15BCA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907716596"/>
              </p:ext>
            </p:extLst>
          </p:nvPr>
        </p:nvGraphicFramePr>
        <p:xfrm>
          <a:off x="1828800" y="5029200"/>
          <a:ext cx="35814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117625533"/>
              </p:ext>
            </p:extLst>
          </p:nvPr>
        </p:nvGraphicFramePr>
        <p:xfrm>
          <a:off x="0" y="3657600"/>
          <a:ext cx="2971800" cy="172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435710792"/>
              </p:ext>
            </p:extLst>
          </p:nvPr>
        </p:nvGraphicFramePr>
        <p:xfrm>
          <a:off x="6172200" y="1524000"/>
          <a:ext cx="29718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0" y="0"/>
          <a:ext cx="4419600" cy="187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5029200" y="0"/>
          <a:ext cx="41148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414984664"/>
              </p:ext>
            </p:extLst>
          </p:nvPr>
        </p:nvGraphicFramePr>
        <p:xfrm>
          <a:off x="5410200" y="4267200"/>
          <a:ext cx="373380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4192874404"/>
              </p:ext>
            </p:extLst>
          </p:nvPr>
        </p:nvGraphicFramePr>
        <p:xfrm>
          <a:off x="0" y="2590800"/>
          <a:ext cx="35052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833911025"/>
              </p:ext>
            </p:extLst>
          </p:nvPr>
        </p:nvGraphicFramePr>
        <p:xfrm>
          <a:off x="5943600" y="2667000"/>
          <a:ext cx="3200400" cy="195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graphicFrame>
        <p:nvGraphicFramePr>
          <p:cNvPr id="23" name="Diagram 22"/>
          <p:cNvGraphicFramePr/>
          <p:nvPr/>
        </p:nvGraphicFramePr>
        <p:xfrm>
          <a:off x="0" y="1447800"/>
          <a:ext cx="3581400" cy="172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4" r:lo="rId45" r:qs="rId46" r:cs="rId47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559959" y="3429000"/>
            <a:ext cx="213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Right sized vessels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388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</a:t>
            </a:r>
            <a:r>
              <a:rPr lang="en-US" dirty="0" smtClean="0"/>
              <a:t>Oct</a:t>
            </a:r>
            <a:r>
              <a:rPr lang="en-US" dirty="0" smtClean="0"/>
              <a:t> 1,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In FY 2013 we are focusing on three areas: </a:t>
            </a:r>
            <a:endParaRPr lang="en-US" sz="3600" dirty="0"/>
          </a:p>
          <a:p>
            <a:pPr lvl="1"/>
            <a:r>
              <a:rPr lang="en-US" dirty="0"/>
              <a:t>Incorporating Marine Highways Corridors, Connectors and Crossings into State freight system plans, to improve infrastructure and efficiencies for exports, heavy weight freight and hazardous materials,</a:t>
            </a:r>
            <a:endParaRPr lang="en-US" sz="3200" dirty="0"/>
          </a:p>
          <a:p>
            <a:pPr lvl="1"/>
            <a:r>
              <a:rPr lang="en-US" dirty="0"/>
              <a:t>Encouraging development of Marine Highway Projects that will expand the use of waterways for freight and passenger movement, and</a:t>
            </a:r>
            <a:endParaRPr lang="en-US" sz="3200" dirty="0"/>
          </a:p>
          <a:p>
            <a:pPr lvl="1"/>
            <a:r>
              <a:rPr lang="en-US" dirty="0"/>
              <a:t>Working with new and existing Marine Highway services towards long term sustainability and reliability to provide resiliency and redundancy to our road and rail systems.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952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152400"/>
            <a:ext cx="7851648" cy="1219200"/>
          </a:xfrm>
          <a:gradFill>
            <a:gsLst>
              <a:gs pos="0">
                <a:schemeClr val="bg2">
                  <a:lumMod val="20000"/>
                  <a:lumOff val="80000"/>
                </a:schemeClr>
              </a:gs>
              <a:gs pos="87000">
                <a:schemeClr val="bg2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Thank  you</a:t>
            </a:r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905000"/>
            <a:ext cx="4191000" cy="4191000"/>
          </a:xfrm>
          <a:effectLst>
            <a:outerShdw algn="ctr" rotWithShape="0">
              <a:srgbClr val="000000"/>
            </a:outerShdw>
          </a:effectLst>
        </p:spPr>
        <p:txBody>
          <a:bodyPr>
            <a:normAutofit/>
          </a:bodyPr>
          <a:lstStyle/>
          <a:p>
            <a:pPr lvl="2" algn="l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sz="2000" dirty="0" smtClean="0">
              <a:latin typeface="Georgia" pitchFamily="18" charset="0"/>
            </a:endParaRPr>
          </a:p>
          <a:p>
            <a:pPr marR="0" algn="ctr" eaLnBrk="1" hangingPunct="1">
              <a:lnSpc>
                <a:spcPct val="110000"/>
              </a:lnSpc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itchFamily="18" charset="0"/>
              </a:rPr>
              <a:t>Lauren Brand, PPM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itchFamily="18" charset="0"/>
              </a:rPr>
              <a:t>202-366-0757   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itchFamily="18" charset="0"/>
              </a:rPr>
              <a:t>Lauren.Brand@dot.gov</a:t>
            </a:r>
          </a:p>
          <a:p>
            <a:pPr lvl="1" eaLnBrk="1" hangingPunct="1">
              <a:lnSpc>
                <a:spcPct val="110000"/>
              </a:lnSpc>
              <a:defRPr/>
            </a:pPr>
            <a:endParaRPr lang="en-US" sz="2000" dirty="0" smtClean="0">
              <a:latin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82C84C-AC3B-4DC1-9739-10AF03C613F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7412" name="Picture 3" descr="US DOT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953000"/>
            <a:ext cx="12096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Pj043661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0"/>
            <a:ext cx="4876800" cy="5002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stellar" pitchFamily="18" charset="0"/>
              </a:rPr>
              <a:t>Shifting Trade Patterns 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stella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924800" cy="45259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Vessels continue to get bigger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1950 (56 TEU) to 2012 (15,000 TEU)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Panama Canal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expansion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Additional capacity needed on U.S.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ransportation system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Manufacturing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distribution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hifts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highway centric to intermodal hubs</a:t>
            </a: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733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4" b="40972"/>
          <a:stretch/>
        </p:blipFill>
        <p:spPr>
          <a:xfrm>
            <a:off x="80553" y="1371600"/>
            <a:ext cx="8940469" cy="40767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38200" y="304800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  <a:ea typeface="+mj-ea"/>
                <a:cs typeface="+mj-cs"/>
              </a:rPr>
              <a:t>Freight Volumes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95276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astellar" pitchFamily="18" charset="0"/>
              </a:rPr>
              <a:t>Top 1000 “Blue Chip” Multinational Shipper Priorities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Castellar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834563"/>
            <a:ext cx="8229600" cy="405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08B9E7-D4EF-4BF5-982A-3EA744CC2E7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15200" y="5544979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With Permission from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1558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- 21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legislation – passed July 2012</a:t>
            </a:r>
          </a:p>
          <a:p>
            <a:r>
              <a:rPr lang="en-US" dirty="0" smtClean="0"/>
              <a:t>27 month program that will lay the baseline for future of transportation system in the U.S. / freight and passengers</a:t>
            </a:r>
          </a:p>
          <a:p>
            <a:r>
              <a:rPr lang="en-US" dirty="0" smtClean="0"/>
              <a:t>Will identify National Freight Network</a:t>
            </a:r>
          </a:p>
          <a:p>
            <a:r>
              <a:rPr lang="en-US" dirty="0" smtClean="0"/>
              <a:t>Will establish State Freight Advisory Committees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08B9E7-D4EF-4BF5-982A-3EA744CC2E7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781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rint MT Shadow" pitchFamily="82" charset="0"/>
              </a:rPr>
              <a:t>America’s Marine Highway – a Congressionally Legislated Program</a:t>
            </a:r>
            <a:endParaRPr lang="en-US" sz="2800" dirty="0">
              <a:solidFill>
                <a:schemeClr val="tx2">
                  <a:lumMod val="20000"/>
                  <a:lumOff val="80000"/>
                </a:schemeClr>
              </a:solidFill>
              <a:latin typeface="Imprint MT Shadow" pitchFamily="82" charset="0"/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457200" y="1828800"/>
            <a:ext cx="8229600" cy="504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askerville Old Face" pitchFamily="18" charset="0"/>
              </a:rPr>
              <a:t>2007 Energy </a:t>
            </a:r>
            <a:r>
              <a:rPr lang="en-US" sz="2400" dirty="0">
                <a:latin typeface="Baskerville Old Face" pitchFamily="18" charset="0"/>
              </a:rPr>
              <a:t>Independence &amp; Security Act </a:t>
            </a:r>
            <a:r>
              <a:rPr lang="en-US" sz="2400" dirty="0" smtClean="0">
                <a:latin typeface="Baskerville Old Face" pitchFamily="18" charset="0"/>
              </a:rPr>
              <a:t>authorized program</a:t>
            </a:r>
          </a:p>
          <a:p>
            <a:r>
              <a:rPr lang="en-US" sz="2400" dirty="0" smtClean="0">
                <a:latin typeface="Baskerville Old Face" pitchFamily="18" charset="0"/>
              </a:rPr>
              <a:t>2010 National Defense Authorization Act authorized grants</a:t>
            </a:r>
          </a:p>
          <a:p>
            <a:r>
              <a:rPr lang="en-US" sz="2400" dirty="0" smtClean="0">
                <a:latin typeface="Baskerville Old Face" pitchFamily="18" charset="0"/>
              </a:rPr>
              <a:t>2010 Consolidated Appropriations Act funded $7 million</a:t>
            </a:r>
            <a:br>
              <a:rPr lang="en-US" sz="2400" dirty="0" smtClean="0">
                <a:latin typeface="Baskerville Old Face" pitchFamily="18" charset="0"/>
              </a:rPr>
            </a:br>
            <a:endParaRPr lang="en-US" sz="2400" dirty="0" smtClean="0">
              <a:latin typeface="Baskerville Old Face" pitchFamily="18" charset="0"/>
            </a:endParaRPr>
          </a:p>
          <a:p>
            <a:r>
              <a:rPr lang="en-US" sz="2400" dirty="0" smtClean="0">
                <a:latin typeface="Baskerville Old Face" pitchFamily="18" charset="0"/>
              </a:rPr>
              <a:t>Stated Priority of the Secretary of Transportation and the Maritime Administrator</a:t>
            </a:r>
          </a:p>
          <a:p>
            <a:pPr marL="457200" lvl="1" indent="0">
              <a:buNone/>
            </a:pPr>
            <a:endParaRPr lang="en-US" sz="2400" b="1" dirty="0" smtClean="0">
              <a:latin typeface="Baskerville Old Face" pitchFamily="18" charset="0"/>
            </a:endParaRPr>
          </a:p>
          <a:p>
            <a:pPr marL="457200" lvl="1" indent="0">
              <a:buNone/>
            </a:pPr>
            <a:r>
              <a:rPr lang="en-US" sz="2400" i="1" dirty="0" smtClean="0">
                <a:latin typeface="Baskerville Old Face" pitchFamily="18" charset="0"/>
              </a:rPr>
              <a:t>First time navigable water legislated as extension</a:t>
            </a:r>
          </a:p>
          <a:p>
            <a:pPr marL="457200" lvl="1" indent="0">
              <a:buNone/>
            </a:pPr>
            <a:r>
              <a:rPr lang="en-US" sz="2400" i="1" dirty="0" smtClean="0">
                <a:latin typeface="Baskerville Old Face" pitchFamily="18" charset="0"/>
              </a:rPr>
              <a:t>of the surface transportation system.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endParaRPr lang="en-US" sz="2400" i="1" dirty="0" smtClean="0"/>
          </a:p>
          <a:p>
            <a:pPr marL="0" indent="0">
              <a:buNone/>
            </a:pP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7D404-9137-483A-B61B-88135F807C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4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askerville Old Face" pitchFamily="18" charset="0"/>
              </a:rPr>
              <a:t>Purpose:  </a:t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dirty="0" smtClean="0">
                <a:latin typeface="Baskerville Old Face" pitchFamily="18" charset="0"/>
              </a:rPr>
              <a:t>Mitigate landside congestion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Baskerville Old Face" pitchFamily="18" charset="0"/>
              </a:rPr>
              <a:t>Program encourages use of short sea transportation through development and expansion of:</a:t>
            </a:r>
          </a:p>
          <a:p>
            <a:pPr lvl="1"/>
            <a:r>
              <a:rPr lang="en-US" dirty="0" smtClean="0">
                <a:latin typeface="Baskerville Old Face" pitchFamily="18" charset="0"/>
              </a:rPr>
              <a:t>Designated Corridors</a:t>
            </a:r>
          </a:p>
          <a:p>
            <a:pPr lvl="1"/>
            <a:r>
              <a:rPr lang="en-US" dirty="0" smtClean="0">
                <a:latin typeface="Baskerville Old Face" pitchFamily="18" charset="0"/>
              </a:rPr>
              <a:t>Documented </a:t>
            </a:r>
            <a:r>
              <a:rPr lang="en-US" dirty="0" smtClean="0">
                <a:latin typeface="Baskerville Old Face" pitchFamily="18" charset="0"/>
              </a:rPr>
              <a:t>vessels</a:t>
            </a:r>
          </a:p>
          <a:p>
            <a:pPr lvl="1"/>
            <a:r>
              <a:rPr lang="en-US" dirty="0" smtClean="0">
                <a:latin typeface="Baskerville Old Face" pitchFamily="18" charset="0"/>
              </a:rPr>
              <a:t>Shipper utilization</a:t>
            </a:r>
          </a:p>
          <a:p>
            <a:pPr lvl="1"/>
            <a:r>
              <a:rPr lang="en-US" dirty="0" smtClean="0">
                <a:latin typeface="Baskerville Old Face" pitchFamily="18" charset="0"/>
              </a:rPr>
              <a:t>Port and landside infrastructure and</a:t>
            </a:r>
          </a:p>
          <a:p>
            <a:pPr lvl="1"/>
            <a:r>
              <a:rPr lang="en-US" dirty="0" smtClean="0">
                <a:latin typeface="Baskerville Old Face" pitchFamily="18" charset="0"/>
              </a:rPr>
              <a:t>Marine transportation strategies by State and local governments</a:t>
            </a:r>
            <a:endParaRPr lang="en-US" dirty="0">
              <a:latin typeface="Baskerville Old Face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08B9E7-D4EF-4BF5-982A-3EA744CC2E7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946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Content Placeholder 72" descr="Interstate_bkgrnd_teca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01708"/>
            <a:ext cx="8748300" cy="6407474"/>
          </a:xfrm>
          <a:effectLst/>
        </p:spPr>
      </p:pic>
      <p:sp>
        <p:nvSpPr>
          <p:cNvPr id="27" name="Freeform 26"/>
          <p:cNvSpPr/>
          <p:nvPr/>
        </p:nvSpPr>
        <p:spPr>
          <a:xfrm>
            <a:off x="4972509" y="4314228"/>
            <a:ext cx="351111" cy="545013"/>
          </a:xfrm>
          <a:custGeom>
            <a:avLst/>
            <a:gdLst>
              <a:gd name="connsiteX0" fmla="*/ 0 w 197224"/>
              <a:gd name="connsiteY0" fmla="*/ 197224 h 197224"/>
              <a:gd name="connsiteX1" fmla="*/ 71718 w 197224"/>
              <a:gd name="connsiteY1" fmla="*/ 71718 h 197224"/>
              <a:gd name="connsiteX2" fmla="*/ 197224 w 197224"/>
              <a:gd name="connsiteY2" fmla="*/ 0 h 197224"/>
              <a:gd name="connsiteX0" fmla="*/ 382494 w 510241"/>
              <a:gd name="connsiteY0" fmla="*/ 609600 h 609600"/>
              <a:gd name="connsiteX1" fmla="*/ 454212 w 510241"/>
              <a:gd name="connsiteY1" fmla="*/ 484094 h 609600"/>
              <a:gd name="connsiteX2" fmla="*/ 46318 w 510241"/>
              <a:gd name="connsiteY2" fmla="*/ 0 h 609600"/>
              <a:gd name="connsiteX0" fmla="*/ 382494 w 401917"/>
              <a:gd name="connsiteY0" fmla="*/ 609600 h 609600"/>
              <a:gd name="connsiteX1" fmla="*/ 274919 w 401917"/>
              <a:gd name="connsiteY1" fmla="*/ 381000 h 609600"/>
              <a:gd name="connsiteX2" fmla="*/ 46318 w 401917"/>
              <a:gd name="connsiteY2" fmla="*/ 0 h 609600"/>
              <a:gd name="connsiteX0" fmla="*/ 427319 w 446742"/>
              <a:gd name="connsiteY0" fmla="*/ 609600 h 609600"/>
              <a:gd name="connsiteX1" fmla="*/ 274919 w 446742"/>
              <a:gd name="connsiteY1" fmla="*/ 381000 h 609600"/>
              <a:gd name="connsiteX2" fmla="*/ 46318 w 446742"/>
              <a:gd name="connsiteY2" fmla="*/ 0 h 609600"/>
              <a:gd name="connsiteX0" fmla="*/ 427319 w 446742"/>
              <a:gd name="connsiteY0" fmla="*/ 609600 h 609600"/>
              <a:gd name="connsiteX1" fmla="*/ 351118 w 446742"/>
              <a:gd name="connsiteY1" fmla="*/ 381000 h 609600"/>
              <a:gd name="connsiteX2" fmla="*/ 46318 w 446742"/>
              <a:gd name="connsiteY2" fmla="*/ 0 h 609600"/>
              <a:gd name="connsiteX0" fmla="*/ 427319 w 427319"/>
              <a:gd name="connsiteY0" fmla="*/ 609600 h 782171"/>
              <a:gd name="connsiteX1" fmla="*/ 369047 w 427319"/>
              <a:gd name="connsiteY1" fmla="*/ 744071 h 782171"/>
              <a:gd name="connsiteX2" fmla="*/ 351118 w 427319"/>
              <a:gd name="connsiteY2" fmla="*/ 381000 h 782171"/>
              <a:gd name="connsiteX3" fmla="*/ 46318 w 427319"/>
              <a:gd name="connsiteY3" fmla="*/ 0 h 782171"/>
              <a:gd name="connsiteX0" fmla="*/ 369047 w 404906"/>
              <a:gd name="connsiteY0" fmla="*/ 744071 h 744071"/>
              <a:gd name="connsiteX1" fmla="*/ 351118 w 404906"/>
              <a:gd name="connsiteY1" fmla="*/ 381000 h 744071"/>
              <a:gd name="connsiteX2" fmla="*/ 46318 w 404906"/>
              <a:gd name="connsiteY2" fmla="*/ 0 h 744071"/>
              <a:gd name="connsiteX0" fmla="*/ 445248 w 445248"/>
              <a:gd name="connsiteY0" fmla="*/ 820271 h 820271"/>
              <a:gd name="connsiteX1" fmla="*/ 351118 w 445248"/>
              <a:gd name="connsiteY1" fmla="*/ 381000 h 820271"/>
              <a:gd name="connsiteX2" fmla="*/ 46318 w 445248"/>
              <a:gd name="connsiteY2" fmla="*/ 0 h 820271"/>
              <a:gd name="connsiteX0" fmla="*/ 445248 w 445248"/>
              <a:gd name="connsiteY0" fmla="*/ 820271 h 820271"/>
              <a:gd name="connsiteX1" fmla="*/ 391461 w 445248"/>
              <a:gd name="connsiteY1" fmla="*/ 725927 h 820271"/>
              <a:gd name="connsiteX2" fmla="*/ 351118 w 445248"/>
              <a:gd name="connsiteY2" fmla="*/ 381000 h 820271"/>
              <a:gd name="connsiteX3" fmla="*/ 46318 w 445248"/>
              <a:gd name="connsiteY3" fmla="*/ 0 h 820271"/>
              <a:gd name="connsiteX0" fmla="*/ 445248 w 445248"/>
              <a:gd name="connsiteY0" fmla="*/ 820271 h 820271"/>
              <a:gd name="connsiteX1" fmla="*/ 351118 w 445248"/>
              <a:gd name="connsiteY1" fmla="*/ 381000 h 820271"/>
              <a:gd name="connsiteX2" fmla="*/ 46318 w 445248"/>
              <a:gd name="connsiteY2" fmla="*/ 0 h 820271"/>
              <a:gd name="connsiteX0" fmla="*/ 467661 w 467661"/>
              <a:gd name="connsiteY0" fmla="*/ 802127 h 802127"/>
              <a:gd name="connsiteX1" fmla="*/ 351118 w 467661"/>
              <a:gd name="connsiteY1" fmla="*/ 381000 h 802127"/>
              <a:gd name="connsiteX2" fmla="*/ 46318 w 467661"/>
              <a:gd name="connsiteY2" fmla="*/ 0 h 802127"/>
              <a:gd name="connsiteX0" fmla="*/ 467661 w 487085"/>
              <a:gd name="connsiteY0" fmla="*/ 802127 h 802127"/>
              <a:gd name="connsiteX1" fmla="*/ 467661 w 487085"/>
              <a:gd name="connsiteY1" fmla="*/ 725927 h 802127"/>
              <a:gd name="connsiteX2" fmla="*/ 351118 w 487085"/>
              <a:gd name="connsiteY2" fmla="*/ 381000 h 802127"/>
              <a:gd name="connsiteX3" fmla="*/ 46318 w 487085"/>
              <a:gd name="connsiteY3" fmla="*/ 0 h 802127"/>
              <a:gd name="connsiteX0" fmla="*/ 467661 w 467661"/>
              <a:gd name="connsiteY0" fmla="*/ 802127 h 802127"/>
              <a:gd name="connsiteX1" fmla="*/ 351118 w 467661"/>
              <a:gd name="connsiteY1" fmla="*/ 381000 h 802127"/>
              <a:gd name="connsiteX2" fmla="*/ 46318 w 467661"/>
              <a:gd name="connsiteY2" fmla="*/ 0 h 802127"/>
              <a:gd name="connsiteX0" fmla="*/ 467661 w 487085"/>
              <a:gd name="connsiteY0" fmla="*/ 802127 h 802127"/>
              <a:gd name="connsiteX1" fmla="*/ 467661 w 487085"/>
              <a:gd name="connsiteY1" fmla="*/ 725927 h 802127"/>
              <a:gd name="connsiteX2" fmla="*/ 351118 w 487085"/>
              <a:gd name="connsiteY2" fmla="*/ 381000 h 802127"/>
              <a:gd name="connsiteX3" fmla="*/ 46318 w 487085"/>
              <a:gd name="connsiteY3" fmla="*/ 0 h 802127"/>
              <a:gd name="connsiteX0" fmla="*/ 467661 w 467661"/>
              <a:gd name="connsiteY0" fmla="*/ 802127 h 802127"/>
              <a:gd name="connsiteX1" fmla="*/ 351118 w 467661"/>
              <a:gd name="connsiteY1" fmla="*/ 381000 h 802127"/>
              <a:gd name="connsiteX2" fmla="*/ 46318 w 467661"/>
              <a:gd name="connsiteY2" fmla="*/ 0 h 802127"/>
              <a:gd name="connsiteX0" fmla="*/ 467661 w 467661"/>
              <a:gd name="connsiteY0" fmla="*/ 725927 h 725927"/>
              <a:gd name="connsiteX1" fmla="*/ 351118 w 467661"/>
              <a:gd name="connsiteY1" fmla="*/ 381000 h 725927"/>
              <a:gd name="connsiteX2" fmla="*/ 46318 w 467661"/>
              <a:gd name="connsiteY2" fmla="*/ 0 h 72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661" h="725927">
                <a:moveTo>
                  <a:pt x="467661" y="725927"/>
                </a:moveTo>
                <a:cubicBezTo>
                  <a:pt x="443381" y="638192"/>
                  <a:pt x="421342" y="514688"/>
                  <a:pt x="351118" y="381000"/>
                </a:cubicBezTo>
                <a:cubicBezTo>
                  <a:pt x="293594" y="260012"/>
                  <a:pt x="0" y="19423"/>
                  <a:pt x="46318" y="0"/>
                </a:cubicBezTo>
              </a:path>
            </a:pathLst>
          </a:custGeom>
          <a:ln w="76200" cap="rnd">
            <a:solidFill>
              <a:srgbClr val="00CC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/>
          </a:p>
        </p:txBody>
      </p:sp>
      <p:sp>
        <p:nvSpPr>
          <p:cNvPr id="31" name="Freeform 30"/>
          <p:cNvSpPr/>
          <p:nvPr/>
        </p:nvSpPr>
        <p:spPr>
          <a:xfrm>
            <a:off x="4778938" y="2685277"/>
            <a:ext cx="2050013" cy="638840"/>
          </a:xfrm>
          <a:custGeom>
            <a:avLst/>
            <a:gdLst>
              <a:gd name="connsiteX0" fmla="*/ 0 w 197224"/>
              <a:gd name="connsiteY0" fmla="*/ 197224 h 197224"/>
              <a:gd name="connsiteX1" fmla="*/ 71718 w 197224"/>
              <a:gd name="connsiteY1" fmla="*/ 71718 h 197224"/>
              <a:gd name="connsiteX2" fmla="*/ 197224 w 197224"/>
              <a:gd name="connsiteY2" fmla="*/ 0 h 197224"/>
              <a:gd name="connsiteX0" fmla="*/ 0 w 197224"/>
              <a:gd name="connsiteY0" fmla="*/ 197224 h 230095"/>
              <a:gd name="connsiteX1" fmla="*/ 60411 w 197224"/>
              <a:gd name="connsiteY1" fmla="*/ 197224 h 230095"/>
              <a:gd name="connsiteX2" fmla="*/ 197224 w 197224"/>
              <a:gd name="connsiteY2" fmla="*/ 0 h 230095"/>
              <a:gd name="connsiteX0" fmla="*/ 0 w 217361"/>
              <a:gd name="connsiteY0" fmla="*/ 157779 h 223521"/>
              <a:gd name="connsiteX1" fmla="*/ 80548 w 217361"/>
              <a:gd name="connsiteY1" fmla="*/ 197224 h 223521"/>
              <a:gd name="connsiteX2" fmla="*/ 217361 w 217361"/>
              <a:gd name="connsiteY2" fmla="*/ 0 h 223521"/>
              <a:gd name="connsiteX0" fmla="*/ 0 w 227429"/>
              <a:gd name="connsiteY0" fmla="*/ 157779 h 223520"/>
              <a:gd name="connsiteX1" fmla="*/ 90616 w 227429"/>
              <a:gd name="connsiteY1" fmla="*/ 197224 h 223520"/>
              <a:gd name="connsiteX2" fmla="*/ 227429 w 227429"/>
              <a:gd name="connsiteY2" fmla="*/ 0 h 223520"/>
              <a:gd name="connsiteX0" fmla="*/ 0 w 230933"/>
              <a:gd name="connsiteY0" fmla="*/ 176583 h 242324"/>
              <a:gd name="connsiteX1" fmla="*/ 90616 w 230933"/>
              <a:gd name="connsiteY1" fmla="*/ 216028 h 242324"/>
              <a:gd name="connsiteX2" fmla="*/ 208131 w 230933"/>
              <a:gd name="connsiteY2" fmla="*/ 32871 h 242324"/>
              <a:gd name="connsiteX3" fmla="*/ 227429 w 230933"/>
              <a:gd name="connsiteY3" fmla="*/ 18804 h 242324"/>
              <a:gd name="connsiteX0" fmla="*/ 0 w 342328"/>
              <a:gd name="connsiteY0" fmla="*/ 276113 h 341854"/>
              <a:gd name="connsiteX1" fmla="*/ 90616 w 342328"/>
              <a:gd name="connsiteY1" fmla="*/ 315558 h 341854"/>
              <a:gd name="connsiteX2" fmla="*/ 208131 w 342328"/>
              <a:gd name="connsiteY2" fmla="*/ 132401 h 341854"/>
              <a:gd name="connsiteX3" fmla="*/ 342328 w 342328"/>
              <a:gd name="connsiteY3" fmla="*/ 0 h 341854"/>
              <a:gd name="connsiteX0" fmla="*/ 0 w 342328"/>
              <a:gd name="connsiteY0" fmla="*/ 276113 h 341854"/>
              <a:gd name="connsiteX1" fmla="*/ 90616 w 342328"/>
              <a:gd name="connsiteY1" fmla="*/ 315558 h 341854"/>
              <a:gd name="connsiteX2" fmla="*/ 221506 w 342328"/>
              <a:gd name="connsiteY2" fmla="*/ 157779 h 341854"/>
              <a:gd name="connsiteX3" fmla="*/ 342328 w 342328"/>
              <a:gd name="connsiteY3" fmla="*/ 0 h 341854"/>
              <a:gd name="connsiteX0" fmla="*/ 5035 w 347363"/>
              <a:gd name="connsiteY0" fmla="*/ 276113 h 333431"/>
              <a:gd name="connsiteX1" fmla="*/ 15103 w 347363"/>
              <a:gd name="connsiteY1" fmla="*/ 276113 h 333431"/>
              <a:gd name="connsiteX2" fmla="*/ 95651 w 347363"/>
              <a:gd name="connsiteY2" fmla="*/ 315558 h 333431"/>
              <a:gd name="connsiteX3" fmla="*/ 226541 w 347363"/>
              <a:gd name="connsiteY3" fmla="*/ 157779 h 333431"/>
              <a:gd name="connsiteX4" fmla="*/ 347363 w 347363"/>
              <a:gd name="connsiteY4" fmla="*/ 0 h 333431"/>
              <a:gd name="connsiteX0" fmla="*/ 6713 w 349041"/>
              <a:gd name="connsiteY0" fmla="*/ 276113 h 333431"/>
              <a:gd name="connsiteX1" fmla="*/ 16781 w 349041"/>
              <a:gd name="connsiteY1" fmla="*/ 276113 h 333431"/>
              <a:gd name="connsiteX2" fmla="*/ 107397 w 349041"/>
              <a:gd name="connsiteY2" fmla="*/ 315558 h 333431"/>
              <a:gd name="connsiteX3" fmla="*/ 228219 w 349041"/>
              <a:gd name="connsiteY3" fmla="*/ 157779 h 333431"/>
              <a:gd name="connsiteX4" fmla="*/ 349041 w 349041"/>
              <a:gd name="connsiteY4" fmla="*/ 0 h 333431"/>
              <a:gd name="connsiteX0" fmla="*/ 6713 w 349041"/>
              <a:gd name="connsiteY0" fmla="*/ 276113 h 333431"/>
              <a:gd name="connsiteX1" fmla="*/ 16781 w 349041"/>
              <a:gd name="connsiteY1" fmla="*/ 276113 h 333431"/>
              <a:gd name="connsiteX2" fmla="*/ 107397 w 349041"/>
              <a:gd name="connsiteY2" fmla="*/ 315558 h 333431"/>
              <a:gd name="connsiteX3" fmla="*/ 288630 w 349041"/>
              <a:gd name="connsiteY3" fmla="*/ 236668 h 333431"/>
              <a:gd name="connsiteX4" fmla="*/ 349041 w 349041"/>
              <a:gd name="connsiteY4" fmla="*/ 0 h 333431"/>
              <a:gd name="connsiteX0" fmla="*/ 6713 w 349041"/>
              <a:gd name="connsiteY0" fmla="*/ 276113 h 333431"/>
              <a:gd name="connsiteX1" fmla="*/ 16781 w 349041"/>
              <a:gd name="connsiteY1" fmla="*/ 276113 h 333431"/>
              <a:gd name="connsiteX2" fmla="*/ 107397 w 349041"/>
              <a:gd name="connsiteY2" fmla="*/ 315558 h 333431"/>
              <a:gd name="connsiteX3" fmla="*/ 288630 w 349041"/>
              <a:gd name="connsiteY3" fmla="*/ 236668 h 333431"/>
              <a:gd name="connsiteX4" fmla="*/ 349041 w 349041"/>
              <a:gd name="connsiteY4" fmla="*/ 0 h 333431"/>
              <a:gd name="connsiteX0" fmla="*/ 6713 w 349041"/>
              <a:gd name="connsiteY0" fmla="*/ 276113 h 407596"/>
              <a:gd name="connsiteX1" fmla="*/ 16781 w 349041"/>
              <a:gd name="connsiteY1" fmla="*/ 276113 h 407596"/>
              <a:gd name="connsiteX2" fmla="*/ 107397 w 349041"/>
              <a:gd name="connsiteY2" fmla="*/ 315558 h 407596"/>
              <a:gd name="connsiteX3" fmla="*/ 157740 w 349041"/>
              <a:gd name="connsiteY3" fmla="*/ 394448 h 407596"/>
              <a:gd name="connsiteX4" fmla="*/ 288630 w 349041"/>
              <a:gd name="connsiteY4" fmla="*/ 236668 h 407596"/>
              <a:gd name="connsiteX5" fmla="*/ 349041 w 349041"/>
              <a:gd name="connsiteY5" fmla="*/ 0 h 407596"/>
              <a:gd name="connsiteX0" fmla="*/ 6713 w 349041"/>
              <a:gd name="connsiteY0" fmla="*/ 276113 h 401022"/>
              <a:gd name="connsiteX1" fmla="*/ 16781 w 349041"/>
              <a:gd name="connsiteY1" fmla="*/ 276113 h 401022"/>
              <a:gd name="connsiteX2" fmla="*/ 107397 w 349041"/>
              <a:gd name="connsiteY2" fmla="*/ 315558 h 401022"/>
              <a:gd name="connsiteX3" fmla="*/ 157740 w 349041"/>
              <a:gd name="connsiteY3" fmla="*/ 394448 h 401022"/>
              <a:gd name="connsiteX4" fmla="*/ 218151 w 349041"/>
              <a:gd name="connsiteY4" fmla="*/ 276113 h 401022"/>
              <a:gd name="connsiteX5" fmla="*/ 288630 w 349041"/>
              <a:gd name="connsiteY5" fmla="*/ 236668 h 401022"/>
              <a:gd name="connsiteX6" fmla="*/ 349041 w 349041"/>
              <a:gd name="connsiteY6" fmla="*/ 0 h 401022"/>
              <a:gd name="connsiteX0" fmla="*/ 8391 w 350719"/>
              <a:gd name="connsiteY0" fmla="*/ 276113 h 453615"/>
              <a:gd name="connsiteX1" fmla="*/ 18459 w 350719"/>
              <a:gd name="connsiteY1" fmla="*/ 276113 h 453615"/>
              <a:gd name="connsiteX2" fmla="*/ 119144 w 350719"/>
              <a:gd name="connsiteY2" fmla="*/ 433893 h 453615"/>
              <a:gd name="connsiteX3" fmla="*/ 159418 w 350719"/>
              <a:gd name="connsiteY3" fmla="*/ 394448 h 453615"/>
              <a:gd name="connsiteX4" fmla="*/ 219829 w 350719"/>
              <a:gd name="connsiteY4" fmla="*/ 276113 h 453615"/>
              <a:gd name="connsiteX5" fmla="*/ 290308 w 350719"/>
              <a:gd name="connsiteY5" fmla="*/ 236668 h 453615"/>
              <a:gd name="connsiteX6" fmla="*/ 350719 w 350719"/>
              <a:gd name="connsiteY6" fmla="*/ 0 h 453615"/>
              <a:gd name="connsiteX0" fmla="*/ 8391 w 350719"/>
              <a:gd name="connsiteY0" fmla="*/ 276113 h 447041"/>
              <a:gd name="connsiteX1" fmla="*/ 18459 w 350719"/>
              <a:gd name="connsiteY1" fmla="*/ 276113 h 447041"/>
              <a:gd name="connsiteX2" fmla="*/ 99007 w 350719"/>
              <a:gd name="connsiteY2" fmla="*/ 315558 h 447041"/>
              <a:gd name="connsiteX3" fmla="*/ 119144 w 350719"/>
              <a:gd name="connsiteY3" fmla="*/ 433893 h 447041"/>
              <a:gd name="connsiteX4" fmla="*/ 159418 w 350719"/>
              <a:gd name="connsiteY4" fmla="*/ 394448 h 447041"/>
              <a:gd name="connsiteX5" fmla="*/ 219829 w 350719"/>
              <a:gd name="connsiteY5" fmla="*/ 276113 h 447041"/>
              <a:gd name="connsiteX6" fmla="*/ 290308 w 350719"/>
              <a:gd name="connsiteY6" fmla="*/ 236668 h 447041"/>
              <a:gd name="connsiteX7" fmla="*/ 350719 w 350719"/>
              <a:gd name="connsiteY7" fmla="*/ 0 h 447041"/>
              <a:gd name="connsiteX0" fmla="*/ 8391 w 350719"/>
              <a:gd name="connsiteY0" fmla="*/ 276113 h 447041"/>
              <a:gd name="connsiteX1" fmla="*/ 18459 w 350719"/>
              <a:gd name="connsiteY1" fmla="*/ 276113 h 447041"/>
              <a:gd name="connsiteX2" fmla="*/ 99007 w 350719"/>
              <a:gd name="connsiteY2" fmla="*/ 315558 h 447041"/>
              <a:gd name="connsiteX3" fmla="*/ 119144 w 350719"/>
              <a:gd name="connsiteY3" fmla="*/ 433893 h 447041"/>
              <a:gd name="connsiteX4" fmla="*/ 159418 w 350719"/>
              <a:gd name="connsiteY4" fmla="*/ 394448 h 447041"/>
              <a:gd name="connsiteX5" fmla="*/ 219829 w 350719"/>
              <a:gd name="connsiteY5" fmla="*/ 315559 h 447041"/>
              <a:gd name="connsiteX6" fmla="*/ 290308 w 350719"/>
              <a:gd name="connsiteY6" fmla="*/ 236668 h 447041"/>
              <a:gd name="connsiteX7" fmla="*/ 350719 w 350719"/>
              <a:gd name="connsiteY7" fmla="*/ 0 h 447041"/>
              <a:gd name="connsiteX0" fmla="*/ 8391 w 350719"/>
              <a:gd name="connsiteY0" fmla="*/ 276113 h 447041"/>
              <a:gd name="connsiteX1" fmla="*/ 18459 w 350719"/>
              <a:gd name="connsiteY1" fmla="*/ 276113 h 447041"/>
              <a:gd name="connsiteX2" fmla="*/ 99007 w 350719"/>
              <a:gd name="connsiteY2" fmla="*/ 315558 h 447041"/>
              <a:gd name="connsiteX3" fmla="*/ 119144 w 350719"/>
              <a:gd name="connsiteY3" fmla="*/ 433893 h 447041"/>
              <a:gd name="connsiteX4" fmla="*/ 159418 w 350719"/>
              <a:gd name="connsiteY4" fmla="*/ 394448 h 447041"/>
              <a:gd name="connsiteX5" fmla="*/ 219829 w 350719"/>
              <a:gd name="connsiteY5" fmla="*/ 315559 h 447041"/>
              <a:gd name="connsiteX6" fmla="*/ 300377 w 350719"/>
              <a:gd name="connsiteY6" fmla="*/ 236669 h 447041"/>
              <a:gd name="connsiteX7" fmla="*/ 350719 w 350719"/>
              <a:gd name="connsiteY7" fmla="*/ 0 h 447041"/>
              <a:gd name="connsiteX0" fmla="*/ 8391 w 360788"/>
              <a:gd name="connsiteY0" fmla="*/ 276113 h 447041"/>
              <a:gd name="connsiteX1" fmla="*/ 18459 w 360788"/>
              <a:gd name="connsiteY1" fmla="*/ 276113 h 447041"/>
              <a:gd name="connsiteX2" fmla="*/ 99007 w 360788"/>
              <a:gd name="connsiteY2" fmla="*/ 315558 h 447041"/>
              <a:gd name="connsiteX3" fmla="*/ 119144 w 360788"/>
              <a:gd name="connsiteY3" fmla="*/ 433893 h 447041"/>
              <a:gd name="connsiteX4" fmla="*/ 159418 w 360788"/>
              <a:gd name="connsiteY4" fmla="*/ 394448 h 447041"/>
              <a:gd name="connsiteX5" fmla="*/ 219829 w 360788"/>
              <a:gd name="connsiteY5" fmla="*/ 315559 h 447041"/>
              <a:gd name="connsiteX6" fmla="*/ 300377 w 360788"/>
              <a:gd name="connsiteY6" fmla="*/ 236669 h 447041"/>
              <a:gd name="connsiteX7" fmla="*/ 360788 w 360788"/>
              <a:gd name="connsiteY7" fmla="*/ 0 h 447041"/>
              <a:gd name="connsiteX0" fmla="*/ 8391 w 360788"/>
              <a:gd name="connsiteY0" fmla="*/ 276113 h 447041"/>
              <a:gd name="connsiteX1" fmla="*/ 18459 w 360788"/>
              <a:gd name="connsiteY1" fmla="*/ 276113 h 447041"/>
              <a:gd name="connsiteX2" fmla="*/ 99007 w 360788"/>
              <a:gd name="connsiteY2" fmla="*/ 315558 h 447041"/>
              <a:gd name="connsiteX3" fmla="*/ 119144 w 360788"/>
              <a:gd name="connsiteY3" fmla="*/ 433893 h 447041"/>
              <a:gd name="connsiteX4" fmla="*/ 159418 w 360788"/>
              <a:gd name="connsiteY4" fmla="*/ 394448 h 447041"/>
              <a:gd name="connsiteX5" fmla="*/ 219829 w 360788"/>
              <a:gd name="connsiteY5" fmla="*/ 315559 h 447041"/>
              <a:gd name="connsiteX6" fmla="*/ 300377 w 360788"/>
              <a:gd name="connsiteY6" fmla="*/ 276114 h 447041"/>
              <a:gd name="connsiteX7" fmla="*/ 360788 w 360788"/>
              <a:gd name="connsiteY7" fmla="*/ 0 h 447041"/>
              <a:gd name="connsiteX0" fmla="*/ 8391 w 360788"/>
              <a:gd name="connsiteY0" fmla="*/ 276113 h 447041"/>
              <a:gd name="connsiteX1" fmla="*/ 18459 w 360788"/>
              <a:gd name="connsiteY1" fmla="*/ 276113 h 447041"/>
              <a:gd name="connsiteX2" fmla="*/ 109075 w 360788"/>
              <a:gd name="connsiteY2" fmla="*/ 315559 h 447041"/>
              <a:gd name="connsiteX3" fmla="*/ 119144 w 360788"/>
              <a:gd name="connsiteY3" fmla="*/ 433893 h 447041"/>
              <a:gd name="connsiteX4" fmla="*/ 159418 w 360788"/>
              <a:gd name="connsiteY4" fmla="*/ 394448 h 447041"/>
              <a:gd name="connsiteX5" fmla="*/ 219829 w 360788"/>
              <a:gd name="connsiteY5" fmla="*/ 315559 h 447041"/>
              <a:gd name="connsiteX6" fmla="*/ 300377 w 360788"/>
              <a:gd name="connsiteY6" fmla="*/ 276114 h 447041"/>
              <a:gd name="connsiteX7" fmla="*/ 360788 w 360788"/>
              <a:gd name="connsiteY7" fmla="*/ 0 h 447041"/>
              <a:gd name="connsiteX0" fmla="*/ 8391 w 360788"/>
              <a:gd name="connsiteY0" fmla="*/ 276113 h 447041"/>
              <a:gd name="connsiteX1" fmla="*/ 18459 w 360788"/>
              <a:gd name="connsiteY1" fmla="*/ 276113 h 447041"/>
              <a:gd name="connsiteX2" fmla="*/ 109075 w 360788"/>
              <a:gd name="connsiteY2" fmla="*/ 315559 h 447041"/>
              <a:gd name="connsiteX3" fmla="*/ 129212 w 360788"/>
              <a:gd name="connsiteY3" fmla="*/ 433893 h 447041"/>
              <a:gd name="connsiteX4" fmla="*/ 159418 w 360788"/>
              <a:gd name="connsiteY4" fmla="*/ 394448 h 447041"/>
              <a:gd name="connsiteX5" fmla="*/ 219829 w 360788"/>
              <a:gd name="connsiteY5" fmla="*/ 315559 h 447041"/>
              <a:gd name="connsiteX6" fmla="*/ 300377 w 360788"/>
              <a:gd name="connsiteY6" fmla="*/ 276114 h 447041"/>
              <a:gd name="connsiteX7" fmla="*/ 360788 w 360788"/>
              <a:gd name="connsiteY7" fmla="*/ 0 h 447041"/>
              <a:gd name="connsiteX0" fmla="*/ 8391 w 360788"/>
              <a:gd name="connsiteY0" fmla="*/ 276113 h 447041"/>
              <a:gd name="connsiteX1" fmla="*/ 18459 w 360788"/>
              <a:gd name="connsiteY1" fmla="*/ 276113 h 447041"/>
              <a:gd name="connsiteX2" fmla="*/ 109075 w 360788"/>
              <a:gd name="connsiteY2" fmla="*/ 315559 h 447041"/>
              <a:gd name="connsiteX3" fmla="*/ 139281 w 360788"/>
              <a:gd name="connsiteY3" fmla="*/ 433893 h 447041"/>
              <a:gd name="connsiteX4" fmla="*/ 159418 w 360788"/>
              <a:gd name="connsiteY4" fmla="*/ 394448 h 447041"/>
              <a:gd name="connsiteX5" fmla="*/ 219829 w 360788"/>
              <a:gd name="connsiteY5" fmla="*/ 315559 h 447041"/>
              <a:gd name="connsiteX6" fmla="*/ 300377 w 360788"/>
              <a:gd name="connsiteY6" fmla="*/ 276114 h 447041"/>
              <a:gd name="connsiteX7" fmla="*/ 360788 w 360788"/>
              <a:gd name="connsiteY7" fmla="*/ 0 h 447041"/>
              <a:gd name="connsiteX0" fmla="*/ 8391 w 360788"/>
              <a:gd name="connsiteY0" fmla="*/ 276113 h 447041"/>
              <a:gd name="connsiteX1" fmla="*/ 18459 w 360788"/>
              <a:gd name="connsiteY1" fmla="*/ 276113 h 447041"/>
              <a:gd name="connsiteX2" fmla="*/ 109075 w 360788"/>
              <a:gd name="connsiteY2" fmla="*/ 315559 h 447041"/>
              <a:gd name="connsiteX3" fmla="*/ 129212 w 360788"/>
              <a:gd name="connsiteY3" fmla="*/ 433893 h 447041"/>
              <a:gd name="connsiteX4" fmla="*/ 159418 w 360788"/>
              <a:gd name="connsiteY4" fmla="*/ 394448 h 447041"/>
              <a:gd name="connsiteX5" fmla="*/ 219829 w 360788"/>
              <a:gd name="connsiteY5" fmla="*/ 315559 h 447041"/>
              <a:gd name="connsiteX6" fmla="*/ 300377 w 360788"/>
              <a:gd name="connsiteY6" fmla="*/ 276114 h 447041"/>
              <a:gd name="connsiteX7" fmla="*/ 360788 w 360788"/>
              <a:gd name="connsiteY7" fmla="*/ 0 h 447041"/>
              <a:gd name="connsiteX0" fmla="*/ 8391 w 360788"/>
              <a:gd name="connsiteY0" fmla="*/ 276113 h 447041"/>
              <a:gd name="connsiteX1" fmla="*/ 18459 w 360788"/>
              <a:gd name="connsiteY1" fmla="*/ 276113 h 447041"/>
              <a:gd name="connsiteX2" fmla="*/ 109075 w 360788"/>
              <a:gd name="connsiteY2" fmla="*/ 315559 h 447041"/>
              <a:gd name="connsiteX3" fmla="*/ 129212 w 360788"/>
              <a:gd name="connsiteY3" fmla="*/ 433893 h 447041"/>
              <a:gd name="connsiteX4" fmla="*/ 159418 w 360788"/>
              <a:gd name="connsiteY4" fmla="*/ 394448 h 447041"/>
              <a:gd name="connsiteX5" fmla="*/ 219829 w 360788"/>
              <a:gd name="connsiteY5" fmla="*/ 315559 h 447041"/>
              <a:gd name="connsiteX6" fmla="*/ 300377 w 360788"/>
              <a:gd name="connsiteY6" fmla="*/ 276114 h 447041"/>
              <a:gd name="connsiteX7" fmla="*/ 360788 w 360788"/>
              <a:gd name="connsiteY7" fmla="*/ 0 h 447041"/>
              <a:gd name="connsiteX0" fmla="*/ 8391 w 360788"/>
              <a:gd name="connsiteY0" fmla="*/ 276113 h 476625"/>
              <a:gd name="connsiteX1" fmla="*/ 18459 w 360788"/>
              <a:gd name="connsiteY1" fmla="*/ 276113 h 476625"/>
              <a:gd name="connsiteX2" fmla="*/ 109075 w 360788"/>
              <a:gd name="connsiteY2" fmla="*/ 315559 h 476625"/>
              <a:gd name="connsiteX3" fmla="*/ 129212 w 360788"/>
              <a:gd name="connsiteY3" fmla="*/ 433893 h 476625"/>
              <a:gd name="connsiteX4" fmla="*/ 159418 w 360788"/>
              <a:gd name="connsiteY4" fmla="*/ 394448 h 476625"/>
              <a:gd name="connsiteX5" fmla="*/ 219829 w 360788"/>
              <a:gd name="connsiteY5" fmla="*/ 315559 h 476625"/>
              <a:gd name="connsiteX6" fmla="*/ 300377 w 360788"/>
              <a:gd name="connsiteY6" fmla="*/ 276114 h 476625"/>
              <a:gd name="connsiteX7" fmla="*/ 360788 w 360788"/>
              <a:gd name="connsiteY7" fmla="*/ 0 h 476625"/>
              <a:gd name="connsiteX0" fmla="*/ 8391 w 360788"/>
              <a:gd name="connsiteY0" fmla="*/ 276113 h 476625"/>
              <a:gd name="connsiteX1" fmla="*/ 18459 w 360788"/>
              <a:gd name="connsiteY1" fmla="*/ 276113 h 476625"/>
              <a:gd name="connsiteX2" fmla="*/ 109075 w 360788"/>
              <a:gd name="connsiteY2" fmla="*/ 315559 h 476625"/>
              <a:gd name="connsiteX3" fmla="*/ 129212 w 360788"/>
              <a:gd name="connsiteY3" fmla="*/ 433893 h 476625"/>
              <a:gd name="connsiteX4" fmla="*/ 159418 w 360788"/>
              <a:gd name="connsiteY4" fmla="*/ 394448 h 476625"/>
              <a:gd name="connsiteX5" fmla="*/ 219829 w 360788"/>
              <a:gd name="connsiteY5" fmla="*/ 315559 h 476625"/>
              <a:gd name="connsiteX6" fmla="*/ 300377 w 360788"/>
              <a:gd name="connsiteY6" fmla="*/ 276114 h 476625"/>
              <a:gd name="connsiteX7" fmla="*/ 360788 w 360788"/>
              <a:gd name="connsiteY7" fmla="*/ 0 h 476625"/>
              <a:gd name="connsiteX0" fmla="*/ 8391 w 360788"/>
              <a:gd name="connsiteY0" fmla="*/ 276113 h 484021"/>
              <a:gd name="connsiteX1" fmla="*/ 18459 w 360788"/>
              <a:gd name="connsiteY1" fmla="*/ 276113 h 484021"/>
              <a:gd name="connsiteX2" fmla="*/ 109075 w 360788"/>
              <a:gd name="connsiteY2" fmla="*/ 315559 h 484021"/>
              <a:gd name="connsiteX3" fmla="*/ 129212 w 360788"/>
              <a:gd name="connsiteY3" fmla="*/ 433893 h 484021"/>
              <a:gd name="connsiteX4" fmla="*/ 159418 w 360788"/>
              <a:gd name="connsiteY4" fmla="*/ 394448 h 484021"/>
              <a:gd name="connsiteX5" fmla="*/ 219829 w 360788"/>
              <a:gd name="connsiteY5" fmla="*/ 315559 h 484021"/>
              <a:gd name="connsiteX6" fmla="*/ 300377 w 360788"/>
              <a:gd name="connsiteY6" fmla="*/ 276114 h 484021"/>
              <a:gd name="connsiteX7" fmla="*/ 360788 w 360788"/>
              <a:gd name="connsiteY7" fmla="*/ 0 h 484021"/>
              <a:gd name="connsiteX0" fmla="*/ 8391 w 360788"/>
              <a:gd name="connsiteY0" fmla="*/ 276113 h 444577"/>
              <a:gd name="connsiteX1" fmla="*/ 18459 w 360788"/>
              <a:gd name="connsiteY1" fmla="*/ 276113 h 444577"/>
              <a:gd name="connsiteX2" fmla="*/ 109075 w 360788"/>
              <a:gd name="connsiteY2" fmla="*/ 315559 h 444577"/>
              <a:gd name="connsiteX3" fmla="*/ 129212 w 360788"/>
              <a:gd name="connsiteY3" fmla="*/ 433893 h 444577"/>
              <a:gd name="connsiteX4" fmla="*/ 159418 w 360788"/>
              <a:gd name="connsiteY4" fmla="*/ 394448 h 444577"/>
              <a:gd name="connsiteX5" fmla="*/ 219829 w 360788"/>
              <a:gd name="connsiteY5" fmla="*/ 315559 h 444577"/>
              <a:gd name="connsiteX6" fmla="*/ 300377 w 360788"/>
              <a:gd name="connsiteY6" fmla="*/ 276114 h 444577"/>
              <a:gd name="connsiteX7" fmla="*/ 360788 w 360788"/>
              <a:gd name="connsiteY7" fmla="*/ 0 h 444577"/>
              <a:gd name="connsiteX0" fmla="*/ 8391 w 360788"/>
              <a:gd name="connsiteY0" fmla="*/ 276113 h 444577"/>
              <a:gd name="connsiteX1" fmla="*/ 18459 w 360788"/>
              <a:gd name="connsiteY1" fmla="*/ 276113 h 444577"/>
              <a:gd name="connsiteX2" fmla="*/ 109075 w 360788"/>
              <a:gd name="connsiteY2" fmla="*/ 315559 h 444577"/>
              <a:gd name="connsiteX3" fmla="*/ 129212 w 360788"/>
              <a:gd name="connsiteY3" fmla="*/ 433893 h 444577"/>
              <a:gd name="connsiteX4" fmla="*/ 159418 w 360788"/>
              <a:gd name="connsiteY4" fmla="*/ 394448 h 444577"/>
              <a:gd name="connsiteX5" fmla="*/ 219829 w 360788"/>
              <a:gd name="connsiteY5" fmla="*/ 315559 h 444577"/>
              <a:gd name="connsiteX6" fmla="*/ 300377 w 360788"/>
              <a:gd name="connsiteY6" fmla="*/ 276114 h 444577"/>
              <a:gd name="connsiteX7" fmla="*/ 360788 w 360788"/>
              <a:gd name="connsiteY7" fmla="*/ 0 h 444577"/>
              <a:gd name="connsiteX0" fmla="*/ 8391 w 360788"/>
              <a:gd name="connsiteY0" fmla="*/ 276113 h 444577"/>
              <a:gd name="connsiteX1" fmla="*/ 18459 w 360788"/>
              <a:gd name="connsiteY1" fmla="*/ 276113 h 444577"/>
              <a:gd name="connsiteX2" fmla="*/ 109075 w 360788"/>
              <a:gd name="connsiteY2" fmla="*/ 315559 h 444577"/>
              <a:gd name="connsiteX3" fmla="*/ 129212 w 360788"/>
              <a:gd name="connsiteY3" fmla="*/ 433893 h 444577"/>
              <a:gd name="connsiteX4" fmla="*/ 159418 w 360788"/>
              <a:gd name="connsiteY4" fmla="*/ 394448 h 444577"/>
              <a:gd name="connsiteX5" fmla="*/ 219829 w 360788"/>
              <a:gd name="connsiteY5" fmla="*/ 315559 h 444577"/>
              <a:gd name="connsiteX6" fmla="*/ 300377 w 360788"/>
              <a:gd name="connsiteY6" fmla="*/ 276114 h 444577"/>
              <a:gd name="connsiteX7" fmla="*/ 360788 w 360788"/>
              <a:gd name="connsiteY7" fmla="*/ 0 h 444577"/>
              <a:gd name="connsiteX0" fmla="*/ 8391 w 360788"/>
              <a:gd name="connsiteY0" fmla="*/ 276113 h 444577"/>
              <a:gd name="connsiteX1" fmla="*/ 18459 w 360788"/>
              <a:gd name="connsiteY1" fmla="*/ 276113 h 444577"/>
              <a:gd name="connsiteX2" fmla="*/ 109075 w 360788"/>
              <a:gd name="connsiteY2" fmla="*/ 315559 h 444577"/>
              <a:gd name="connsiteX3" fmla="*/ 129212 w 360788"/>
              <a:gd name="connsiteY3" fmla="*/ 433893 h 444577"/>
              <a:gd name="connsiteX4" fmla="*/ 159418 w 360788"/>
              <a:gd name="connsiteY4" fmla="*/ 394448 h 444577"/>
              <a:gd name="connsiteX5" fmla="*/ 219829 w 360788"/>
              <a:gd name="connsiteY5" fmla="*/ 315559 h 444577"/>
              <a:gd name="connsiteX6" fmla="*/ 300377 w 360788"/>
              <a:gd name="connsiteY6" fmla="*/ 276114 h 444577"/>
              <a:gd name="connsiteX7" fmla="*/ 360788 w 360788"/>
              <a:gd name="connsiteY7" fmla="*/ 0 h 444577"/>
              <a:gd name="connsiteX0" fmla="*/ 8391 w 360788"/>
              <a:gd name="connsiteY0" fmla="*/ 276113 h 444577"/>
              <a:gd name="connsiteX1" fmla="*/ 18459 w 360788"/>
              <a:gd name="connsiteY1" fmla="*/ 276113 h 444577"/>
              <a:gd name="connsiteX2" fmla="*/ 109075 w 360788"/>
              <a:gd name="connsiteY2" fmla="*/ 315559 h 444577"/>
              <a:gd name="connsiteX3" fmla="*/ 129212 w 360788"/>
              <a:gd name="connsiteY3" fmla="*/ 433893 h 444577"/>
              <a:gd name="connsiteX4" fmla="*/ 159418 w 360788"/>
              <a:gd name="connsiteY4" fmla="*/ 394448 h 444577"/>
              <a:gd name="connsiteX5" fmla="*/ 219829 w 360788"/>
              <a:gd name="connsiteY5" fmla="*/ 315559 h 444577"/>
              <a:gd name="connsiteX6" fmla="*/ 300377 w 360788"/>
              <a:gd name="connsiteY6" fmla="*/ 276114 h 444577"/>
              <a:gd name="connsiteX7" fmla="*/ 360788 w 360788"/>
              <a:gd name="connsiteY7" fmla="*/ 0 h 444577"/>
              <a:gd name="connsiteX0" fmla="*/ 8391 w 360788"/>
              <a:gd name="connsiteY0" fmla="*/ 276113 h 444577"/>
              <a:gd name="connsiteX1" fmla="*/ 18459 w 360788"/>
              <a:gd name="connsiteY1" fmla="*/ 276113 h 444577"/>
              <a:gd name="connsiteX2" fmla="*/ 99007 w 360788"/>
              <a:gd name="connsiteY2" fmla="*/ 315558 h 444577"/>
              <a:gd name="connsiteX3" fmla="*/ 129212 w 360788"/>
              <a:gd name="connsiteY3" fmla="*/ 433893 h 444577"/>
              <a:gd name="connsiteX4" fmla="*/ 159418 w 360788"/>
              <a:gd name="connsiteY4" fmla="*/ 394448 h 444577"/>
              <a:gd name="connsiteX5" fmla="*/ 219829 w 360788"/>
              <a:gd name="connsiteY5" fmla="*/ 315559 h 444577"/>
              <a:gd name="connsiteX6" fmla="*/ 300377 w 360788"/>
              <a:gd name="connsiteY6" fmla="*/ 276114 h 444577"/>
              <a:gd name="connsiteX7" fmla="*/ 360788 w 360788"/>
              <a:gd name="connsiteY7" fmla="*/ 0 h 444577"/>
              <a:gd name="connsiteX0" fmla="*/ 8391 w 360788"/>
              <a:gd name="connsiteY0" fmla="*/ 276113 h 444577"/>
              <a:gd name="connsiteX1" fmla="*/ 18459 w 360788"/>
              <a:gd name="connsiteY1" fmla="*/ 276113 h 444577"/>
              <a:gd name="connsiteX2" fmla="*/ 99007 w 360788"/>
              <a:gd name="connsiteY2" fmla="*/ 315558 h 444577"/>
              <a:gd name="connsiteX3" fmla="*/ 129212 w 360788"/>
              <a:gd name="connsiteY3" fmla="*/ 433893 h 444577"/>
              <a:gd name="connsiteX4" fmla="*/ 159418 w 360788"/>
              <a:gd name="connsiteY4" fmla="*/ 394448 h 444577"/>
              <a:gd name="connsiteX5" fmla="*/ 219829 w 360788"/>
              <a:gd name="connsiteY5" fmla="*/ 315559 h 444577"/>
              <a:gd name="connsiteX6" fmla="*/ 300377 w 360788"/>
              <a:gd name="connsiteY6" fmla="*/ 276114 h 444577"/>
              <a:gd name="connsiteX7" fmla="*/ 360788 w 360788"/>
              <a:gd name="connsiteY7" fmla="*/ 0 h 444577"/>
              <a:gd name="connsiteX0" fmla="*/ 8391 w 360788"/>
              <a:gd name="connsiteY0" fmla="*/ 276113 h 444577"/>
              <a:gd name="connsiteX1" fmla="*/ 18459 w 360788"/>
              <a:gd name="connsiteY1" fmla="*/ 276113 h 444577"/>
              <a:gd name="connsiteX2" fmla="*/ 99007 w 360788"/>
              <a:gd name="connsiteY2" fmla="*/ 315558 h 444577"/>
              <a:gd name="connsiteX3" fmla="*/ 129212 w 360788"/>
              <a:gd name="connsiteY3" fmla="*/ 433893 h 444577"/>
              <a:gd name="connsiteX4" fmla="*/ 159418 w 360788"/>
              <a:gd name="connsiteY4" fmla="*/ 394448 h 444577"/>
              <a:gd name="connsiteX5" fmla="*/ 219829 w 360788"/>
              <a:gd name="connsiteY5" fmla="*/ 355003 h 444577"/>
              <a:gd name="connsiteX6" fmla="*/ 300377 w 360788"/>
              <a:gd name="connsiteY6" fmla="*/ 276114 h 444577"/>
              <a:gd name="connsiteX7" fmla="*/ 360788 w 360788"/>
              <a:gd name="connsiteY7" fmla="*/ 0 h 444577"/>
              <a:gd name="connsiteX0" fmla="*/ 8391 w 360788"/>
              <a:gd name="connsiteY0" fmla="*/ 276113 h 444577"/>
              <a:gd name="connsiteX1" fmla="*/ 18459 w 360788"/>
              <a:gd name="connsiteY1" fmla="*/ 276113 h 444577"/>
              <a:gd name="connsiteX2" fmla="*/ 99007 w 360788"/>
              <a:gd name="connsiteY2" fmla="*/ 315558 h 444577"/>
              <a:gd name="connsiteX3" fmla="*/ 129212 w 360788"/>
              <a:gd name="connsiteY3" fmla="*/ 433893 h 444577"/>
              <a:gd name="connsiteX4" fmla="*/ 139281 w 360788"/>
              <a:gd name="connsiteY4" fmla="*/ 394447 h 444577"/>
              <a:gd name="connsiteX5" fmla="*/ 219829 w 360788"/>
              <a:gd name="connsiteY5" fmla="*/ 355003 h 444577"/>
              <a:gd name="connsiteX6" fmla="*/ 300377 w 360788"/>
              <a:gd name="connsiteY6" fmla="*/ 276114 h 444577"/>
              <a:gd name="connsiteX7" fmla="*/ 360788 w 360788"/>
              <a:gd name="connsiteY7" fmla="*/ 0 h 444577"/>
              <a:gd name="connsiteX0" fmla="*/ 8391 w 360788"/>
              <a:gd name="connsiteY0" fmla="*/ 276113 h 440467"/>
              <a:gd name="connsiteX1" fmla="*/ 18459 w 360788"/>
              <a:gd name="connsiteY1" fmla="*/ 276113 h 440467"/>
              <a:gd name="connsiteX2" fmla="*/ 99007 w 360788"/>
              <a:gd name="connsiteY2" fmla="*/ 315558 h 440467"/>
              <a:gd name="connsiteX3" fmla="*/ 129212 w 360788"/>
              <a:gd name="connsiteY3" fmla="*/ 433893 h 440467"/>
              <a:gd name="connsiteX4" fmla="*/ 219829 w 360788"/>
              <a:gd name="connsiteY4" fmla="*/ 355003 h 440467"/>
              <a:gd name="connsiteX5" fmla="*/ 300377 w 360788"/>
              <a:gd name="connsiteY5" fmla="*/ 276114 h 440467"/>
              <a:gd name="connsiteX6" fmla="*/ 360788 w 360788"/>
              <a:gd name="connsiteY6" fmla="*/ 0 h 440467"/>
              <a:gd name="connsiteX0" fmla="*/ 8391 w 360788"/>
              <a:gd name="connsiteY0" fmla="*/ 276113 h 440467"/>
              <a:gd name="connsiteX1" fmla="*/ 18459 w 360788"/>
              <a:gd name="connsiteY1" fmla="*/ 276113 h 440467"/>
              <a:gd name="connsiteX2" fmla="*/ 99007 w 360788"/>
              <a:gd name="connsiteY2" fmla="*/ 315558 h 440467"/>
              <a:gd name="connsiteX3" fmla="*/ 129212 w 360788"/>
              <a:gd name="connsiteY3" fmla="*/ 433893 h 440467"/>
              <a:gd name="connsiteX4" fmla="*/ 236227 w 360788"/>
              <a:gd name="connsiteY4" fmla="*/ 315557 h 440467"/>
              <a:gd name="connsiteX5" fmla="*/ 300377 w 360788"/>
              <a:gd name="connsiteY5" fmla="*/ 276114 h 440467"/>
              <a:gd name="connsiteX6" fmla="*/ 360788 w 360788"/>
              <a:gd name="connsiteY6" fmla="*/ 0 h 440467"/>
              <a:gd name="connsiteX0" fmla="*/ 8391 w 360788"/>
              <a:gd name="connsiteY0" fmla="*/ 276113 h 440467"/>
              <a:gd name="connsiteX1" fmla="*/ 18459 w 360788"/>
              <a:gd name="connsiteY1" fmla="*/ 276113 h 440467"/>
              <a:gd name="connsiteX2" fmla="*/ 115405 w 360788"/>
              <a:gd name="connsiteY2" fmla="*/ 315557 h 440467"/>
              <a:gd name="connsiteX3" fmla="*/ 129212 w 360788"/>
              <a:gd name="connsiteY3" fmla="*/ 433893 h 440467"/>
              <a:gd name="connsiteX4" fmla="*/ 236227 w 360788"/>
              <a:gd name="connsiteY4" fmla="*/ 315557 h 440467"/>
              <a:gd name="connsiteX5" fmla="*/ 300377 w 360788"/>
              <a:gd name="connsiteY5" fmla="*/ 276114 h 440467"/>
              <a:gd name="connsiteX6" fmla="*/ 360788 w 360788"/>
              <a:gd name="connsiteY6" fmla="*/ 0 h 440467"/>
              <a:gd name="connsiteX0" fmla="*/ 8391 w 360788"/>
              <a:gd name="connsiteY0" fmla="*/ 276113 h 440467"/>
              <a:gd name="connsiteX1" fmla="*/ 18459 w 360788"/>
              <a:gd name="connsiteY1" fmla="*/ 276113 h 440467"/>
              <a:gd name="connsiteX2" fmla="*/ 115405 w 360788"/>
              <a:gd name="connsiteY2" fmla="*/ 315557 h 440467"/>
              <a:gd name="connsiteX3" fmla="*/ 129212 w 360788"/>
              <a:gd name="connsiteY3" fmla="*/ 433893 h 440467"/>
              <a:gd name="connsiteX4" fmla="*/ 236227 w 360788"/>
              <a:gd name="connsiteY4" fmla="*/ 315557 h 440467"/>
              <a:gd name="connsiteX5" fmla="*/ 300377 w 360788"/>
              <a:gd name="connsiteY5" fmla="*/ 276114 h 440467"/>
              <a:gd name="connsiteX6" fmla="*/ 360788 w 360788"/>
              <a:gd name="connsiteY6" fmla="*/ 0 h 44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788" h="440467">
                <a:moveTo>
                  <a:pt x="8391" y="276113"/>
                </a:moveTo>
                <a:cubicBezTo>
                  <a:pt x="10156" y="274264"/>
                  <a:pt x="0" y="249816"/>
                  <a:pt x="18459" y="276113"/>
                </a:cubicBezTo>
                <a:cubicBezTo>
                  <a:pt x="29457" y="292379"/>
                  <a:pt x="96946" y="289260"/>
                  <a:pt x="115405" y="315557"/>
                </a:cubicBezTo>
                <a:cubicBezTo>
                  <a:pt x="122956" y="336925"/>
                  <a:pt x="110544" y="378838"/>
                  <a:pt x="129212" y="433893"/>
                </a:cubicBezTo>
                <a:cubicBezTo>
                  <a:pt x="149349" y="440467"/>
                  <a:pt x="207700" y="341854"/>
                  <a:pt x="236227" y="315557"/>
                </a:cubicBezTo>
                <a:cubicBezTo>
                  <a:pt x="263076" y="295835"/>
                  <a:pt x="278406" y="333758"/>
                  <a:pt x="300377" y="276114"/>
                </a:cubicBezTo>
                <a:cubicBezTo>
                  <a:pt x="340651" y="223521"/>
                  <a:pt x="357572" y="2344"/>
                  <a:pt x="360788" y="0"/>
                </a:cubicBezTo>
              </a:path>
            </a:pathLst>
          </a:custGeom>
          <a:ln w="76200" cap="rnd">
            <a:solidFill>
              <a:srgbClr val="00CC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/>
          </a:p>
        </p:txBody>
      </p:sp>
      <p:sp>
        <p:nvSpPr>
          <p:cNvPr id="33" name="Freeform 32"/>
          <p:cNvSpPr/>
          <p:nvPr/>
        </p:nvSpPr>
        <p:spPr>
          <a:xfrm flipV="1">
            <a:off x="4761619" y="3573706"/>
            <a:ext cx="629305" cy="400469"/>
          </a:xfrm>
          <a:custGeom>
            <a:avLst/>
            <a:gdLst>
              <a:gd name="connsiteX0" fmla="*/ 0 w 197224"/>
              <a:gd name="connsiteY0" fmla="*/ 197224 h 197224"/>
              <a:gd name="connsiteX1" fmla="*/ 71718 w 197224"/>
              <a:gd name="connsiteY1" fmla="*/ 71718 h 197224"/>
              <a:gd name="connsiteX2" fmla="*/ 197224 w 197224"/>
              <a:gd name="connsiteY2" fmla="*/ 0 h 197224"/>
              <a:gd name="connsiteX0" fmla="*/ 0 w 197224"/>
              <a:gd name="connsiteY0" fmla="*/ 197224 h 197224"/>
              <a:gd name="connsiteX1" fmla="*/ 129954 w 197224"/>
              <a:gd name="connsiteY1" fmla="*/ 131483 h 197224"/>
              <a:gd name="connsiteX2" fmla="*/ 197224 w 197224"/>
              <a:gd name="connsiteY2" fmla="*/ 0 h 197224"/>
              <a:gd name="connsiteX0" fmla="*/ 0 w 171233"/>
              <a:gd name="connsiteY0" fmla="*/ 230095 h 230095"/>
              <a:gd name="connsiteX1" fmla="*/ 103963 w 171233"/>
              <a:gd name="connsiteY1" fmla="*/ 131483 h 230095"/>
              <a:gd name="connsiteX2" fmla="*/ 171233 w 171233"/>
              <a:gd name="connsiteY2" fmla="*/ 0 h 230095"/>
              <a:gd name="connsiteX0" fmla="*/ 0 w 181935"/>
              <a:gd name="connsiteY0" fmla="*/ 197225 h 197225"/>
              <a:gd name="connsiteX1" fmla="*/ 103963 w 181935"/>
              <a:gd name="connsiteY1" fmla="*/ 98613 h 197225"/>
              <a:gd name="connsiteX2" fmla="*/ 181935 w 181935"/>
              <a:gd name="connsiteY2" fmla="*/ 0 h 197225"/>
              <a:gd name="connsiteX0" fmla="*/ 0 w 285898"/>
              <a:gd name="connsiteY0" fmla="*/ 230095 h 230095"/>
              <a:gd name="connsiteX1" fmla="*/ 207926 w 285898"/>
              <a:gd name="connsiteY1" fmla="*/ 98613 h 230095"/>
              <a:gd name="connsiteX2" fmla="*/ 285898 w 285898"/>
              <a:gd name="connsiteY2" fmla="*/ 0 h 230095"/>
              <a:gd name="connsiteX0" fmla="*/ 0 w 285898"/>
              <a:gd name="connsiteY0" fmla="*/ 230095 h 230095"/>
              <a:gd name="connsiteX1" fmla="*/ 207926 w 285898"/>
              <a:gd name="connsiteY1" fmla="*/ 98613 h 230095"/>
              <a:gd name="connsiteX2" fmla="*/ 285898 w 285898"/>
              <a:gd name="connsiteY2" fmla="*/ 0 h 230095"/>
              <a:gd name="connsiteX0" fmla="*/ 0 w 285898"/>
              <a:gd name="connsiteY0" fmla="*/ 230095 h 230095"/>
              <a:gd name="connsiteX1" fmla="*/ 207926 w 285898"/>
              <a:gd name="connsiteY1" fmla="*/ 98613 h 230095"/>
              <a:gd name="connsiteX2" fmla="*/ 285898 w 285898"/>
              <a:gd name="connsiteY2" fmla="*/ 0 h 23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898" h="230095">
                <a:moveTo>
                  <a:pt x="0" y="230095"/>
                </a:moveTo>
                <a:cubicBezTo>
                  <a:pt x="19423" y="183777"/>
                  <a:pt x="160276" y="136962"/>
                  <a:pt x="207926" y="98613"/>
                </a:cubicBezTo>
                <a:cubicBezTo>
                  <a:pt x="255576" y="60264"/>
                  <a:pt x="239580" y="19423"/>
                  <a:pt x="285898" y="0"/>
                </a:cubicBezTo>
              </a:path>
            </a:pathLst>
          </a:custGeom>
          <a:ln w="88900" cap="rnd">
            <a:solidFill>
              <a:srgbClr val="00CC00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/>
          </a:p>
        </p:txBody>
      </p:sp>
      <p:sp>
        <p:nvSpPr>
          <p:cNvPr id="34" name="Freeform 33"/>
          <p:cNvSpPr/>
          <p:nvPr/>
        </p:nvSpPr>
        <p:spPr>
          <a:xfrm>
            <a:off x="7382078" y="1941550"/>
            <a:ext cx="256847" cy="572096"/>
          </a:xfrm>
          <a:custGeom>
            <a:avLst/>
            <a:gdLst>
              <a:gd name="connsiteX0" fmla="*/ 0 w 197224"/>
              <a:gd name="connsiteY0" fmla="*/ 197224 h 197224"/>
              <a:gd name="connsiteX1" fmla="*/ 71718 w 197224"/>
              <a:gd name="connsiteY1" fmla="*/ 71718 h 197224"/>
              <a:gd name="connsiteX2" fmla="*/ 197224 w 197224"/>
              <a:gd name="connsiteY2" fmla="*/ 0 h 197224"/>
              <a:gd name="connsiteX0" fmla="*/ 4482 w 461682"/>
              <a:gd name="connsiteY0" fmla="*/ 130735 h 181534"/>
              <a:gd name="connsiteX1" fmla="*/ 76200 w 461682"/>
              <a:gd name="connsiteY1" fmla="*/ 5229 h 181534"/>
              <a:gd name="connsiteX2" fmla="*/ 461682 w 461682"/>
              <a:gd name="connsiteY2" fmla="*/ 162111 h 181534"/>
              <a:gd name="connsiteX0" fmla="*/ 0 w 457200"/>
              <a:gd name="connsiteY0" fmla="*/ 0 h 31376"/>
              <a:gd name="connsiteX1" fmla="*/ 457200 w 457200"/>
              <a:gd name="connsiteY1" fmla="*/ 31376 h 31376"/>
              <a:gd name="connsiteX0" fmla="*/ 0 w 457200"/>
              <a:gd name="connsiteY0" fmla="*/ 0 h 31376"/>
              <a:gd name="connsiteX1" fmla="*/ 152401 w 457200"/>
              <a:gd name="connsiteY1" fmla="*/ 25101 h 31376"/>
              <a:gd name="connsiteX2" fmla="*/ 457200 w 457200"/>
              <a:gd name="connsiteY2" fmla="*/ 31376 h 31376"/>
              <a:gd name="connsiteX0" fmla="*/ 0 w 457200"/>
              <a:gd name="connsiteY0" fmla="*/ 0 h 31376"/>
              <a:gd name="connsiteX1" fmla="*/ 457200 w 457200"/>
              <a:gd name="connsiteY1" fmla="*/ 31376 h 31376"/>
              <a:gd name="connsiteX0" fmla="*/ 60326 w 517526"/>
              <a:gd name="connsiteY0" fmla="*/ 0 h 31376"/>
              <a:gd name="connsiteX1" fmla="*/ 212727 w 517526"/>
              <a:gd name="connsiteY1" fmla="*/ 28238 h 31376"/>
              <a:gd name="connsiteX2" fmla="*/ 517526 w 517526"/>
              <a:gd name="connsiteY2" fmla="*/ 31376 h 31376"/>
              <a:gd name="connsiteX0" fmla="*/ 0 w 152401"/>
              <a:gd name="connsiteY0" fmla="*/ 0 h 28238"/>
              <a:gd name="connsiteX1" fmla="*/ 152401 w 152401"/>
              <a:gd name="connsiteY1" fmla="*/ 28238 h 28238"/>
              <a:gd name="connsiteX0" fmla="*/ 0 w 457199"/>
              <a:gd name="connsiteY0" fmla="*/ 0 h 31376"/>
              <a:gd name="connsiteX1" fmla="*/ 457199 w 457199"/>
              <a:gd name="connsiteY1" fmla="*/ 31376 h 31376"/>
              <a:gd name="connsiteX0" fmla="*/ 0 w 457199"/>
              <a:gd name="connsiteY0" fmla="*/ 0 h 31376"/>
              <a:gd name="connsiteX1" fmla="*/ 457199 w 457199"/>
              <a:gd name="connsiteY1" fmla="*/ 31376 h 31376"/>
              <a:gd name="connsiteX0" fmla="*/ 227009 w 684208"/>
              <a:gd name="connsiteY0" fmla="*/ 0 h 31376"/>
              <a:gd name="connsiteX1" fmla="*/ 684208 w 684208"/>
              <a:gd name="connsiteY1" fmla="*/ 31376 h 3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4208" h="31376">
                <a:moveTo>
                  <a:pt x="227009" y="0"/>
                </a:moveTo>
                <a:cubicBezTo>
                  <a:pt x="379409" y="10459"/>
                  <a:pt x="0" y="30624"/>
                  <a:pt x="684208" y="31376"/>
                </a:cubicBezTo>
              </a:path>
            </a:pathLst>
          </a:custGeom>
          <a:ln w="63500" cap="rnd">
            <a:solidFill>
              <a:srgbClr val="00CC00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/>
          </a:p>
        </p:txBody>
      </p:sp>
      <p:sp>
        <p:nvSpPr>
          <p:cNvPr id="35" name="Freeform 34"/>
          <p:cNvSpPr/>
          <p:nvPr/>
        </p:nvSpPr>
        <p:spPr>
          <a:xfrm flipV="1">
            <a:off x="7188998" y="3069647"/>
            <a:ext cx="360541" cy="148388"/>
          </a:xfrm>
          <a:custGeom>
            <a:avLst/>
            <a:gdLst>
              <a:gd name="connsiteX0" fmla="*/ 0 w 197224"/>
              <a:gd name="connsiteY0" fmla="*/ 197224 h 197224"/>
              <a:gd name="connsiteX1" fmla="*/ 71718 w 197224"/>
              <a:gd name="connsiteY1" fmla="*/ 71718 h 197224"/>
              <a:gd name="connsiteX2" fmla="*/ 197224 w 197224"/>
              <a:gd name="connsiteY2" fmla="*/ 0 h 197224"/>
              <a:gd name="connsiteX0" fmla="*/ 0 w 269422"/>
              <a:gd name="connsiteY0" fmla="*/ 197224 h 197224"/>
              <a:gd name="connsiteX1" fmla="*/ 71718 w 269422"/>
              <a:gd name="connsiteY1" fmla="*/ 71718 h 197224"/>
              <a:gd name="connsiteX2" fmla="*/ 269422 w 269422"/>
              <a:gd name="connsiteY2" fmla="*/ 0 h 197224"/>
              <a:gd name="connsiteX0" fmla="*/ 0 w 197704"/>
              <a:gd name="connsiteY0" fmla="*/ 71718 h 71718"/>
              <a:gd name="connsiteX1" fmla="*/ 197704 w 197704"/>
              <a:gd name="connsiteY1" fmla="*/ 0 h 71718"/>
              <a:gd name="connsiteX0" fmla="*/ 0 w 199261"/>
              <a:gd name="connsiteY0" fmla="*/ 178737 h 178737"/>
              <a:gd name="connsiteX1" fmla="*/ 199261 w 199261"/>
              <a:gd name="connsiteY1" fmla="*/ 0 h 178737"/>
              <a:gd name="connsiteX0" fmla="*/ 0 w 199261"/>
              <a:gd name="connsiteY0" fmla="*/ 197225 h 197225"/>
              <a:gd name="connsiteX1" fmla="*/ 119743 w 199261"/>
              <a:gd name="connsiteY1" fmla="*/ 0 h 197225"/>
              <a:gd name="connsiteX2" fmla="*/ 199261 w 199261"/>
              <a:gd name="connsiteY2" fmla="*/ 18488 h 197225"/>
              <a:gd name="connsiteX0" fmla="*/ 0 w 119743"/>
              <a:gd name="connsiteY0" fmla="*/ 197225 h 197225"/>
              <a:gd name="connsiteX1" fmla="*/ 119743 w 119743"/>
              <a:gd name="connsiteY1" fmla="*/ 0 h 197225"/>
              <a:gd name="connsiteX0" fmla="*/ 0 w 209551"/>
              <a:gd name="connsiteY0" fmla="*/ 295838 h 295838"/>
              <a:gd name="connsiteX1" fmla="*/ 209551 w 209551"/>
              <a:gd name="connsiteY1" fmla="*/ 0 h 295838"/>
              <a:gd name="connsiteX0" fmla="*/ 0 w 209551"/>
              <a:gd name="connsiteY0" fmla="*/ 295838 h 295838"/>
              <a:gd name="connsiteX1" fmla="*/ 119743 w 209551"/>
              <a:gd name="connsiteY1" fmla="*/ 98613 h 295838"/>
              <a:gd name="connsiteX2" fmla="*/ 209551 w 209551"/>
              <a:gd name="connsiteY2" fmla="*/ 0 h 295838"/>
              <a:gd name="connsiteX0" fmla="*/ 29000 w 118808"/>
              <a:gd name="connsiteY0" fmla="*/ 98613 h 144838"/>
              <a:gd name="connsiteX1" fmla="*/ 118808 w 118808"/>
              <a:gd name="connsiteY1" fmla="*/ 0 h 144838"/>
              <a:gd name="connsiteX0" fmla="*/ 98851 w 188659"/>
              <a:gd name="connsiteY0" fmla="*/ 98613 h 255779"/>
              <a:gd name="connsiteX1" fmla="*/ 24119 w 188659"/>
              <a:gd name="connsiteY1" fmla="*/ 228035 h 255779"/>
              <a:gd name="connsiteX2" fmla="*/ 188659 w 188659"/>
              <a:gd name="connsiteY2" fmla="*/ 0 h 255779"/>
              <a:gd name="connsiteX0" fmla="*/ 24119 w 188659"/>
              <a:gd name="connsiteY0" fmla="*/ 228035 h 255779"/>
              <a:gd name="connsiteX1" fmla="*/ 188659 w 188659"/>
              <a:gd name="connsiteY1" fmla="*/ 0 h 25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8659" h="255779">
                <a:moveTo>
                  <a:pt x="24119" y="228035"/>
                </a:moveTo>
                <a:cubicBezTo>
                  <a:pt x="0" y="255779"/>
                  <a:pt x="118809" y="98613"/>
                  <a:pt x="188659" y="0"/>
                </a:cubicBezTo>
              </a:path>
            </a:pathLst>
          </a:custGeom>
          <a:ln w="63500" cap="rnd">
            <a:solidFill>
              <a:srgbClr val="00CC00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/>
          </a:p>
        </p:txBody>
      </p:sp>
      <p:sp>
        <p:nvSpPr>
          <p:cNvPr id="36" name="Freeform 35"/>
          <p:cNvSpPr/>
          <p:nvPr/>
        </p:nvSpPr>
        <p:spPr>
          <a:xfrm flipV="1">
            <a:off x="871372" y="5656808"/>
            <a:ext cx="1887920" cy="419539"/>
          </a:xfrm>
          <a:custGeom>
            <a:avLst/>
            <a:gdLst>
              <a:gd name="connsiteX0" fmla="*/ 0 w 197224"/>
              <a:gd name="connsiteY0" fmla="*/ 197224 h 197224"/>
              <a:gd name="connsiteX1" fmla="*/ 71718 w 197224"/>
              <a:gd name="connsiteY1" fmla="*/ 71718 h 197224"/>
              <a:gd name="connsiteX2" fmla="*/ 197224 w 197224"/>
              <a:gd name="connsiteY2" fmla="*/ 0 h 197224"/>
              <a:gd name="connsiteX0" fmla="*/ 0 w 197224"/>
              <a:gd name="connsiteY0" fmla="*/ 197224 h 197224"/>
              <a:gd name="connsiteX1" fmla="*/ 92038 w 197224"/>
              <a:gd name="connsiteY1" fmla="*/ 89647 h 197224"/>
              <a:gd name="connsiteX2" fmla="*/ 197224 w 197224"/>
              <a:gd name="connsiteY2" fmla="*/ 0 h 197224"/>
              <a:gd name="connsiteX0" fmla="*/ 0 w 215948"/>
              <a:gd name="connsiteY0" fmla="*/ 197224 h 197224"/>
              <a:gd name="connsiteX1" fmla="*/ 92038 w 215948"/>
              <a:gd name="connsiteY1" fmla="*/ 89647 h 197224"/>
              <a:gd name="connsiteX2" fmla="*/ 197224 w 215948"/>
              <a:gd name="connsiteY2" fmla="*/ 0 h 197224"/>
              <a:gd name="connsiteX0" fmla="*/ 0 w 209374"/>
              <a:gd name="connsiteY0" fmla="*/ 197224 h 197224"/>
              <a:gd name="connsiteX1" fmla="*/ 85464 w 209374"/>
              <a:gd name="connsiteY1" fmla="*/ 107577 h 197224"/>
              <a:gd name="connsiteX2" fmla="*/ 197224 w 209374"/>
              <a:gd name="connsiteY2" fmla="*/ 0 h 197224"/>
              <a:gd name="connsiteX0" fmla="*/ 0 w 209374"/>
              <a:gd name="connsiteY0" fmla="*/ 233083 h 233083"/>
              <a:gd name="connsiteX1" fmla="*/ 85464 w 209374"/>
              <a:gd name="connsiteY1" fmla="*/ 143436 h 233083"/>
              <a:gd name="connsiteX2" fmla="*/ 190650 w 209374"/>
              <a:gd name="connsiteY2" fmla="*/ 0 h 233083"/>
              <a:gd name="connsiteX0" fmla="*/ 0 w 195033"/>
              <a:gd name="connsiteY0" fmla="*/ 233083 h 233083"/>
              <a:gd name="connsiteX1" fmla="*/ 85464 w 195033"/>
              <a:gd name="connsiteY1" fmla="*/ 143436 h 233083"/>
              <a:gd name="connsiteX2" fmla="*/ 177502 w 195033"/>
              <a:gd name="connsiteY2" fmla="*/ 80683 h 233083"/>
              <a:gd name="connsiteX3" fmla="*/ 190650 w 195033"/>
              <a:gd name="connsiteY3" fmla="*/ 0 h 233083"/>
              <a:gd name="connsiteX0" fmla="*/ 0 w 190650"/>
              <a:gd name="connsiteY0" fmla="*/ 233083 h 233083"/>
              <a:gd name="connsiteX1" fmla="*/ 85464 w 190650"/>
              <a:gd name="connsiteY1" fmla="*/ 143436 h 233083"/>
              <a:gd name="connsiteX2" fmla="*/ 151205 w 190650"/>
              <a:gd name="connsiteY2" fmla="*/ 116542 h 233083"/>
              <a:gd name="connsiteX3" fmla="*/ 177502 w 190650"/>
              <a:gd name="connsiteY3" fmla="*/ 80683 h 233083"/>
              <a:gd name="connsiteX4" fmla="*/ 190650 w 190650"/>
              <a:gd name="connsiteY4" fmla="*/ 0 h 233083"/>
              <a:gd name="connsiteX0" fmla="*/ 0 w 190650"/>
              <a:gd name="connsiteY0" fmla="*/ 233083 h 418354"/>
              <a:gd name="connsiteX1" fmla="*/ 85464 w 190650"/>
              <a:gd name="connsiteY1" fmla="*/ 143436 h 418354"/>
              <a:gd name="connsiteX2" fmla="*/ 142987 w 190650"/>
              <a:gd name="connsiteY2" fmla="*/ 407895 h 418354"/>
              <a:gd name="connsiteX3" fmla="*/ 177502 w 190650"/>
              <a:gd name="connsiteY3" fmla="*/ 80683 h 418354"/>
              <a:gd name="connsiteX4" fmla="*/ 190650 w 190650"/>
              <a:gd name="connsiteY4" fmla="*/ 0 h 418354"/>
              <a:gd name="connsiteX0" fmla="*/ 0 w 190650"/>
              <a:gd name="connsiteY0" fmla="*/ 233083 h 432548"/>
              <a:gd name="connsiteX1" fmla="*/ 85464 w 190650"/>
              <a:gd name="connsiteY1" fmla="*/ 143436 h 432548"/>
              <a:gd name="connsiteX2" fmla="*/ 142987 w 190650"/>
              <a:gd name="connsiteY2" fmla="*/ 407895 h 432548"/>
              <a:gd name="connsiteX3" fmla="*/ 178734 w 190650"/>
              <a:gd name="connsiteY3" fmla="*/ 291353 h 432548"/>
              <a:gd name="connsiteX4" fmla="*/ 190650 w 190650"/>
              <a:gd name="connsiteY4" fmla="*/ 0 h 432548"/>
              <a:gd name="connsiteX0" fmla="*/ 0 w 196608"/>
              <a:gd name="connsiteY0" fmla="*/ 111098 h 310563"/>
              <a:gd name="connsiteX1" fmla="*/ 85464 w 196608"/>
              <a:gd name="connsiteY1" fmla="*/ 21451 h 310563"/>
              <a:gd name="connsiteX2" fmla="*/ 142987 w 196608"/>
              <a:gd name="connsiteY2" fmla="*/ 285910 h 310563"/>
              <a:gd name="connsiteX3" fmla="*/ 178734 w 196608"/>
              <a:gd name="connsiteY3" fmla="*/ 169368 h 310563"/>
              <a:gd name="connsiteX4" fmla="*/ 196608 w 196608"/>
              <a:gd name="connsiteY4" fmla="*/ 81962 h 310563"/>
              <a:gd name="connsiteX0" fmla="*/ 0 w 196608"/>
              <a:gd name="connsiteY0" fmla="*/ 46318 h 230842"/>
              <a:gd name="connsiteX1" fmla="*/ 83409 w 196608"/>
              <a:gd name="connsiteY1" fmla="*/ 46317 h 230842"/>
              <a:gd name="connsiteX2" fmla="*/ 142987 w 196608"/>
              <a:gd name="connsiteY2" fmla="*/ 221130 h 230842"/>
              <a:gd name="connsiteX3" fmla="*/ 178734 w 196608"/>
              <a:gd name="connsiteY3" fmla="*/ 104588 h 230842"/>
              <a:gd name="connsiteX4" fmla="*/ 196608 w 196608"/>
              <a:gd name="connsiteY4" fmla="*/ 17182 h 230842"/>
              <a:gd name="connsiteX0" fmla="*/ 0 w 196608"/>
              <a:gd name="connsiteY0" fmla="*/ 29136 h 213660"/>
              <a:gd name="connsiteX1" fmla="*/ 47662 w 196608"/>
              <a:gd name="connsiteY1" fmla="*/ 0 h 213660"/>
              <a:gd name="connsiteX2" fmla="*/ 83409 w 196608"/>
              <a:gd name="connsiteY2" fmla="*/ 29135 h 213660"/>
              <a:gd name="connsiteX3" fmla="*/ 142987 w 196608"/>
              <a:gd name="connsiteY3" fmla="*/ 203948 h 213660"/>
              <a:gd name="connsiteX4" fmla="*/ 178734 w 196608"/>
              <a:gd name="connsiteY4" fmla="*/ 87406 h 213660"/>
              <a:gd name="connsiteX5" fmla="*/ 196608 w 196608"/>
              <a:gd name="connsiteY5" fmla="*/ 0 h 213660"/>
              <a:gd name="connsiteX0" fmla="*/ 0 w 196608"/>
              <a:gd name="connsiteY0" fmla="*/ 38848 h 213660"/>
              <a:gd name="connsiteX1" fmla="*/ 47662 w 196608"/>
              <a:gd name="connsiteY1" fmla="*/ 9712 h 213660"/>
              <a:gd name="connsiteX2" fmla="*/ 89367 w 196608"/>
              <a:gd name="connsiteY2" fmla="*/ 97118 h 213660"/>
              <a:gd name="connsiteX3" fmla="*/ 142987 w 196608"/>
              <a:gd name="connsiteY3" fmla="*/ 213660 h 213660"/>
              <a:gd name="connsiteX4" fmla="*/ 178734 w 196608"/>
              <a:gd name="connsiteY4" fmla="*/ 97118 h 213660"/>
              <a:gd name="connsiteX5" fmla="*/ 196608 w 196608"/>
              <a:gd name="connsiteY5" fmla="*/ 9712 h 213660"/>
              <a:gd name="connsiteX0" fmla="*/ 0 w 196608"/>
              <a:gd name="connsiteY0" fmla="*/ 38848 h 213660"/>
              <a:gd name="connsiteX1" fmla="*/ 47662 w 196608"/>
              <a:gd name="connsiteY1" fmla="*/ 9712 h 213660"/>
              <a:gd name="connsiteX2" fmla="*/ 89367 w 196608"/>
              <a:gd name="connsiteY2" fmla="*/ 97118 h 213660"/>
              <a:gd name="connsiteX3" fmla="*/ 142987 w 196608"/>
              <a:gd name="connsiteY3" fmla="*/ 213660 h 213660"/>
              <a:gd name="connsiteX4" fmla="*/ 178734 w 196608"/>
              <a:gd name="connsiteY4" fmla="*/ 97118 h 213660"/>
              <a:gd name="connsiteX5" fmla="*/ 196608 w 196608"/>
              <a:gd name="connsiteY5" fmla="*/ 9712 h 213660"/>
              <a:gd name="connsiteX0" fmla="*/ 0 w 196608"/>
              <a:gd name="connsiteY0" fmla="*/ 38848 h 213660"/>
              <a:gd name="connsiteX1" fmla="*/ 47662 w 196608"/>
              <a:gd name="connsiteY1" fmla="*/ 9712 h 213660"/>
              <a:gd name="connsiteX2" fmla="*/ 89367 w 196608"/>
              <a:gd name="connsiteY2" fmla="*/ 97118 h 213660"/>
              <a:gd name="connsiteX3" fmla="*/ 142987 w 196608"/>
              <a:gd name="connsiteY3" fmla="*/ 213660 h 213660"/>
              <a:gd name="connsiteX4" fmla="*/ 178734 w 196608"/>
              <a:gd name="connsiteY4" fmla="*/ 97118 h 213660"/>
              <a:gd name="connsiteX5" fmla="*/ 196608 w 196608"/>
              <a:gd name="connsiteY5" fmla="*/ 9712 h 213660"/>
              <a:gd name="connsiteX0" fmla="*/ 0 w 196608"/>
              <a:gd name="connsiteY0" fmla="*/ 38848 h 213660"/>
              <a:gd name="connsiteX1" fmla="*/ 47662 w 196608"/>
              <a:gd name="connsiteY1" fmla="*/ 9712 h 213660"/>
              <a:gd name="connsiteX2" fmla="*/ 89367 w 196608"/>
              <a:gd name="connsiteY2" fmla="*/ 97118 h 213660"/>
              <a:gd name="connsiteX3" fmla="*/ 142987 w 196608"/>
              <a:gd name="connsiteY3" fmla="*/ 213660 h 213660"/>
              <a:gd name="connsiteX4" fmla="*/ 178734 w 196608"/>
              <a:gd name="connsiteY4" fmla="*/ 97118 h 213660"/>
              <a:gd name="connsiteX5" fmla="*/ 196608 w 196608"/>
              <a:gd name="connsiteY5" fmla="*/ 9712 h 213660"/>
              <a:gd name="connsiteX0" fmla="*/ 0 w 196608"/>
              <a:gd name="connsiteY0" fmla="*/ 38848 h 213660"/>
              <a:gd name="connsiteX1" fmla="*/ 47662 w 196608"/>
              <a:gd name="connsiteY1" fmla="*/ 9712 h 213660"/>
              <a:gd name="connsiteX2" fmla="*/ 89367 w 196608"/>
              <a:gd name="connsiteY2" fmla="*/ 97118 h 213660"/>
              <a:gd name="connsiteX3" fmla="*/ 142987 w 196608"/>
              <a:gd name="connsiteY3" fmla="*/ 213660 h 213660"/>
              <a:gd name="connsiteX4" fmla="*/ 178734 w 196608"/>
              <a:gd name="connsiteY4" fmla="*/ 97118 h 213660"/>
              <a:gd name="connsiteX5" fmla="*/ 196608 w 196608"/>
              <a:gd name="connsiteY5" fmla="*/ 9712 h 21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608" h="213660">
                <a:moveTo>
                  <a:pt x="0" y="38848"/>
                </a:moveTo>
                <a:cubicBezTo>
                  <a:pt x="7837" y="39701"/>
                  <a:pt x="32768" y="0"/>
                  <a:pt x="47662" y="9712"/>
                </a:cubicBezTo>
                <a:cubicBezTo>
                  <a:pt x="62556" y="19424"/>
                  <a:pt x="71327" y="54315"/>
                  <a:pt x="89367" y="97118"/>
                </a:cubicBezTo>
                <a:cubicBezTo>
                  <a:pt x="110102" y="122405"/>
                  <a:pt x="128093" y="213660"/>
                  <a:pt x="142987" y="213660"/>
                </a:cubicBezTo>
                <a:cubicBezTo>
                  <a:pt x="157881" y="213660"/>
                  <a:pt x="169797" y="131109"/>
                  <a:pt x="178734" y="97118"/>
                </a:cubicBezTo>
                <a:cubicBezTo>
                  <a:pt x="187671" y="63127"/>
                  <a:pt x="192832" y="20429"/>
                  <a:pt x="196608" y="9712"/>
                </a:cubicBezTo>
              </a:path>
            </a:pathLst>
          </a:custGeom>
          <a:noFill/>
          <a:ln w="63500" cap="rnd">
            <a:solidFill>
              <a:srgbClr val="00CC00"/>
            </a:solidFill>
            <a:prstDash val="sysDot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/>
          </a:p>
        </p:txBody>
      </p:sp>
      <p:sp>
        <p:nvSpPr>
          <p:cNvPr id="38" name="Freeform 37"/>
          <p:cNvSpPr/>
          <p:nvPr/>
        </p:nvSpPr>
        <p:spPr>
          <a:xfrm flipV="1">
            <a:off x="979058" y="454102"/>
            <a:ext cx="114419" cy="400467"/>
          </a:xfrm>
          <a:custGeom>
            <a:avLst/>
            <a:gdLst>
              <a:gd name="connsiteX0" fmla="*/ 0 w 197224"/>
              <a:gd name="connsiteY0" fmla="*/ 197224 h 197224"/>
              <a:gd name="connsiteX1" fmla="*/ 71718 w 197224"/>
              <a:gd name="connsiteY1" fmla="*/ 71718 h 197224"/>
              <a:gd name="connsiteX2" fmla="*/ 197224 w 197224"/>
              <a:gd name="connsiteY2" fmla="*/ 0 h 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224" h="197224">
                <a:moveTo>
                  <a:pt x="0" y="197224"/>
                </a:moveTo>
                <a:cubicBezTo>
                  <a:pt x="19423" y="150906"/>
                  <a:pt x="38847" y="104589"/>
                  <a:pt x="71718" y="71718"/>
                </a:cubicBezTo>
                <a:cubicBezTo>
                  <a:pt x="104589" y="38847"/>
                  <a:pt x="150906" y="19423"/>
                  <a:pt x="197224" y="0"/>
                </a:cubicBezTo>
              </a:path>
            </a:pathLst>
          </a:custGeom>
          <a:ln w="63500" cap="rnd">
            <a:solidFill>
              <a:srgbClr val="00CC00"/>
            </a:solidFill>
            <a:prstDash val="sysDot"/>
            <a:head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43904" y="1083407"/>
            <a:ext cx="387753" cy="242619"/>
          </a:xfrm>
          <a:prstGeom prst="rect">
            <a:avLst/>
          </a:prstGeom>
          <a:noFill/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1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701177" y="2499866"/>
            <a:ext cx="468388" cy="2426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1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M-95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55232" y="4855874"/>
            <a:ext cx="468388" cy="242619"/>
          </a:xfrm>
          <a:prstGeom prst="rect">
            <a:avLst/>
          </a:prstGeom>
          <a:noFill/>
          <a:ln>
            <a:noFill/>
            <a:prstDash val="sysDash"/>
          </a:ln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1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M-10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558161" y="1349262"/>
            <a:ext cx="468388" cy="2426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1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M-90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11094" y="2829663"/>
            <a:ext cx="468388" cy="2426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1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M-70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74594" y="2742161"/>
            <a:ext cx="468388" cy="2426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1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M-55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85318" y="484389"/>
            <a:ext cx="457677" cy="377083"/>
          </a:xfrm>
          <a:prstGeom prst="rect">
            <a:avLst/>
          </a:prstGeom>
          <a:noFill/>
          <a:effectLst/>
        </p:spPr>
        <p:txBody>
          <a:bodyPr wrap="square" lIns="68636" tIns="34318" rIns="68636" bIns="34318" rtlCol="0">
            <a:spAutoFit/>
          </a:bodyPr>
          <a:lstStyle/>
          <a:p>
            <a:r>
              <a:rPr lang="en-US" sz="1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M-5 (AK)</a:t>
            </a:r>
          </a:p>
        </p:txBody>
      </p:sp>
      <p:sp>
        <p:nvSpPr>
          <p:cNvPr id="49" name="TextBox 48"/>
          <p:cNvSpPr txBox="1"/>
          <p:nvPr/>
        </p:nvSpPr>
        <p:spPr>
          <a:xfrm rot="18351376">
            <a:off x="6527605" y="1819302"/>
            <a:ext cx="669374" cy="2426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1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M-71/77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31246" y="3815687"/>
            <a:ext cx="468388" cy="2426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1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M-65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71686" y="3355030"/>
            <a:ext cx="430359" cy="223195"/>
          </a:xfrm>
          <a:prstGeom prst="rect">
            <a:avLst/>
          </a:prstGeom>
          <a:noFill/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M-40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538450" y="4200175"/>
            <a:ext cx="468388" cy="2426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1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M-49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289568" y="1740687"/>
            <a:ext cx="430359" cy="22319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M-87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55503" y="6047181"/>
            <a:ext cx="667604" cy="223195"/>
          </a:xfrm>
          <a:prstGeom prst="rect">
            <a:avLst/>
          </a:prstGeom>
          <a:noFill/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M-5 (AK)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44171" y="3084063"/>
            <a:ext cx="430359" cy="22319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M-64</a:t>
            </a:r>
          </a:p>
        </p:txBody>
      </p:sp>
      <p:sp>
        <p:nvSpPr>
          <p:cNvPr id="57" name="Oval 56"/>
          <p:cNvSpPr/>
          <p:nvPr/>
        </p:nvSpPr>
        <p:spPr>
          <a:xfrm>
            <a:off x="1998736" y="5458258"/>
            <a:ext cx="274606" cy="274606"/>
          </a:xfrm>
          <a:prstGeom prst="ellipse">
            <a:avLst/>
          </a:prstGeom>
          <a:solidFill>
            <a:srgbClr val="00CC00">
              <a:alpha val="61000"/>
            </a:srgbClr>
          </a:solidFill>
          <a:ln>
            <a:solidFill>
              <a:srgbClr val="33993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16567" y="5349378"/>
            <a:ext cx="452801" cy="223195"/>
          </a:xfrm>
          <a:prstGeom prst="rect">
            <a:avLst/>
          </a:prstGeom>
          <a:noFill/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M-A1</a:t>
            </a:r>
          </a:p>
        </p:txBody>
      </p:sp>
      <p:sp>
        <p:nvSpPr>
          <p:cNvPr id="63" name="TextBox 62"/>
          <p:cNvSpPr txBox="1"/>
          <p:nvPr/>
        </p:nvSpPr>
        <p:spPr>
          <a:xfrm rot="18439722">
            <a:off x="6300464" y="2019832"/>
            <a:ext cx="468388" cy="2426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1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M-75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345871" y="1365769"/>
            <a:ext cx="468388" cy="2426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100" b="1" dirty="0">
                <a:solidFill>
                  <a:srgbClr val="00CC00"/>
                </a:solidFill>
                <a:latin typeface="Antique Olive" pitchFamily="34" charset="0"/>
              </a:rPr>
              <a:t>M-84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093686" y="2453385"/>
            <a:ext cx="549023" cy="242619"/>
          </a:xfrm>
          <a:prstGeom prst="rect">
            <a:avLst/>
          </a:prstGeom>
          <a:noFill/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1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M-580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28084" y="511310"/>
            <a:ext cx="6688755" cy="992636"/>
          </a:xfrm>
          <a:prstGeom prst="rect">
            <a:avLst/>
          </a:prstGeom>
          <a:noFill/>
          <a:effectLst/>
        </p:spPr>
        <p:txBody>
          <a:bodyPr wrap="square" lIns="68636" tIns="34318" rIns="68636" bIns="34318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FF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Georgia" pitchFamily="18" charset="0"/>
              </a:rPr>
              <a:t>America’s Marine Highways</a:t>
            </a:r>
          </a:p>
          <a:p>
            <a:pPr algn="ctr"/>
            <a:r>
              <a:rPr lang="en-US" sz="3000" b="1" dirty="0" smtClean="0">
                <a:solidFill>
                  <a:srgbClr val="FFFF00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Georgia" pitchFamily="18" charset="0"/>
              </a:rPr>
              <a:t>Designated August 2010</a:t>
            </a:r>
            <a:endParaRPr lang="en-US" sz="3000" b="1" dirty="0">
              <a:solidFill>
                <a:srgbClr val="FFFF00"/>
              </a:solidFill>
              <a:effectLst>
                <a:outerShdw dist="50800" dir="2700000" algn="tl" rotWithShape="0">
                  <a:prstClr val="black"/>
                </a:outerShdw>
              </a:effectLst>
              <a:latin typeface="Georgia" pitchFamily="18" charset="0"/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4960169" y="5811609"/>
            <a:ext cx="501426" cy="302875"/>
          </a:xfrm>
          <a:custGeom>
            <a:avLst/>
            <a:gdLst>
              <a:gd name="connsiteX0" fmla="*/ 502024 w 513977"/>
              <a:gd name="connsiteY0" fmla="*/ 1658470 h 1658470"/>
              <a:gd name="connsiteX1" fmla="*/ 502024 w 513977"/>
              <a:gd name="connsiteY1" fmla="*/ 1048870 h 1658470"/>
              <a:gd name="connsiteX2" fmla="*/ 466165 w 513977"/>
              <a:gd name="connsiteY2" fmla="*/ 331693 h 1658470"/>
              <a:gd name="connsiteX3" fmla="*/ 215153 w 513977"/>
              <a:gd name="connsiteY3" fmla="*/ 44823 h 1658470"/>
              <a:gd name="connsiteX4" fmla="*/ 0 w 513977"/>
              <a:gd name="connsiteY4" fmla="*/ 62752 h 1658470"/>
              <a:gd name="connsiteX0" fmla="*/ 502024 w 508000"/>
              <a:gd name="connsiteY0" fmla="*/ 1627094 h 1627094"/>
              <a:gd name="connsiteX1" fmla="*/ 502024 w 508000"/>
              <a:gd name="connsiteY1" fmla="*/ 1017494 h 1627094"/>
              <a:gd name="connsiteX2" fmla="*/ 466165 w 508000"/>
              <a:gd name="connsiteY2" fmla="*/ 300317 h 1627094"/>
              <a:gd name="connsiteX3" fmla="*/ 307415 w 508000"/>
              <a:gd name="connsiteY3" fmla="*/ 62472 h 1627094"/>
              <a:gd name="connsiteX4" fmla="*/ 0 w 508000"/>
              <a:gd name="connsiteY4" fmla="*/ 31376 h 1627094"/>
              <a:gd name="connsiteX0" fmla="*/ 502024 w 505012"/>
              <a:gd name="connsiteY0" fmla="*/ 1627094 h 1627094"/>
              <a:gd name="connsiteX1" fmla="*/ 231215 w 505012"/>
              <a:gd name="connsiteY1" fmla="*/ 976872 h 1627094"/>
              <a:gd name="connsiteX2" fmla="*/ 466165 w 505012"/>
              <a:gd name="connsiteY2" fmla="*/ 300317 h 1627094"/>
              <a:gd name="connsiteX3" fmla="*/ 307415 w 505012"/>
              <a:gd name="connsiteY3" fmla="*/ 62472 h 1627094"/>
              <a:gd name="connsiteX4" fmla="*/ 0 w 505012"/>
              <a:gd name="connsiteY4" fmla="*/ 31376 h 1627094"/>
              <a:gd name="connsiteX0" fmla="*/ 502024 w 505012"/>
              <a:gd name="connsiteY0" fmla="*/ 1627094 h 1627094"/>
              <a:gd name="connsiteX1" fmla="*/ 231215 w 505012"/>
              <a:gd name="connsiteY1" fmla="*/ 976872 h 1627094"/>
              <a:gd name="connsiteX2" fmla="*/ 383615 w 505012"/>
              <a:gd name="connsiteY2" fmla="*/ 291072 h 1627094"/>
              <a:gd name="connsiteX3" fmla="*/ 307415 w 505012"/>
              <a:gd name="connsiteY3" fmla="*/ 62472 h 1627094"/>
              <a:gd name="connsiteX4" fmla="*/ 0 w 505012"/>
              <a:gd name="connsiteY4" fmla="*/ 31376 h 1627094"/>
              <a:gd name="connsiteX0" fmla="*/ 459815 w 462803"/>
              <a:gd name="connsiteY0" fmla="*/ 1662672 h 1662672"/>
              <a:gd name="connsiteX1" fmla="*/ 231215 w 462803"/>
              <a:gd name="connsiteY1" fmla="*/ 976872 h 1662672"/>
              <a:gd name="connsiteX2" fmla="*/ 383615 w 462803"/>
              <a:gd name="connsiteY2" fmla="*/ 291072 h 1662672"/>
              <a:gd name="connsiteX3" fmla="*/ 307415 w 462803"/>
              <a:gd name="connsiteY3" fmla="*/ 62472 h 1662672"/>
              <a:gd name="connsiteX4" fmla="*/ 0 w 462803"/>
              <a:gd name="connsiteY4" fmla="*/ 31376 h 1662672"/>
              <a:gd name="connsiteX0" fmla="*/ 459815 w 462803"/>
              <a:gd name="connsiteY0" fmla="*/ 1662672 h 1662672"/>
              <a:gd name="connsiteX1" fmla="*/ 231215 w 462803"/>
              <a:gd name="connsiteY1" fmla="*/ 976872 h 1662672"/>
              <a:gd name="connsiteX2" fmla="*/ 307416 w 462803"/>
              <a:gd name="connsiteY2" fmla="*/ 291072 h 1662672"/>
              <a:gd name="connsiteX3" fmla="*/ 307415 w 462803"/>
              <a:gd name="connsiteY3" fmla="*/ 62472 h 1662672"/>
              <a:gd name="connsiteX4" fmla="*/ 0 w 462803"/>
              <a:gd name="connsiteY4" fmla="*/ 31376 h 1662672"/>
              <a:gd name="connsiteX0" fmla="*/ 457199 w 460187"/>
              <a:gd name="connsiteY0" fmla="*/ 1625600 h 1625600"/>
              <a:gd name="connsiteX1" fmla="*/ 228599 w 460187"/>
              <a:gd name="connsiteY1" fmla="*/ 939800 h 1625600"/>
              <a:gd name="connsiteX2" fmla="*/ 304800 w 460187"/>
              <a:gd name="connsiteY2" fmla="*/ 254000 h 1625600"/>
              <a:gd name="connsiteX3" fmla="*/ 304799 w 460187"/>
              <a:gd name="connsiteY3" fmla="*/ 25400 h 1625600"/>
              <a:gd name="connsiteX4" fmla="*/ 0 w 460187"/>
              <a:gd name="connsiteY4" fmla="*/ 101600 h 1625600"/>
              <a:gd name="connsiteX0" fmla="*/ 457199 w 460187"/>
              <a:gd name="connsiteY0" fmla="*/ 1524000 h 1524000"/>
              <a:gd name="connsiteX1" fmla="*/ 228599 w 460187"/>
              <a:gd name="connsiteY1" fmla="*/ 838200 h 1524000"/>
              <a:gd name="connsiteX2" fmla="*/ 304800 w 460187"/>
              <a:gd name="connsiteY2" fmla="*/ 152400 h 1524000"/>
              <a:gd name="connsiteX3" fmla="*/ 0 w 460187"/>
              <a:gd name="connsiteY3" fmla="*/ 0 h 1524000"/>
              <a:gd name="connsiteX0" fmla="*/ 457199 w 460187"/>
              <a:gd name="connsiteY0" fmla="*/ 1587500 h 1587500"/>
              <a:gd name="connsiteX1" fmla="*/ 228599 w 460187"/>
              <a:gd name="connsiteY1" fmla="*/ 901700 h 1587500"/>
              <a:gd name="connsiteX2" fmla="*/ 304800 w 460187"/>
              <a:gd name="connsiteY2" fmla="*/ 139700 h 1587500"/>
              <a:gd name="connsiteX3" fmla="*/ 0 w 460187"/>
              <a:gd name="connsiteY3" fmla="*/ 63500 h 1587500"/>
              <a:gd name="connsiteX0" fmla="*/ 457199 w 495300"/>
              <a:gd name="connsiteY0" fmla="*/ 1587500 h 1778000"/>
              <a:gd name="connsiteX1" fmla="*/ 457200 w 495300"/>
              <a:gd name="connsiteY1" fmla="*/ 1663700 h 1778000"/>
              <a:gd name="connsiteX2" fmla="*/ 228599 w 495300"/>
              <a:gd name="connsiteY2" fmla="*/ 901700 h 1778000"/>
              <a:gd name="connsiteX3" fmla="*/ 304800 w 495300"/>
              <a:gd name="connsiteY3" fmla="*/ 139700 h 1778000"/>
              <a:gd name="connsiteX4" fmla="*/ 0 w 495300"/>
              <a:gd name="connsiteY4" fmla="*/ 63500 h 1778000"/>
              <a:gd name="connsiteX0" fmla="*/ 457199 w 495299"/>
              <a:gd name="connsiteY0" fmla="*/ 1587500 h 1854200"/>
              <a:gd name="connsiteX1" fmla="*/ 457199 w 495299"/>
              <a:gd name="connsiteY1" fmla="*/ 1739900 h 1854200"/>
              <a:gd name="connsiteX2" fmla="*/ 228599 w 495299"/>
              <a:gd name="connsiteY2" fmla="*/ 901700 h 1854200"/>
              <a:gd name="connsiteX3" fmla="*/ 304800 w 495299"/>
              <a:gd name="connsiteY3" fmla="*/ 139700 h 1854200"/>
              <a:gd name="connsiteX4" fmla="*/ 0 w 495299"/>
              <a:gd name="connsiteY4" fmla="*/ 63500 h 1854200"/>
              <a:gd name="connsiteX0" fmla="*/ 457199 w 457199"/>
              <a:gd name="connsiteY0" fmla="*/ 1739900 h 1739900"/>
              <a:gd name="connsiteX1" fmla="*/ 228599 w 457199"/>
              <a:gd name="connsiteY1" fmla="*/ 901700 h 1739900"/>
              <a:gd name="connsiteX2" fmla="*/ 304800 w 457199"/>
              <a:gd name="connsiteY2" fmla="*/ 139700 h 1739900"/>
              <a:gd name="connsiteX3" fmla="*/ 0 w 457199"/>
              <a:gd name="connsiteY3" fmla="*/ 63500 h 1739900"/>
              <a:gd name="connsiteX0" fmla="*/ 457199 w 457199"/>
              <a:gd name="connsiteY0" fmla="*/ 1739900 h 1739900"/>
              <a:gd name="connsiteX1" fmla="*/ 228599 w 457199"/>
              <a:gd name="connsiteY1" fmla="*/ 901700 h 1739900"/>
              <a:gd name="connsiteX2" fmla="*/ 304800 w 457199"/>
              <a:gd name="connsiteY2" fmla="*/ 139700 h 1739900"/>
              <a:gd name="connsiteX3" fmla="*/ 0 w 457199"/>
              <a:gd name="connsiteY3" fmla="*/ 63500 h 1739900"/>
              <a:gd name="connsiteX0" fmla="*/ 457199 w 457199"/>
              <a:gd name="connsiteY0" fmla="*/ 1739900 h 1739900"/>
              <a:gd name="connsiteX1" fmla="*/ 228599 w 457199"/>
              <a:gd name="connsiteY1" fmla="*/ 901700 h 1739900"/>
              <a:gd name="connsiteX2" fmla="*/ 304800 w 457199"/>
              <a:gd name="connsiteY2" fmla="*/ 139700 h 1739900"/>
              <a:gd name="connsiteX3" fmla="*/ 0 w 457199"/>
              <a:gd name="connsiteY3" fmla="*/ 63500 h 1739900"/>
              <a:gd name="connsiteX0" fmla="*/ 380999 w 380999"/>
              <a:gd name="connsiteY0" fmla="*/ 1739900 h 1739900"/>
              <a:gd name="connsiteX1" fmla="*/ 152399 w 380999"/>
              <a:gd name="connsiteY1" fmla="*/ 901700 h 1739900"/>
              <a:gd name="connsiteX2" fmla="*/ 228600 w 380999"/>
              <a:gd name="connsiteY2" fmla="*/ 139700 h 1739900"/>
              <a:gd name="connsiteX3" fmla="*/ 0 w 380999"/>
              <a:gd name="connsiteY3" fmla="*/ 63500 h 1739900"/>
              <a:gd name="connsiteX0" fmla="*/ 457199 w 457199"/>
              <a:gd name="connsiteY0" fmla="*/ 1739900 h 1739900"/>
              <a:gd name="connsiteX1" fmla="*/ 228599 w 457199"/>
              <a:gd name="connsiteY1" fmla="*/ 901700 h 1739900"/>
              <a:gd name="connsiteX2" fmla="*/ 304800 w 457199"/>
              <a:gd name="connsiteY2" fmla="*/ 139700 h 1739900"/>
              <a:gd name="connsiteX3" fmla="*/ 0 w 457199"/>
              <a:gd name="connsiteY3" fmla="*/ 63500 h 1739900"/>
              <a:gd name="connsiteX0" fmla="*/ 571499 w 571953"/>
              <a:gd name="connsiteY0" fmla="*/ 1739900 h 1739900"/>
              <a:gd name="connsiteX1" fmla="*/ 38100 w 571953"/>
              <a:gd name="connsiteY1" fmla="*/ 220662 h 1739900"/>
              <a:gd name="connsiteX2" fmla="*/ 342899 w 571953"/>
              <a:gd name="connsiteY2" fmla="*/ 901700 h 1739900"/>
              <a:gd name="connsiteX3" fmla="*/ 419100 w 571953"/>
              <a:gd name="connsiteY3" fmla="*/ 139700 h 1739900"/>
              <a:gd name="connsiteX4" fmla="*/ 114300 w 571953"/>
              <a:gd name="connsiteY4" fmla="*/ 63500 h 1739900"/>
              <a:gd name="connsiteX0" fmla="*/ 558799 w 559253"/>
              <a:gd name="connsiteY0" fmla="*/ 1785938 h 1785938"/>
              <a:gd name="connsiteX1" fmla="*/ 25400 w 559253"/>
              <a:gd name="connsiteY1" fmla="*/ 266700 h 1785938"/>
              <a:gd name="connsiteX2" fmla="*/ 406400 w 559253"/>
              <a:gd name="connsiteY2" fmla="*/ 185738 h 1785938"/>
              <a:gd name="connsiteX3" fmla="*/ 101600 w 559253"/>
              <a:gd name="connsiteY3" fmla="*/ 109538 h 1785938"/>
              <a:gd name="connsiteX0" fmla="*/ 1003299 w 1003753"/>
              <a:gd name="connsiteY0" fmla="*/ 1739900 h 1739900"/>
              <a:gd name="connsiteX1" fmla="*/ 88900 w 1003753"/>
              <a:gd name="connsiteY1" fmla="*/ 525462 h 1739900"/>
              <a:gd name="connsiteX2" fmla="*/ 469900 w 1003753"/>
              <a:gd name="connsiteY2" fmla="*/ 220662 h 1739900"/>
              <a:gd name="connsiteX3" fmla="*/ 850900 w 1003753"/>
              <a:gd name="connsiteY3" fmla="*/ 139700 h 1739900"/>
              <a:gd name="connsiteX4" fmla="*/ 546100 w 1003753"/>
              <a:gd name="connsiteY4" fmla="*/ 63500 h 1739900"/>
              <a:gd name="connsiteX0" fmla="*/ 254000 w 787400"/>
              <a:gd name="connsiteY0" fmla="*/ 68262 h 550862"/>
              <a:gd name="connsiteX1" fmla="*/ 25400 w 787400"/>
              <a:gd name="connsiteY1" fmla="*/ 525462 h 550862"/>
              <a:gd name="connsiteX2" fmla="*/ 406400 w 787400"/>
              <a:gd name="connsiteY2" fmla="*/ 220662 h 550862"/>
              <a:gd name="connsiteX3" fmla="*/ 787400 w 787400"/>
              <a:gd name="connsiteY3" fmla="*/ 139700 h 550862"/>
              <a:gd name="connsiteX4" fmla="*/ 482600 w 787400"/>
              <a:gd name="connsiteY4" fmla="*/ 63500 h 550862"/>
              <a:gd name="connsiteX0" fmla="*/ 342900 w 1155700"/>
              <a:gd name="connsiteY0" fmla="*/ 68262 h 742156"/>
              <a:gd name="connsiteX1" fmla="*/ 114300 w 1155700"/>
              <a:gd name="connsiteY1" fmla="*/ 525462 h 742156"/>
              <a:gd name="connsiteX2" fmla="*/ 1028700 w 1155700"/>
              <a:gd name="connsiteY2" fmla="*/ 677862 h 742156"/>
              <a:gd name="connsiteX3" fmla="*/ 876300 w 1155700"/>
              <a:gd name="connsiteY3" fmla="*/ 139700 h 742156"/>
              <a:gd name="connsiteX4" fmla="*/ 571500 w 1155700"/>
              <a:gd name="connsiteY4" fmla="*/ 63500 h 742156"/>
              <a:gd name="connsiteX0" fmla="*/ 495300 w 1333500"/>
              <a:gd name="connsiteY0" fmla="*/ 68262 h 729456"/>
              <a:gd name="connsiteX1" fmla="*/ 114300 w 1333500"/>
              <a:gd name="connsiteY1" fmla="*/ 449262 h 729456"/>
              <a:gd name="connsiteX2" fmla="*/ 1181100 w 1333500"/>
              <a:gd name="connsiteY2" fmla="*/ 677862 h 729456"/>
              <a:gd name="connsiteX3" fmla="*/ 1028700 w 1333500"/>
              <a:gd name="connsiteY3" fmla="*/ 139700 h 729456"/>
              <a:gd name="connsiteX4" fmla="*/ 723900 w 1333500"/>
              <a:gd name="connsiteY4" fmla="*/ 63500 h 729456"/>
              <a:gd name="connsiteX0" fmla="*/ 444500 w 977900"/>
              <a:gd name="connsiteY0" fmla="*/ 68262 h 577056"/>
              <a:gd name="connsiteX1" fmla="*/ 63500 w 977900"/>
              <a:gd name="connsiteY1" fmla="*/ 449262 h 577056"/>
              <a:gd name="connsiteX2" fmla="*/ 825500 w 977900"/>
              <a:gd name="connsiteY2" fmla="*/ 525462 h 577056"/>
              <a:gd name="connsiteX3" fmla="*/ 977900 w 977900"/>
              <a:gd name="connsiteY3" fmla="*/ 139700 h 577056"/>
              <a:gd name="connsiteX4" fmla="*/ 673100 w 977900"/>
              <a:gd name="connsiteY4" fmla="*/ 63500 h 577056"/>
              <a:gd name="connsiteX0" fmla="*/ 444500 w 965200"/>
              <a:gd name="connsiteY0" fmla="*/ 63500 h 571500"/>
              <a:gd name="connsiteX1" fmla="*/ 63500 w 965200"/>
              <a:gd name="connsiteY1" fmla="*/ 444500 h 571500"/>
              <a:gd name="connsiteX2" fmla="*/ 825500 w 965200"/>
              <a:gd name="connsiteY2" fmla="*/ 520700 h 571500"/>
              <a:gd name="connsiteX3" fmla="*/ 901700 w 965200"/>
              <a:gd name="connsiteY3" fmla="*/ 139700 h 571500"/>
              <a:gd name="connsiteX4" fmla="*/ 673100 w 965200"/>
              <a:gd name="connsiteY4" fmla="*/ 58738 h 571500"/>
              <a:gd name="connsiteX0" fmla="*/ 482600 w 1003300"/>
              <a:gd name="connsiteY0" fmla="*/ 63500 h 571500"/>
              <a:gd name="connsiteX1" fmla="*/ 254000 w 1003300"/>
              <a:gd name="connsiteY1" fmla="*/ 139700 h 571500"/>
              <a:gd name="connsiteX2" fmla="*/ 101600 w 1003300"/>
              <a:gd name="connsiteY2" fmla="*/ 444500 h 571500"/>
              <a:gd name="connsiteX3" fmla="*/ 863600 w 1003300"/>
              <a:gd name="connsiteY3" fmla="*/ 520700 h 571500"/>
              <a:gd name="connsiteX4" fmla="*/ 939800 w 1003300"/>
              <a:gd name="connsiteY4" fmla="*/ 139700 h 571500"/>
              <a:gd name="connsiteX5" fmla="*/ 711200 w 1003300"/>
              <a:gd name="connsiteY5" fmla="*/ 58738 h 571500"/>
              <a:gd name="connsiteX0" fmla="*/ 254000 w 736600"/>
              <a:gd name="connsiteY0" fmla="*/ 63500 h 571500"/>
              <a:gd name="connsiteX1" fmla="*/ 25400 w 736600"/>
              <a:gd name="connsiteY1" fmla="*/ 139700 h 571500"/>
              <a:gd name="connsiteX2" fmla="*/ 101600 w 736600"/>
              <a:gd name="connsiteY2" fmla="*/ 444500 h 571500"/>
              <a:gd name="connsiteX3" fmla="*/ 635000 w 736600"/>
              <a:gd name="connsiteY3" fmla="*/ 520700 h 571500"/>
              <a:gd name="connsiteX4" fmla="*/ 711200 w 736600"/>
              <a:gd name="connsiteY4" fmla="*/ 139700 h 571500"/>
              <a:gd name="connsiteX5" fmla="*/ 482600 w 736600"/>
              <a:gd name="connsiteY5" fmla="*/ 58738 h 571500"/>
              <a:gd name="connsiteX0" fmla="*/ 254000 w 736600"/>
              <a:gd name="connsiteY0" fmla="*/ 76200 h 584200"/>
              <a:gd name="connsiteX1" fmla="*/ 25400 w 736600"/>
              <a:gd name="connsiteY1" fmla="*/ 152400 h 584200"/>
              <a:gd name="connsiteX2" fmla="*/ 101600 w 736600"/>
              <a:gd name="connsiteY2" fmla="*/ 457200 h 584200"/>
              <a:gd name="connsiteX3" fmla="*/ 635000 w 736600"/>
              <a:gd name="connsiteY3" fmla="*/ 533400 h 584200"/>
              <a:gd name="connsiteX4" fmla="*/ 711200 w 736600"/>
              <a:gd name="connsiteY4" fmla="*/ 152400 h 584200"/>
              <a:gd name="connsiteX5" fmla="*/ 254000 w 736600"/>
              <a:gd name="connsiteY5" fmla="*/ 0 h 584200"/>
              <a:gd name="connsiteX0" fmla="*/ 254000 w 736600"/>
              <a:gd name="connsiteY0" fmla="*/ 63500 h 571500"/>
              <a:gd name="connsiteX1" fmla="*/ 25400 w 736600"/>
              <a:gd name="connsiteY1" fmla="*/ 139700 h 571500"/>
              <a:gd name="connsiteX2" fmla="*/ 101600 w 736600"/>
              <a:gd name="connsiteY2" fmla="*/ 444500 h 571500"/>
              <a:gd name="connsiteX3" fmla="*/ 635000 w 736600"/>
              <a:gd name="connsiteY3" fmla="*/ 520700 h 571500"/>
              <a:gd name="connsiteX4" fmla="*/ 711200 w 736600"/>
              <a:gd name="connsiteY4" fmla="*/ 139700 h 571500"/>
              <a:gd name="connsiteX5" fmla="*/ 254000 w 736600"/>
              <a:gd name="connsiteY5" fmla="*/ 63500 h 571500"/>
              <a:gd name="connsiteX0" fmla="*/ 254000 w 736600"/>
              <a:gd name="connsiteY0" fmla="*/ 63500 h 584200"/>
              <a:gd name="connsiteX1" fmla="*/ 25400 w 736600"/>
              <a:gd name="connsiteY1" fmla="*/ 139700 h 584200"/>
              <a:gd name="connsiteX2" fmla="*/ 101600 w 736600"/>
              <a:gd name="connsiteY2" fmla="*/ 520700 h 584200"/>
              <a:gd name="connsiteX3" fmla="*/ 635000 w 736600"/>
              <a:gd name="connsiteY3" fmla="*/ 520700 h 584200"/>
              <a:gd name="connsiteX4" fmla="*/ 711200 w 736600"/>
              <a:gd name="connsiteY4" fmla="*/ 139700 h 584200"/>
              <a:gd name="connsiteX5" fmla="*/ 254000 w 736600"/>
              <a:gd name="connsiteY5" fmla="*/ 63500 h 584200"/>
              <a:gd name="connsiteX0" fmla="*/ 266700 w 825500"/>
              <a:gd name="connsiteY0" fmla="*/ 63500 h 584200"/>
              <a:gd name="connsiteX1" fmla="*/ 38100 w 825500"/>
              <a:gd name="connsiteY1" fmla="*/ 139700 h 584200"/>
              <a:gd name="connsiteX2" fmla="*/ 114300 w 825500"/>
              <a:gd name="connsiteY2" fmla="*/ 520700 h 584200"/>
              <a:gd name="connsiteX3" fmla="*/ 723900 w 825500"/>
              <a:gd name="connsiteY3" fmla="*/ 520700 h 584200"/>
              <a:gd name="connsiteX4" fmla="*/ 723900 w 825500"/>
              <a:gd name="connsiteY4" fmla="*/ 139700 h 584200"/>
              <a:gd name="connsiteX5" fmla="*/ 266700 w 825500"/>
              <a:gd name="connsiteY5" fmla="*/ 635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500" h="584200">
                <a:moveTo>
                  <a:pt x="266700" y="63500"/>
                </a:moveTo>
                <a:cubicBezTo>
                  <a:pt x="233892" y="89694"/>
                  <a:pt x="63500" y="63500"/>
                  <a:pt x="38100" y="139700"/>
                </a:cubicBezTo>
                <a:cubicBezTo>
                  <a:pt x="12700" y="215900"/>
                  <a:pt x="0" y="457200"/>
                  <a:pt x="114300" y="520700"/>
                </a:cubicBezTo>
                <a:cubicBezTo>
                  <a:pt x="228600" y="584200"/>
                  <a:pt x="622300" y="584200"/>
                  <a:pt x="723900" y="520700"/>
                </a:cubicBezTo>
                <a:cubicBezTo>
                  <a:pt x="825500" y="457200"/>
                  <a:pt x="711200" y="165894"/>
                  <a:pt x="723900" y="139700"/>
                </a:cubicBezTo>
                <a:cubicBezTo>
                  <a:pt x="685800" y="0"/>
                  <a:pt x="330200" y="95250"/>
                  <a:pt x="266700" y="63500"/>
                </a:cubicBezTo>
              </a:path>
            </a:pathLst>
          </a:custGeom>
          <a:noFill/>
          <a:ln w="76200" cap="rnd">
            <a:solidFill>
              <a:srgbClr val="00CC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4701042" y="5639980"/>
            <a:ext cx="387753" cy="242619"/>
          </a:xfrm>
          <a:prstGeom prst="rect">
            <a:avLst/>
          </a:prstGeom>
          <a:noFill/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1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M-2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7404297" y="4541660"/>
            <a:ext cx="1193167" cy="1732306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44" tIns="34322" rIns="68644" bIns="34322" rtlCol="0" anchor="ctr"/>
          <a:lstStyle/>
          <a:p>
            <a:pPr algn="ctr"/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7503194" y="4569370"/>
            <a:ext cx="1288708" cy="1633845"/>
          </a:xfrm>
          <a:prstGeom prst="rect">
            <a:avLst/>
          </a:prstGeom>
          <a:noFill/>
          <a:effectLst/>
        </p:spPr>
        <p:txBody>
          <a:bodyPr wrap="square" lIns="68644" tIns="34322" rIns="68644" bIns="34322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950" dirty="0">
                <a:solidFill>
                  <a:srgbClr val="000000"/>
                </a:solidFill>
                <a:effectLst>
                  <a:outerShdw dist="12700" dir="2700000" algn="tl" rotWithShape="0">
                    <a:prstClr val="black"/>
                  </a:outerShdw>
                </a:effectLst>
              </a:rPr>
              <a:t>LEGEND</a:t>
            </a:r>
          </a:p>
          <a:p>
            <a:r>
              <a:rPr lang="en-US" sz="950" dirty="0">
                <a:solidFill>
                  <a:srgbClr val="000000"/>
                </a:solidFill>
              </a:rPr>
              <a:t>MH Corridor</a:t>
            </a:r>
          </a:p>
          <a:p>
            <a:endParaRPr lang="en-US" sz="950" dirty="0">
              <a:solidFill>
                <a:srgbClr val="000000"/>
              </a:solidFill>
            </a:endParaRPr>
          </a:p>
          <a:p>
            <a:r>
              <a:rPr lang="en-US" sz="950" dirty="0">
                <a:solidFill>
                  <a:srgbClr val="000000"/>
                </a:solidFill>
              </a:rPr>
              <a:t>MH Connector</a:t>
            </a:r>
          </a:p>
          <a:p>
            <a:endParaRPr lang="en-US" sz="950" dirty="0">
              <a:solidFill>
                <a:srgbClr val="000000"/>
              </a:solidFill>
            </a:endParaRPr>
          </a:p>
          <a:p>
            <a:pPr>
              <a:spcAft>
                <a:spcPts val="200"/>
              </a:spcAft>
            </a:pPr>
            <a:r>
              <a:rPr lang="en-US" sz="950" dirty="0">
                <a:solidFill>
                  <a:srgbClr val="000000"/>
                </a:solidFill>
              </a:rPr>
              <a:t>MH Crossing</a:t>
            </a:r>
          </a:p>
          <a:p>
            <a:endParaRPr lang="en-US" sz="950" dirty="0">
              <a:solidFill>
                <a:srgbClr val="000000"/>
              </a:solidFill>
            </a:endParaRPr>
          </a:p>
          <a:p>
            <a:endParaRPr lang="en-US" sz="950" dirty="0">
              <a:solidFill>
                <a:srgbClr val="000000"/>
              </a:solidFill>
            </a:endParaRPr>
          </a:p>
          <a:p>
            <a:r>
              <a:rPr lang="en-US" sz="950" dirty="0">
                <a:solidFill>
                  <a:srgbClr val="000000"/>
                </a:solidFill>
              </a:rPr>
              <a:t>U.S. Interstate</a:t>
            </a:r>
          </a:p>
          <a:p>
            <a:endParaRPr lang="en-US" sz="950" dirty="0">
              <a:solidFill>
                <a:srgbClr val="000000"/>
              </a:solidFill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7613472" y="5036341"/>
            <a:ext cx="686515" cy="0"/>
          </a:xfrm>
          <a:prstGeom prst="line">
            <a:avLst/>
          </a:prstGeom>
          <a:ln w="76200" cap="rnd">
            <a:solidFill>
              <a:srgbClr val="00CC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635352" y="5345525"/>
            <a:ext cx="686515" cy="0"/>
          </a:xfrm>
          <a:prstGeom prst="line">
            <a:avLst/>
          </a:prstGeom>
          <a:ln w="63500" cap="rnd">
            <a:solidFill>
              <a:srgbClr val="00CC00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7556525" y="5565560"/>
            <a:ext cx="274606" cy="274606"/>
          </a:xfrm>
          <a:prstGeom prst="ellipse">
            <a:avLst/>
          </a:prstGeom>
          <a:solidFill>
            <a:srgbClr val="00CC00">
              <a:alpha val="61000"/>
            </a:srgbClr>
          </a:solidFill>
          <a:ln>
            <a:solidFill>
              <a:srgbClr val="33993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44" tIns="34322" rIns="68644" bIns="34322" rtlCol="0" anchor="ctr"/>
          <a:lstStyle/>
          <a:p>
            <a:pPr algn="ctr"/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273563" y="4333626"/>
            <a:ext cx="468388" cy="242619"/>
          </a:xfrm>
          <a:prstGeom prst="rect">
            <a:avLst/>
          </a:prstGeom>
          <a:noFill/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1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M-55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351074" y="2914114"/>
            <a:ext cx="468388" cy="242619"/>
          </a:xfrm>
          <a:prstGeom prst="rect">
            <a:avLst/>
          </a:prstGeom>
          <a:noFill/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1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M-70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025815" y="4216474"/>
            <a:ext cx="468388" cy="242619"/>
          </a:xfrm>
          <a:prstGeom prst="rect">
            <a:avLst/>
          </a:prstGeom>
          <a:noFill/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1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M-95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14880" y="3704321"/>
            <a:ext cx="387753" cy="242619"/>
          </a:xfrm>
          <a:prstGeom prst="rect">
            <a:avLst/>
          </a:prstGeom>
          <a:noFill/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1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M-5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674121" y="1615120"/>
            <a:ext cx="468388" cy="2426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1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M-90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7529433" y="6146459"/>
            <a:ext cx="800934" cy="0"/>
          </a:xfrm>
          <a:prstGeom prst="line">
            <a:avLst/>
          </a:prstGeom>
          <a:ln w="25400" cap="rnd">
            <a:solidFill>
              <a:srgbClr val="99003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0800000">
            <a:off x="7435999" y="4799917"/>
            <a:ext cx="1152144" cy="0"/>
          </a:xfrm>
          <a:prstGeom prst="line">
            <a:avLst/>
          </a:prstGeom>
          <a:ln w="12700" cmpd="dbl">
            <a:solidFill>
              <a:srgbClr val="00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312909" y="2005494"/>
            <a:ext cx="468388" cy="2426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68636" tIns="34318" rIns="68636" bIns="34318" rtlCol="0">
            <a:spAutoFit/>
          </a:bodyPr>
          <a:lstStyle/>
          <a:p>
            <a:r>
              <a:rPr lang="en-US" sz="11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M-90</a:t>
            </a:r>
          </a:p>
        </p:txBody>
      </p:sp>
      <p:sp>
        <p:nvSpPr>
          <p:cNvPr id="98" name="Freeform 97"/>
          <p:cNvSpPr/>
          <p:nvPr/>
        </p:nvSpPr>
        <p:spPr>
          <a:xfrm>
            <a:off x="5161267" y="1291843"/>
            <a:ext cx="2517219" cy="1230006"/>
          </a:xfrm>
          <a:custGeom>
            <a:avLst/>
            <a:gdLst>
              <a:gd name="connsiteX0" fmla="*/ 0 w 197224"/>
              <a:gd name="connsiteY0" fmla="*/ 197224 h 197224"/>
              <a:gd name="connsiteX1" fmla="*/ 71718 w 197224"/>
              <a:gd name="connsiteY1" fmla="*/ 71718 h 197224"/>
              <a:gd name="connsiteX2" fmla="*/ 197224 w 197224"/>
              <a:gd name="connsiteY2" fmla="*/ 0 h 197224"/>
              <a:gd name="connsiteX0" fmla="*/ 0 w 197224"/>
              <a:gd name="connsiteY0" fmla="*/ 197224 h 230095"/>
              <a:gd name="connsiteX1" fmla="*/ 60411 w 197224"/>
              <a:gd name="connsiteY1" fmla="*/ 197224 h 230095"/>
              <a:gd name="connsiteX2" fmla="*/ 197224 w 197224"/>
              <a:gd name="connsiteY2" fmla="*/ 0 h 230095"/>
              <a:gd name="connsiteX0" fmla="*/ 0 w 217361"/>
              <a:gd name="connsiteY0" fmla="*/ 157779 h 223521"/>
              <a:gd name="connsiteX1" fmla="*/ 80548 w 217361"/>
              <a:gd name="connsiteY1" fmla="*/ 197224 h 223521"/>
              <a:gd name="connsiteX2" fmla="*/ 217361 w 217361"/>
              <a:gd name="connsiteY2" fmla="*/ 0 h 223521"/>
              <a:gd name="connsiteX0" fmla="*/ 0 w 227429"/>
              <a:gd name="connsiteY0" fmla="*/ 157779 h 223520"/>
              <a:gd name="connsiteX1" fmla="*/ 90616 w 227429"/>
              <a:gd name="connsiteY1" fmla="*/ 197224 h 223520"/>
              <a:gd name="connsiteX2" fmla="*/ 227429 w 227429"/>
              <a:gd name="connsiteY2" fmla="*/ 0 h 223520"/>
              <a:gd name="connsiteX0" fmla="*/ 0 w 230933"/>
              <a:gd name="connsiteY0" fmla="*/ 176583 h 242324"/>
              <a:gd name="connsiteX1" fmla="*/ 90616 w 230933"/>
              <a:gd name="connsiteY1" fmla="*/ 216028 h 242324"/>
              <a:gd name="connsiteX2" fmla="*/ 208131 w 230933"/>
              <a:gd name="connsiteY2" fmla="*/ 32871 h 242324"/>
              <a:gd name="connsiteX3" fmla="*/ 227429 w 230933"/>
              <a:gd name="connsiteY3" fmla="*/ 18804 h 242324"/>
              <a:gd name="connsiteX0" fmla="*/ 0 w 342328"/>
              <a:gd name="connsiteY0" fmla="*/ 276113 h 341854"/>
              <a:gd name="connsiteX1" fmla="*/ 90616 w 342328"/>
              <a:gd name="connsiteY1" fmla="*/ 315558 h 341854"/>
              <a:gd name="connsiteX2" fmla="*/ 208131 w 342328"/>
              <a:gd name="connsiteY2" fmla="*/ 132401 h 341854"/>
              <a:gd name="connsiteX3" fmla="*/ 342328 w 342328"/>
              <a:gd name="connsiteY3" fmla="*/ 0 h 341854"/>
              <a:gd name="connsiteX0" fmla="*/ 0 w 342328"/>
              <a:gd name="connsiteY0" fmla="*/ 276113 h 341854"/>
              <a:gd name="connsiteX1" fmla="*/ 90616 w 342328"/>
              <a:gd name="connsiteY1" fmla="*/ 315558 h 341854"/>
              <a:gd name="connsiteX2" fmla="*/ 221506 w 342328"/>
              <a:gd name="connsiteY2" fmla="*/ 157779 h 341854"/>
              <a:gd name="connsiteX3" fmla="*/ 342328 w 342328"/>
              <a:gd name="connsiteY3" fmla="*/ 0 h 341854"/>
              <a:gd name="connsiteX0" fmla="*/ 0 w 342328"/>
              <a:gd name="connsiteY0" fmla="*/ 276113 h 341854"/>
              <a:gd name="connsiteX1" fmla="*/ 90616 w 342328"/>
              <a:gd name="connsiteY1" fmla="*/ 315558 h 341854"/>
              <a:gd name="connsiteX2" fmla="*/ 271849 w 342328"/>
              <a:gd name="connsiteY2" fmla="*/ 276114 h 341854"/>
              <a:gd name="connsiteX3" fmla="*/ 342328 w 342328"/>
              <a:gd name="connsiteY3" fmla="*/ 0 h 341854"/>
              <a:gd name="connsiteX0" fmla="*/ 0 w 342328"/>
              <a:gd name="connsiteY0" fmla="*/ 276113 h 639771"/>
              <a:gd name="connsiteX1" fmla="*/ 90616 w 342328"/>
              <a:gd name="connsiteY1" fmla="*/ 315558 h 639771"/>
              <a:gd name="connsiteX2" fmla="*/ 271849 w 342328"/>
              <a:gd name="connsiteY2" fmla="*/ 276114 h 639771"/>
              <a:gd name="connsiteX3" fmla="*/ 342328 w 342328"/>
              <a:gd name="connsiteY3" fmla="*/ 0 h 639771"/>
              <a:gd name="connsiteX0" fmla="*/ 0 w 342328"/>
              <a:gd name="connsiteY0" fmla="*/ 276113 h 657413"/>
              <a:gd name="connsiteX1" fmla="*/ 191301 w 342328"/>
              <a:gd name="connsiteY1" fmla="*/ 631117 h 657413"/>
              <a:gd name="connsiteX2" fmla="*/ 271849 w 342328"/>
              <a:gd name="connsiteY2" fmla="*/ 276114 h 657413"/>
              <a:gd name="connsiteX3" fmla="*/ 342328 w 342328"/>
              <a:gd name="connsiteY3" fmla="*/ 0 h 657413"/>
              <a:gd name="connsiteX0" fmla="*/ 0 w 342328"/>
              <a:gd name="connsiteY0" fmla="*/ 276113 h 887508"/>
              <a:gd name="connsiteX1" fmla="*/ 110753 w 342328"/>
              <a:gd name="connsiteY1" fmla="*/ 828341 h 887508"/>
              <a:gd name="connsiteX2" fmla="*/ 191301 w 342328"/>
              <a:gd name="connsiteY2" fmla="*/ 631117 h 887508"/>
              <a:gd name="connsiteX3" fmla="*/ 271849 w 342328"/>
              <a:gd name="connsiteY3" fmla="*/ 276114 h 887508"/>
              <a:gd name="connsiteX4" fmla="*/ 342328 w 342328"/>
              <a:gd name="connsiteY4" fmla="*/ 0 h 887508"/>
              <a:gd name="connsiteX0" fmla="*/ 0 w 342328"/>
              <a:gd name="connsiteY0" fmla="*/ 276113 h 848063"/>
              <a:gd name="connsiteX1" fmla="*/ 110753 w 342328"/>
              <a:gd name="connsiteY1" fmla="*/ 512782 h 848063"/>
              <a:gd name="connsiteX2" fmla="*/ 110753 w 342328"/>
              <a:gd name="connsiteY2" fmla="*/ 828341 h 848063"/>
              <a:gd name="connsiteX3" fmla="*/ 191301 w 342328"/>
              <a:gd name="connsiteY3" fmla="*/ 631117 h 848063"/>
              <a:gd name="connsiteX4" fmla="*/ 271849 w 342328"/>
              <a:gd name="connsiteY4" fmla="*/ 276114 h 848063"/>
              <a:gd name="connsiteX5" fmla="*/ 342328 w 342328"/>
              <a:gd name="connsiteY5" fmla="*/ 0 h 848063"/>
              <a:gd name="connsiteX0" fmla="*/ 0 w 342328"/>
              <a:gd name="connsiteY0" fmla="*/ 276113 h 848063"/>
              <a:gd name="connsiteX1" fmla="*/ 60411 w 342328"/>
              <a:gd name="connsiteY1" fmla="*/ 315558 h 848063"/>
              <a:gd name="connsiteX2" fmla="*/ 110753 w 342328"/>
              <a:gd name="connsiteY2" fmla="*/ 512782 h 848063"/>
              <a:gd name="connsiteX3" fmla="*/ 110753 w 342328"/>
              <a:gd name="connsiteY3" fmla="*/ 828341 h 848063"/>
              <a:gd name="connsiteX4" fmla="*/ 191301 w 342328"/>
              <a:gd name="connsiteY4" fmla="*/ 631117 h 848063"/>
              <a:gd name="connsiteX5" fmla="*/ 271849 w 342328"/>
              <a:gd name="connsiteY5" fmla="*/ 276114 h 848063"/>
              <a:gd name="connsiteX6" fmla="*/ 342328 w 342328"/>
              <a:gd name="connsiteY6" fmla="*/ 0 h 848063"/>
              <a:gd name="connsiteX0" fmla="*/ 110753 w 453081"/>
              <a:gd name="connsiteY0" fmla="*/ 276113 h 848063"/>
              <a:gd name="connsiteX1" fmla="*/ 10068 w 453081"/>
              <a:gd name="connsiteY1" fmla="*/ 315558 h 848063"/>
              <a:gd name="connsiteX2" fmla="*/ 171164 w 453081"/>
              <a:gd name="connsiteY2" fmla="*/ 315558 h 848063"/>
              <a:gd name="connsiteX3" fmla="*/ 221506 w 453081"/>
              <a:gd name="connsiteY3" fmla="*/ 512782 h 848063"/>
              <a:gd name="connsiteX4" fmla="*/ 221506 w 453081"/>
              <a:gd name="connsiteY4" fmla="*/ 828341 h 848063"/>
              <a:gd name="connsiteX5" fmla="*/ 302054 w 453081"/>
              <a:gd name="connsiteY5" fmla="*/ 631117 h 848063"/>
              <a:gd name="connsiteX6" fmla="*/ 382602 w 453081"/>
              <a:gd name="connsiteY6" fmla="*/ 276114 h 848063"/>
              <a:gd name="connsiteX7" fmla="*/ 453081 w 453081"/>
              <a:gd name="connsiteY7" fmla="*/ 0 h 848063"/>
              <a:gd name="connsiteX0" fmla="*/ 0 w 443013"/>
              <a:gd name="connsiteY0" fmla="*/ 315558 h 848063"/>
              <a:gd name="connsiteX1" fmla="*/ 161096 w 443013"/>
              <a:gd name="connsiteY1" fmla="*/ 315558 h 848063"/>
              <a:gd name="connsiteX2" fmla="*/ 211438 w 443013"/>
              <a:gd name="connsiteY2" fmla="*/ 512782 h 848063"/>
              <a:gd name="connsiteX3" fmla="*/ 211438 w 443013"/>
              <a:gd name="connsiteY3" fmla="*/ 828341 h 848063"/>
              <a:gd name="connsiteX4" fmla="*/ 291986 w 443013"/>
              <a:gd name="connsiteY4" fmla="*/ 631117 h 848063"/>
              <a:gd name="connsiteX5" fmla="*/ 372534 w 443013"/>
              <a:gd name="connsiteY5" fmla="*/ 276114 h 848063"/>
              <a:gd name="connsiteX6" fmla="*/ 443013 w 443013"/>
              <a:gd name="connsiteY6" fmla="*/ 0 h 848063"/>
              <a:gd name="connsiteX0" fmla="*/ 0 w 443013"/>
              <a:gd name="connsiteY0" fmla="*/ 315558 h 848063"/>
              <a:gd name="connsiteX1" fmla="*/ 100685 w 443013"/>
              <a:gd name="connsiteY1" fmla="*/ 197223 h 848063"/>
              <a:gd name="connsiteX2" fmla="*/ 161096 w 443013"/>
              <a:gd name="connsiteY2" fmla="*/ 315558 h 848063"/>
              <a:gd name="connsiteX3" fmla="*/ 211438 w 443013"/>
              <a:gd name="connsiteY3" fmla="*/ 512782 h 848063"/>
              <a:gd name="connsiteX4" fmla="*/ 211438 w 443013"/>
              <a:gd name="connsiteY4" fmla="*/ 828341 h 848063"/>
              <a:gd name="connsiteX5" fmla="*/ 291986 w 443013"/>
              <a:gd name="connsiteY5" fmla="*/ 631117 h 848063"/>
              <a:gd name="connsiteX6" fmla="*/ 372534 w 443013"/>
              <a:gd name="connsiteY6" fmla="*/ 276114 h 848063"/>
              <a:gd name="connsiteX7" fmla="*/ 443013 w 443013"/>
              <a:gd name="connsiteY7" fmla="*/ 0 h 848063"/>
              <a:gd name="connsiteX0" fmla="*/ 0 w 443013"/>
              <a:gd name="connsiteY0" fmla="*/ 315558 h 848063"/>
              <a:gd name="connsiteX1" fmla="*/ 100685 w 443013"/>
              <a:gd name="connsiteY1" fmla="*/ 197223 h 848063"/>
              <a:gd name="connsiteX2" fmla="*/ 161096 w 443013"/>
              <a:gd name="connsiteY2" fmla="*/ 315558 h 848063"/>
              <a:gd name="connsiteX3" fmla="*/ 211438 w 443013"/>
              <a:gd name="connsiteY3" fmla="*/ 512782 h 848063"/>
              <a:gd name="connsiteX4" fmla="*/ 211438 w 443013"/>
              <a:gd name="connsiteY4" fmla="*/ 828341 h 848063"/>
              <a:gd name="connsiteX5" fmla="*/ 291986 w 443013"/>
              <a:gd name="connsiteY5" fmla="*/ 631117 h 848063"/>
              <a:gd name="connsiteX6" fmla="*/ 372534 w 443013"/>
              <a:gd name="connsiteY6" fmla="*/ 276113 h 848063"/>
              <a:gd name="connsiteX7" fmla="*/ 443013 w 443013"/>
              <a:gd name="connsiteY7" fmla="*/ 0 h 848063"/>
              <a:gd name="connsiteX0" fmla="*/ 0 w 443013"/>
              <a:gd name="connsiteY0" fmla="*/ 315558 h 848063"/>
              <a:gd name="connsiteX1" fmla="*/ 100685 w 443013"/>
              <a:gd name="connsiteY1" fmla="*/ 197223 h 848063"/>
              <a:gd name="connsiteX2" fmla="*/ 161096 w 443013"/>
              <a:gd name="connsiteY2" fmla="*/ 315558 h 848063"/>
              <a:gd name="connsiteX3" fmla="*/ 211438 w 443013"/>
              <a:gd name="connsiteY3" fmla="*/ 512782 h 848063"/>
              <a:gd name="connsiteX4" fmla="*/ 211438 w 443013"/>
              <a:gd name="connsiteY4" fmla="*/ 828341 h 848063"/>
              <a:gd name="connsiteX5" fmla="*/ 291986 w 443013"/>
              <a:gd name="connsiteY5" fmla="*/ 631117 h 848063"/>
              <a:gd name="connsiteX6" fmla="*/ 372534 w 443013"/>
              <a:gd name="connsiteY6" fmla="*/ 276113 h 848063"/>
              <a:gd name="connsiteX7" fmla="*/ 402740 w 443013"/>
              <a:gd name="connsiteY7" fmla="*/ 157779 h 848063"/>
              <a:gd name="connsiteX8" fmla="*/ 443013 w 443013"/>
              <a:gd name="connsiteY8" fmla="*/ 0 h 848063"/>
              <a:gd name="connsiteX0" fmla="*/ 0 w 443013"/>
              <a:gd name="connsiteY0" fmla="*/ 315558 h 848063"/>
              <a:gd name="connsiteX1" fmla="*/ 100685 w 443013"/>
              <a:gd name="connsiteY1" fmla="*/ 197223 h 848063"/>
              <a:gd name="connsiteX2" fmla="*/ 161096 w 443013"/>
              <a:gd name="connsiteY2" fmla="*/ 315558 h 848063"/>
              <a:gd name="connsiteX3" fmla="*/ 211438 w 443013"/>
              <a:gd name="connsiteY3" fmla="*/ 512782 h 848063"/>
              <a:gd name="connsiteX4" fmla="*/ 211438 w 443013"/>
              <a:gd name="connsiteY4" fmla="*/ 828341 h 848063"/>
              <a:gd name="connsiteX5" fmla="*/ 291986 w 443013"/>
              <a:gd name="connsiteY5" fmla="*/ 631117 h 848063"/>
              <a:gd name="connsiteX6" fmla="*/ 342329 w 443013"/>
              <a:gd name="connsiteY6" fmla="*/ 473337 h 848063"/>
              <a:gd name="connsiteX7" fmla="*/ 372534 w 443013"/>
              <a:gd name="connsiteY7" fmla="*/ 276113 h 848063"/>
              <a:gd name="connsiteX8" fmla="*/ 402740 w 443013"/>
              <a:gd name="connsiteY8" fmla="*/ 157779 h 848063"/>
              <a:gd name="connsiteX9" fmla="*/ 443013 w 443013"/>
              <a:gd name="connsiteY9" fmla="*/ 0 h 848063"/>
              <a:gd name="connsiteX0" fmla="*/ 0 w 443013"/>
              <a:gd name="connsiteY0" fmla="*/ 315558 h 848063"/>
              <a:gd name="connsiteX1" fmla="*/ 85879 w 443013"/>
              <a:gd name="connsiteY1" fmla="*/ 187943 h 848063"/>
              <a:gd name="connsiteX2" fmla="*/ 161096 w 443013"/>
              <a:gd name="connsiteY2" fmla="*/ 315558 h 848063"/>
              <a:gd name="connsiteX3" fmla="*/ 211438 w 443013"/>
              <a:gd name="connsiteY3" fmla="*/ 512782 h 848063"/>
              <a:gd name="connsiteX4" fmla="*/ 211438 w 443013"/>
              <a:gd name="connsiteY4" fmla="*/ 828341 h 848063"/>
              <a:gd name="connsiteX5" fmla="*/ 291986 w 443013"/>
              <a:gd name="connsiteY5" fmla="*/ 631117 h 848063"/>
              <a:gd name="connsiteX6" fmla="*/ 342329 w 443013"/>
              <a:gd name="connsiteY6" fmla="*/ 473337 h 848063"/>
              <a:gd name="connsiteX7" fmla="*/ 372534 w 443013"/>
              <a:gd name="connsiteY7" fmla="*/ 276113 h 848063"/>
              <a:gd name="connsiteX8" fmla="*/ 402740 w 443013"/>
              <a:gd name="connsiteY8" fmla="*/ 157779 h 848063"/>
              <a:gd name="connsiteX9" fmla="*/ 443013 w 443013"/>
              <a:gd name="connsiteY9" fmla="*/ 0 h 84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3013" h="848063">
                <a:moveTo>
                  <a:pt x="0" y="315558"/>
                </a:moveTo>
                <a:cubicBezTo>
                  <a:pt x="17217" y="311715"/>
                  <a:pt x="59030" y="187943"/>
                  <a:pt x="85879" y="187943"/>
                </a:cubicBezTo>
                <a:cubicBezTo>
                  <a:pt x="112728" y="187943"/>
                  <a:pt x="140170" y="261418"/>
                  <a:pt x="161096" y="315558"/>
                </a:cubicBezTo>
                <a:cubicBezTo>
                  <a:pt x="182023" y="369698"/>
                  <a:pt x="203048" y="427318"/>
                  <a:pt x="211438" y="512782"/>
                </a:cubicBezTo>
                <a:cubicBezTo>
                  <a:pt x="219828" y="598246"/>
                  <a:pt x="198013" y="808619"/>
                  <a:pt x="211438" y="828341"/>
                </a:cubicBezTo>
                <a:cubicBezTo>
                  <a:pt x="224863" y="848063"/>
                  <a:pt x="270171" y="690284"/>
                  <a:pt x="291986" y="631117"/>
                </a:cubicBezTo>
                <a:cubicBezTo>
                  <a:pt x="313801" y="571950"/>
                  <a:pt x="328904" y="532504"/>
                  <a:pt x="342329" y="473337"/>
                </a:cubicBezTo>
                <a:cubicBezTo>
                  <a:pt x="355754" y="414170"/>
                  <a:pt x="363691" y="338785"/>
                  <a:pt x="372534" y="276113"/>
                </a:cubicBezTo>
                <a:cubicBezTo>
                  <a:pt x="392021" y="199568"/>
                  <a:pt x="390994" y="203798"/>
                  <a:pt x="402740" y="157779"/>
                </a:cubicBezTo>
                <a:cubicBezTo>
                  <a:pt x="414486" y="111760"/>
                  <a:pt x="437329" y="28641"/>
                  <a:pt x="443013" y="0"/>
                </a:cubicBezTo>
              </a:path>
            </a:pathLst>
          </a:custGeom>
          <a:ln w="76200" cap="rnd">
            <a:solidFill>
              <a:srgbClr val="00CC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1" name="Oval 60"/>
          <p:cNvSpPr/>
          <p:nvPr/>
        </p:nvSpPr>
        <p:spPr>
          <a:xfrm>
            <a:off x="6353393" y="2342018"/>
            <a:ext cx="274606" cy="274606"/>
          </a:xfrm>
          <a:prstGeom prst="ellipse">
            <a:avLst/>
          </a:prstGeom>
          <a:solidFill>
            <a:srgbClr val="00CC00">
              <a:alpha val="61000"/>
            </a:srgbClr>
          </a:solidFill>
          <a:ln>
            <a:solidFill>
              <a:srgbClr val="33993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6525021" y="2227599"/>
            <a:ext cx="274606" cy="274606"/>
          </a:xfrm>
          <a:prstGeom prst="ellipse">
            <a:avLst/>
          </a:prstGeom>
          <a:solidFill>
            <a:srgbClr val="00CC00">
              <a:alpha val="61000"/>
            </a:srgbClr>
          </a:solidFill>
          <a:ln>
            <a:solidFill>
              <a:srgbClr val="33993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>
            <a:off x="5200228" y="2584317"/>
            <a:ext cx="540755" cy="2217713"/>
          </a:xfrm>
          <a:custGeom>
            <a:avLst/>
            <a:gdLst>
              <a:gd name="connsiteX0" fmla="*/ 663388 w 806824"/>
              <a:gd name="connsiteY0" fmla="*/ 3012141 h 3012141"/>
              <a:gd name="connsiteX1" fmla="*/ 179294 w 806824"/>
              <a:gd name="connsiteY1" fmla="*/ 2653553 h 3012141"/>
              <a:gd name="connsiteX2" fmla="*/ 268941 w 806824"/>
              <a:gd name="connsiteY2" fmla="*/ 2169459 h 3012141"/>
              <a:gd name="connsiteX3" fmla="*/ 358588 w 806824"/>
              <a:gd name="connsiteY3" fmla="*/ 1685365 h 3012141"/>
              <a:gd name="connsiteX4" fmla="*/ 519953 w 806824"/>
              <a:gd name="connsiteY4" fmla="*/ 1183341 h 3012141"/>
              <a:gd name="connsiteX5" fmla="*/ 35859 w 806824"/>
              <a:gd name="connsiteY5" fmla="*/ 484094 h 3012141"/>
              <a:gd name="connsiteX6" fmla="*/ 304800 w 806824"/>
              <a:gd name="connsiteY6" fmla="*/ 89647 h 3012141"/>
              <a:gd name="connsiteX7" fmla="*/ 806824 w 806824"/>
              <a:gd name="connsiteY7" fmla="*/ 0 h 3012141"/>
              <a:gd name="connsiteX0" fmla="*/ 675341 w 818777"/>
              <a:gd name="connsiteY0" fmla="*/ 3012141 h 3012141"/>
              <a:gd name="connsiteX1" fmla="*/ 191247 w 818777"/>
              <a:gd name="connsiteY1" fmla="*/ 2653553 h 3012141"/>
              <a:gd name="connsiteX2" fmla="*/ 280894 w 818777"/>
              <a:gd name="connsiteY2" fmla="*/ 2169459 h 3012141"/>
              <a:gd name="connsiteX3" fmla="*/ 370541 w 818777"/>
              <a:gd name="connsiteY3" fmla="*/ 1685365 h 3012141"/>
              <a:gd name="connsiteX4" fmla="*/ 531906 w 818777"/>
              <a:gd name="connsiteY4" fmla="*/ 1183341 h 3012141"/>
              <a:gd name="connsiteX5" fmla="*/ 47812 w 818777"/>
              <a:gd name="connsiteY5" fmla="*/ 484094 h 3012141"/>
              <a:gd name="connsiteX6" fmla="*/ 818777 w 818777"/>
              <a:gd name="connsiteY6" fmla="*/ 0 h 3012141"/>
              <a:gd name="connsiteX0" fmla="*/ 549835 w 693271"/>
              <a:gd name="connsiteY0" fmla="*/ 3012141 h 3012141"/>
              <a:gd name="connsiteX1" fmla="*/ 65741 w 693271"/>
              <a:gd name="connsiteY1" fmla="*/ 2653553 h 3012141"/>
              <a:gd name="connsiteX2" fmla="*/ 155388 w 693271"/>
              <a:gd name="connsiteY2" fmla="*/ 2169459 h 3012141"/>
              <a:gd name="connsiteX3" fmla="*/ 245035 w 693271"/>
              <a:gd name="connsiteY3" fmla="*/ 1685365 h 3012141"/>
              <a:gd name="connsiteX4" fmla="*/ 406400 w 693271"/>
              <a:gd name="connsiteY4" fmla="*/ 1183341 h 3012141"/>
              <a:gd name="connsiteX5" fmla="*/ 68357 w 693271"/>
              <a:gd name="connsiteY5" fmla="*/ 515190 h 3012141"/>
              <a:gd name="connsiteX6" fmla="*/ 693271 w 693271"/>
              <a:gd name="connsiteY6" fmla="*/ 0 h 3012141"/>
              <a:gd name="connsiteX0" fmla="*/ 549835 w 693271"/>
              <a:gd name="connsiteY0" fmla="*/ 3012141 h 3012141"/>
              <a:gd name="connsiteX1" fmla="*/ 65741 w 693271"/>
              <a:gd name="connsiteY1" fmla="*/ 2653553 h 3012141"/>
              <a:gd name="connsiteX2" fmla="*/ 155388 w 693271"/>
              <a:gd name="connsiteY2" fmla="*/ 2169459 h 3012141"/>
              <a:gd name="connsiteX3" fmla="*/ 245035 w 693271"/>
              <a:gd name="connsiteY3" fmla="*/ 1685365 h 3012141"/>
              <a:gd name="connsiteX4" fmla="*/ 406400 w 693271"/>
              <a:gd name="connsiteY4" fmla="*/ 1183341 h 3012141"/>
              <a:gd name="connsiteX5" fmla="*/ 144557 w 693271"/>
              <a:gd name="connsiteY5" fmla="*/ 667590 h 3012141"/>
              <a:gd name="connsiteX6" fmla="*/ 693271 w 693271"/>
              <a:gd name="connsiteY6" fmla="*/ 0 h 3012141"/>
              <a:gd name="connsiteX0" fmla="*/ 549835 w 677957"/>
              <a:gd name="connsiteY0" fmla="*/ 2954151 h 2954151"/>
              <a:gd name="connsiteX1" fmla="*/ 65741 w 677957"/>
              <a:gd name="connsiteY1" fmla="*/ 2595563 h 2954151"/>
              <a:gd name="connsiteX2" fmla="*/ 155388 w 677957"/>
              <a:gd name="connsiteY2" fmla="*/ 2111469 h 2954151"/>
              <a:gd name="connsiteX3" fmla="*/ 245035 w 677957"/>
              <a:gd name="connsiteY3" fmla="*/ 1627375 h 2954151"/>
              <a:gd name="connsiteX4" fmla="*/ 406400 w 677957"/>
              <a:gd name="connsiteY4" fmla="*/ 1125351 h 2954151"/>
              <a:gd name="connsiteX5" fmla="*/ 144557 w 677957"/>
              <a:gd name="connsiteY5" fmla="*/ 609600 h 2954151"/>
              <a:gd name="connsiteX6" fmla="*/ 677957 w 677957"/>
              <a:gd name="connsiteY6" fmla="*/ 0 h 2954151"/>
              <a:gd name="connsiteX0" fmla="*/ 471019 w 599141"/>
              <a:gd name="connsiteY0" fmla="*/ 2954151 h 2954151"/>
              <a:gd name="connsiteX1" fmla="*/ 65741 w 599141"/>
              <a:gd name="connsiteY1" fmla="*/ 2514600 h 2954151"/>
              <a:gd name="connsiteX2" fmla="*/ 76572 w 599141"/>
              <a:gd name="connsiteY2" fmla="*/ 2111469 h 2954151"/>
              <a:gd name="connsiteX3" fmla="*/ 166219 w 599141"/>
              <a:gd name="connsiteY3" fmla="*/ 1627375 h 2954151"/>
              <a:gd name="connsiteX4" fmla="*/ 327584 w 599141"/>
              <a:gd name="connsiteY4" fmla="*/ 1125351 h 2954151"/>
              <a:gd name="connsiteX5" fmla="*/ 65741 w 599141"/>
              <a:gd name="connsiteY5" fmla="*/ 609600 h 2954151"/>
              <a:gd name="connsiteX6" fmla="*/ 599141 w 599141"/>
              <a:gd name="connsiteY6" fmla="*/ 0 h 2954151"/>
              <a:gd name="connsiteX0" fmla="*/ 495361 w 708958"/>
              <a:gd name="connsiteY0" fmla="*/ 2954151 h 3027130"/>
              <a:gd name="connsiteX1" fmla="*/ 641412 w 708958"/>
              <a:gd name="connsiteY1" fmla="*/ 2953871 h 3027130"/>
              <a:gd name="connsiteX2" fmla="*/ 90083 w 708958"/>
              <a:gd name="connsiteY2" fmla="*/ 2514600 h 3027130"/>
              <a:gd name="connsiteX3" fmla="*/ 100914 w 708958"/>
              <a:gd name="connsiteY3" fmla="*/ 2111469 h 3027130"/>
              <a:gd name="connsiteX4" fmla="*/ 190561 w 708958"/>
              <a:gd name="connsiteY4" fmla="*/ 1627375 h 3027130"/>
              <a:gd name="connsiteX5" fmla="*/ 351926 w 708958"/>
              <a:gd name="connsiteY5" fmla="*/ 1125351 h 3027130"/>
              <a:gd name="connsiteX6" fmla="*/ 90083 w 708958"/>
              <a:gd name="connsiteY6" fmla="*/ 609600 h 3027130"/>
              <a:gd name="connsiteX7" fmla="*/ 623483 w 708958"/>
              <a:gd name="connsiteY7" fmla="*/ 0 h 3027130"/>
              <a:gd name="connsiteX0" fmla="*/ 495361 w 623483"/>
              <a:gd name="connsiteY0" fmla="*/ 2954151 h 2954151"/>
              <a:gd name="connsiteX1" fmla="*/ 90083 w 623483"/>
              <a:gd name="connsiteY1" fmla="*/ 2514600 h 2954151"/>
              <a:gd name="connsiteX2" fmla="*/ 100914 w 623483"/>
              <a:gd name="connsiteY2" fmla="*/ 2111469 h 2954151"/>
              <a:gd name="connsiteX3" fmla="*/ 190561 w 623483"/>
              <a:gd name="connsiteY3" fmla="*/ 1627375 h 2954151"/>
              <a:gd name="connsiteX4" fmla="*/ 351926 w 623483"/>
              <a:gd name="connsiteY4" fmla="*/ 1125351 h 2954151"/>
              <a:gd name="connsiteX5" fmla="*/ 90083 w 623483"/>
              <a:gd name="connsiteY5" fmla="*/ 609600 h 2954151"/>
              <a:gd name="connsiteX6" fmla="*/ 623483 w 623483"/>
              <a:gd name="connsiteY6" fmla="*/ 0 h 2954151"/>
              <a:gd name="connsiteX0" fmla="*/ 565212 w 623483"/>
              <a:gd name="connsiteY0" fmla="*/ 3030071 h 3030071"/>
              <a:gd name="connsiteX1" fmla="*/ 90083 w 623483"/>
              <a:gd name="connsiteY1" fmla="*/ 2514600 h 3030071"/>
              <a:gd name="connsiteX2" fmla="*/ 100914 w 623483"/>
              <a:gd name="connsiteY2" fmla="*/ 2111469 h 3030071"/>
              <a:gd name="connsiteX3" fmla="*/ 190561 w 623483"/>
              <a:gd name="connsiteY3" fmla="*/ 1627375 h 3030071"/>
              <a:gd name="connsiteX4" fmla="*/ 351926 w 623483"/>
              <a:gd name="connsiteY4" fmla="*/ 1125351 h 3030071"/>
              <a:gd name="connsiteX5" fmla="*/ 90083 w 623483"/>
              <a:gd name="connsiteY5" fmla="*/ 609600 h 3030071"/>
              <a:gd name="connsiteX6" fmla="*/ 623483 w 623483"/>
              <a:gd name="connsiteY6" fmla="*/ 0 h 3030071"/>
              <a:gd name="connsiteX0" fmla="*/ 560589 w 618860"/>
              <a:gd name="connsiteY0" fmla="*/ 3030071 h 3030071"/>
              <a:gd name="connsiteX1" fmla="*/ 85460 w 618860"/>
              <a:gd name="connsiteY1" fmla="*/ 2514600 h 3030071"/>
              <a:gd name="connsiteX2" fmla="*/ 110532 w 618860"/>
              <a:gd name="connsiteY2" fmla="*/ 2344271 h 3030071"/>
              <a:gd name="connsiteX3" fmla="*/ 96291 w 618860"/>
              <a:gd name="connsiteY3" fmla="*/ 2111469 h 3030071"/>
              <a:gd name="connsiteX4" fmla="*/ 185938 w 618860"/>
              <a:gd name="connsiteY4" fmla="*/ 1627375 h 3030071"/>
              <a:gd name="connsiteX5" fmla="*/ 347303 w 618860"/>
              <a:gd name="connsiteY5" fmla="*/ 1125351 h 3030071"/>
              <a:gd name="connsiteX6" fmla="*/ 85460 w 618860"/>
              <a:gd name="connsiteY6" fmla="*/ 609600 h 3030071"/>
              <a:gd name="connsiteX7" fmla="*/ 618860 w 618860"/>
              <a:gd name="connsiteY7" fmla="*/ 0 h 3030071"/>
              <a:gd name="connsiteX0" fmla="*/ 611718 w 669989"/>
              <a:gd name="connsiteY0" fmla="*/ 3030071 h 3030071"/>
              <a:gd name="connsiteX1" fmla="*/ 85460 w 669989"/>
              <a:gd name="connsiteY1" fmla="*/ 2572871 h 3030071"/>
              <a:gd name="connsiteX2" fmla="*/ 161661 w 669989"/>
              <a:gd name="connsiteY2" fmla="*/ 2344271 h 3030071"/>
              <a:gd name="connsiteX3" fmla="*/ 147420 w 669989"/>
              <a:gd name="connsiteY3" fmla="*/ 2111469 h 3030071"/>
              <a:gd name="connsiteX4" fmla="*/ 237067 w 669989"/>
              <a:gd name="connsiteY4" fmla="*/ 1627375 h 3030071"/>
              <a:gd name="connsiteX5" fmla="*/ 398432 w 669989"/>
              <a:gd name="connsiteY5" fmla="*/ 1125351 h 3030071"/>
              <a:gd name="connsiteX6" fmla="*/ 136589 w 669989"/>
              <a:gd name="connsiteY6" fmla="*/ 609600 h 3030071"/>
              <a:gd name="connsiteX7" fmla="*/ 669989 w 669989"/>
              <a:gd name="connsiteY7" fmla="*/ 0 h 3030071"/>
              <a:gd name="connsiteX0" fmla="*/ 611718 w 669989"/>
              <a:gd name="connsiteY0" fmla="*/ 3030071 h 3030071"/>
              <a:gd name="connsiteX1" fmla="*/ 85460 w 669989"/>
              <a:gd name="connsiteY1" fmla="*/ 2572871 h 3030071"/>
              <a:gd name="connsiteX2" fmla="*/ 161661 w 669989"/>
              <a:gd name="connsiteY2" fmla="*/ 2344271 h 3030071"/>
              <a:gd name="connsiteX3" fmla="*/ 147420 w 669989"/>
              <a:gd name="connsiteY3" fmla="*/ 2111469 h 3030071"/>
              <a:gd name="connsiteX4" fmla="*/ 237067 w 669989"/>
              <a:gd name="connsiteY4" fmla="*/ 1627375 h 3030071"/>
              <a:gd name="connsiteX5" fmla="*/ 398432 w 669989"/>
              <a:gd name="connsiteY5" fmla="*/ 1125351 h 3030071"/>
              <a:gd name="connsiteX6" fmla="*/ 136589 w 669989"/>
              <a:gd name="connsiteY6" fmla="*/ 609600 h 3030071"/>
              <a:gd name="connsiteX7" fmla="*/ 669989 w 669989"/>
              <a:gd name="connsiteY7" fmla="*/ 0 h 3030071"/>
              <a:gd name="connsiteX0" fmla="*/ 611718 w 669989"/>
              <a:gd name="connsiteY0" fmla="*/ 3030071 h 3030071"/>
              <a:gd name="connsiteX1" fmla="*/ 85460 w 669989"/>
              <a:gd name="connsiteY1" fmla="*/ 2572871 h 3030071"/>
              <a:gd name="connsiteX2" fmla="*/ 85461 w 669989"/>
              <a:gd name="connsiteY2" fmla="*/ 2344271 h 3030071"/>
              <a:gd name="connsiteX3" fmla="*/ 147420 w 669989"/>
              <a:gd name="connsiteY3" fmla="*/ 2111469 h 3030071"/>
              <a:gd name="connsiteX4" fmla="*/ 237067 w 669989"/>
              <a:gd name="connsiteY4" fmla="*/ 1627375 h 3030071"/>
              <a:gd name="connsiteX5" fmla="*/ 398432 w 669989"/>
              <a:gd name="connsiteY5" fmla="*/ 1125351 h 3030071"/>
              <a:gd name="connsiteX6" fmla="*/ 136589 w 669989"/>
              <a:gd name="connsiteY6" fmla="*/ 609600 h 3030071"/>
              <a:gd name="connsiteX7" fmla="*/ 669989 w 669989"/>
              <a:gd name="connsiteY7" fmla="*/ 0 h 3030071"/>
              <a:gd name="connsiteX0" fmla="*/ 611718 w 669989"/>
              <a:gd name="connsiteY0" fmla="*/ 3030071 h 3030071"/>
              <a:gd name="connsiteX1" fmla="*/ 85460 w 669989"/>
              <a:gd name="connsiteY1" fmla="*/ 2572871 h 3030071"/>
              <a:gd name="connsiteX2" fmla="*/ 161661 w 669989"/>
              <a:gd name="connsiteY2" fmla="*/ 2344271 h 3030071"/>
              <a:gd name="connsiteX3" fmla="*/ 147420 w 669989"/>
              <a:gd name="connsiteY3" fmla="*/ 2111469 h 3030071"/>
              <a:gd name="connsiteX4" fmla="*/ 237067 w 669989"/>
              <a:gd name="connsiteY4" fmla="*/ 1627375 h 3030071"/>
              <a:gd name="connsiteX5" fmla="*/ 398432 w 669989"/>
              <a:gd name="connsiteY5" fmla="*/ 1125351 h 3030071"/>
              <a:gd name="connsiteX6" fmla="*/ 136589 w 669989"/>
              <a:gd name="connsiteY6" fmla="*/ 609600 h 3030071"/>
              <a:gd name="connsiteX7" fmla="*/ 669989 w 669989"/>
              <a:gd name="connsiteY7" fmla="*/ 0 h 3030071"/>
              <a:gd name="connsiteX0" fmla="*/ 611718 w 669989"/>
              <a:gd name="connsiteY0" fmla="*/ 3030071 h 3030071"/>
              <a:gd name="connsiteX1" fmla="*/ 85460 w 669989"/>
              <a:gd name="connsiteY1" fmla="*/ 2572871 h 3030071"/>
              <a:gd name="connsiteX2" fmla="*/ 161661 w 669989"/>
              <a:gd name="connsiteY2" fmla="*/ 2344271 h 3030071"/>
              <a:gd name="connsiteX3" fmla="*/ 161661 w 669989"/>
              <a:gd name="connsiteY3" fmla="*/ 2115671 h 3030071"/>
              <a:gd name="connsiteX4" fmla="*/ 237067 w 669989"/>
              <a:gd name="connsiteY4" fmla="*/ 1627375 h 3030071"/>
              <a:gd name="connsiteX5" fmla="*/ 398432 w 669989"/>
              <a:gd name="connsiteY5" fmla="*/ 1125351 h 3030071"/>
              <a:gd name="connsiteX6" fmla="*/ 136589 w 669989"/>
              <a:gd name="connsiteY6" fmla="*/ 609600 h 3030071"/>
              <a:gd name="connsiteX7" fmla="*/ 669989 w 669989"/>
              <a:gd name="connsiteY7" fmla="*/ 0 h 3030071"/>
              <a:gd name="connsiteX0" fmla="*/ 611718 w 706571"/>
              <a:gd name="connsiteY0" fmla="*/ 3030071 h 3106271"/>
              <a:gd name="connsiteX1" fmla="*/ 618861 w 706571"/>
              <a:gd name="connsiteY1" fmla="*/ 3030071 h 3106271"/>
              <a:gd name="connsiteX2" fmla="*/ 85460 w 706571"/>
              <a:gd name="connsiteY2" fmla="*/ 2572871 h 3106271"/>
              <a:gd name="connsiteX3" fmla="*/ 161661 w 706571"/>
              <a:gd name="connsiteY3" fmla="*/ 2344271 h 3106271"/>
              <a:gd name="connsiteX4" fmla="*/ 161661 w 706571"/>
              <a:gd name="connsiteY4" fmla="*/ 2115671 h 3106271"/>
              <a:gd name="connsiteX5" fmla="*/ 237067 w 706571"/>
              <a:gd name="connsiteY5" fmla="*/ 1627375 h 3106271"/>
              <a:gd name="connsiteX6" fmla="*/ 398432 w 706571"/>
              <a:gd name="connsiteY6" fmla="*/ 1125351 h 3106271"/>
              <a:gd name="connsiteX7" fmla="*/ 136589 w 706571"/>
              <a:gd name="connsiteY7" fmla="*/ 609600 h 3106271"/>
              <a:gd name="connsiteX8" fmla="*/ 669989 w 706571"/>
              <a:gd name="connsiteY8" fmla="*/ 0 h 3106271"/>
              <a:gd name="connsiteX0" fmla="*/ 611718 w 706571"/>
              <a:gd name="connsiteY0" fmla="*/ 3030071 h 3106271"/>
              <a:gd name="connsiteX1" fmla="*/ 618861 w 706571"/>
              <a:gd name="connsiteY1" fmla="*/ 3030071 h 3106271"/>
              <a:gd name="connsiteX2" fmla="*/ 85460 w 706571"/>
              <a:gd name="connsiteY2" fmla="*/ 2572871 h 3106271"/>
              <a:gd name="connsiteX3" fmla="*/ 161661 w 706571"/>
              <a:gd name="connsiteY3" fmla="*/ 2344271 h 3106271"/>
              <a:gd name="connsiteX4" fmla="*/ 161661 w 706571"/>
              <a:gd name="connsiteY4" fmla="*/ 2115671 h 3106271"/>
              <a:gd name="connsiteX5" fmla="*/ 237067 w 706571"/>
              <a:gd name="connsiteY5" fmla="*/ 1627375 h 3106271"/>
              <a:gd name="connsiteX6" fmla="*/ 398432 w 706571"/>
              <a:gd name="connsiteY6" fmla="*/ 1125351 h 3106271"/>
              <a:gd name="connsiteX7" fmla="*/ 466461 w 706571"/>
              <a:gd name="connsiteY7" fmla="*/ 591671 h 3106271"/>
              <a:gd name="connsiteX8" fmla="*/ 669989 w 706571"/>
              <a:gd name="connsiteY8" fmla="*/ 0 h 3106271"/>
              <a:gd name="connsiteX0" fmla="*/ 611718 w 706571"/>
              <a:gd name="connsiteY0" fmla="*/ 3030071 h 3106271"/>
              <a:gd name="connsiteX1" fmla="*/ 618861 w 706571"/>
              <a:gd name="connsiteY1" fmla="*/ 3030071 h 3106271"/>
              <a:gd name="connsiteX2" fmla="*/ 85460 w 706571"/>
              <a:gd name="connsiteY2" fmla="*/ 2572871 h 3106271"/>
              <a:gd name="connsiteX3" fmla="*/ 161661 w 706571"/>
              <a:gd name="connsiteY3" fmla="*/ 2344271 h 3106271"/>
              <a:gd name="connsiteX4" fmla="*/ 161661 w 706571"/>
              <a:gd name="connsiteY4" fmla="*/ 2115671 h 3106271"/>
              <a:gd name="connsiteX5" fmla="*/ 237067 w 706571"/>
              <a:gd name="connsiteY5" fmla="*/ 1627375 h 3106271"/>
              <a:gd name="connsiteX6" fmla="*/ 398432 w 706571"/>
              <a:gd name="connsiteY6" fmla="*/ 1125351 h 3106271"/>
              <a:gd name="connsiteX7" fmla="*/ 466461 w 706571"/>
              <a:gd name="connsiteY7" fmla="*/ 591671 h 3106271"/>
              <a:gd name="connsiteX8" fmla="*/ 669989 w 706571"/>
              <a:gd name="connsiteY8" fmla="*/ 0 h 3106271"/>
              <a:gd name="connsiteX0" fmla="*/ 611718 w 706571"/>
              <a:gd name="connsiteY0" fmla="*/ 3030071 h 3106271"/>
              <a:gd name="connsiteX1" fmla="*/ 618861 w 706571"/>
              <a:gd name="connsiteY1" fmla="*/ 3030071 h 3106271"/>
              <a:gd name="connsiteX2" fmla="*/ 85460 w 706571"/>
              <a:gd name="connsiteY2" fmla="*/ 2572871 h 3106271"/>
              <a:gd name="connsiteX3" fmla="*/ 161661 w 706571"/>
              <a:gd name="connsiteY3" fmla="*/ 2344271 h 3106271"/>
              <a:gd name="connsiteX4" fmla="*/ 161661 w 706571"/>
              <a:gd name="connsiteY4" fmla="*/ 2115671 h 3106271"/>
              <a:gd name="connsiteX5" fmla="*/ 237067 w 706571"/>
              <a:gd name="connsiteY5" fmla="*/ 1627375 h 3106271"/>
              <a:gd name="connsiteX6" fmla="*/ 398432 w 706571"/>
              <a:gd name="connsiteY6" fmla="*/ 1125351 h 3106271"/>
              <a:gd name="connsiteX7" fmla="*/ 466461 w 706571"/>
              <a:gd name="connsiteY7" fmla="*/ 591671 h 3106271"/>
              <a:gd name="connsiteX8" fmla="*/ 669989 w 706571"/>
              <a:gd name="connsiteY8" fmla="*/ 0 h 3106271"/>
              <a:gd name="connsiteX0" fmla="*/ 611718 w 706571"/>
              <a:gd name="connsiteY0" fmla="*/ 3030071 h 3106271"/>
              <a:gd name="connsiteX1" fmla="*/ 618861 w 706571"/>
              <a:gd name="connsiteY1" fmla="*/ 3030071 h 3106271"/>
              <a:gd name="connsiteX2" fmla="*/ 85460 w 706571"/>
              <a:gd name="connsiteY2" fmla="*/ 2572871 h 3106271"/>
              <a:gd name="connsiteX3" fmla="*/ 161661 w 706571"/>
              <a:gd name="connsiteY3" fmla="*/ 2344271 h 3106271"/>
              <a:gd name="connsiteX4" fmla="*/ 161661 w 706571"/>
              <a:gd name="connsiteY4" fmla="*/ 2115671 h 3106271"/>
              <a:gd name="connsiteX5" fmla="*/ 237067 w 706571"/>
              <a:gd name="connsiteY5" fmla="*/ 1627375 h 3106271"/>
              <a:gd name="connsiteX6" fmla="*/ 398432 w 706571"/>
              <a:gd name="connsiteY6" fmla="*/ 1125351 h 3106271"/>
              <a:gd name="connsiteX7" fmla="*/ 390261 w 706571"/>
              <a:gd name="connsiteY7" fmla="*/ 515471 h 3106271"/>
              <a:gd name="connsiteX8" fmla="*/ 669989 w 706571"/>
              <a:gd name="connsiteY8" fmla="*/ 0 h 3106271"/>
              <a:gd name="connsiteX0" fmla="*/ 611718 w 706571"/>
              <a:gd name="connsiteY0" fmla="*/ 3030071 h 3106271"/>
              <a:gd name="connsiteX1" fmla="*/ 618861 w 706571"/>
              <a:gd name="connsiteY1" fmla="*/ 3030071 h 3106271"/>
              <a:gd name="connsiteX2" fmla="*/ 85460 w 706571"/>
              <a:gd name="connsiteY2" fmla="*/ 2572871 h 3106271"/>
              <a:gd name="connsiteX3" fmla="*/ 161661 w 706571"/>
              <a:gd name="connsiteY3" fmla="*/ 2344271 h 3106271"/>
              <a:gd name="connsiteX4" fmla="*/ 161661 w 706571"/>
              <a:gd name="connsiteY4" fmla="*/ 2115671 h 3106271"/>
              <a:gd name="connsiteX5" fmla="*/ 237067 w 706571"/>
              <a:gd name="connsiteY5" fmla="*/ 1627375 h 3106271"/>
              <a:gd name="connsiteX6" fmla="*/ 398432 w 706571"/>
              <a:gd name="connsiteY6" fmla="*/ 1125351 h 3106271"/>
              <a:gd name="connsiteX7" fmla="*/ 390261 w 706571"/>
              <a:gd name="connsiteY7" fmla="*/ 515471 h 3106271"/>
              <a:gd name="connsiteX8" fmla="*/ 669989 w 706571"/>
              <a:gd name="connsiteY8" fmla="*/ 0 h 3106271"/>
              <a:gd name="connsiteX0" fmla="*/ 611718 w 706571"/>
              <a:gd name="connsiteY0" fmla="*/ 3030071 h 3106271"/>
              <a:gd name="connsiteX1" fmla="*/ 618861 w 706571"/>
              <a:gd name="connsiteY1" fmla="*/ 3030071 h 3106271"/>
              <a:gd name="connsiteX2" fmla="*/ 85460 w 706571"/>
              <a:gd name="connsiteY2" fmla="*/ 2572871 h 3106271"/>
              <a:gd name="connsiteX3" fmla="*/ 161661 w 706571"/>
              <a:gd name="connsiteY3" fmla="*/ 2344271 h 3106271"/>
              <a:gd name="connsiteX4" fmla="*/ 161661 w 706571"/>
              <a:gd name="connsiteY4" fmla="*/ 2115671 h 3106271"/>
              <a:gd name="connsiteX5" fmla="*/ 237067 w 706571"/>
              <a:gd name="connsiteY5" fmla="*/ 1627375 h 3106271"/>
              <a:gd name="connsiteX6" fmla="*/ 398432 w 706571"/>
              <a:gd name="connsiteY6" fmla="*/ 1125351 h 3106271"/>
              <a:gd name="connsiteX7" fmla="*/ 390261 w 706571"/>
              <a:gd name="connsiteY7" fmla="*/ 515471 h 3106271"/>
              <a:gd name="connsiteX8" fmla="*/ 669989 w 706571"/>
              <a:gd name="connsiteY8" fmla="*/ 0 h 3106271"/>
              <a:gd name="connsiteX0" fmla="*/ 611718 w 706571"/>
              <a:gd name="connsiteY0" fmla="*/ 3030071 h 3106271"/>
              <a:gd name="connsiteX1" fmla="*/ 618861 w 706571"/>
              <a:gd name="connsiteY1" fmla="*/ 3030071 h 3106271"/>
              <a:gd name="connsiteX2" fmla="*/ 85460 w 706571"/>
              <a:gd name="connsiteY2" fmla="*/ 2572871 h 3106271"/>
              <a:gd name="connsiteX3" fmla="*/ 161661 w 706571"/>
              <a:gd name="connsiteY3" fmla="*/ 2344271 h 3106271"/>
              <a:gd name="connsiteX4" fmla="*/ 161661 w 706571"/>
              <a:gd name="connsiteY4" fmla="*/ 2115671 h 3106271"/>
              <a:gd name="connsiteX5" fmla="*/ 237067 w 706571"/>
              <a:gd name="connsiteY5" fmla="*/ 1627375 h 3106271"/>
              <a:gd name="connsiteX6" fmla="*/ 398432 w 706571"/>
              <a:gd name="connsiteY6" fmla="*/ 1125351 h 3106271"/>
              <a:gd name="connsiteX7" fmla="*/ 390261 w 706571"/>
              <a:gd name="connsiteY7" fmla="*/ 515471 h 3106271"/>
              <a:gd name="connsiteX8" fmla="*/ 669989 w 706571"/>
              <a:gd name="connsiteY8" fmla="*/ 0 h 3106271"/>
              <a:gd name="connsiteX0" fmla="*/ 611718 w 706571"/>
              <a:gd name="connsiteY0" fmla="*/ 3030071 h 3106271"/>
              <a:gd name="connsiteX1" fmla="*/ 618861 w 706571"/>
              <a:gd name="connsiteY1" fmla="*/ 3030071 h 3106271"/>
              <a:gd name="connsiteX2" fmla="*/ 85460 w 706571"/>
              <a:gd name="connsiteY2" fmla="*/ 2572871 h 3106271"/>
              <a:gd name="connsiteX3" fmla="*/ 161661 w 706571"/>
              <a:gd name="connsiteY3" fmla="*/ 2344271 h 3106271"/>
              <a:gd name="connsiteX4" fmla="*/ 161661 w 706571"/>
              <a:gd name="connsiteY4" fmla="*/ 2115671 h 3106271"/>
              <a:gd name="connsiteX5" fmla="*/ 237067 w 706571"/>
              <a:gd name="connsiteY5" fmla="*/ 1627375 h 3106271"/>
              <a:gd name="connsiteX6" fmla="*/ 466460 w 706571"/>
              <a:gd name="connsiteY6" fmla="*/ 1125071 h 3106271"/>
              <a:gd name="connsiteX7" fmla="*/ 390261 w 706571"/>
              <a:gd name="connsiteY7" fmla="*/ 515471 h 3106271"/>
              <a:gd name="connsiteX8" fmla="*/ 669989 w 706571"/>
              <a:gd name="connsiteY8" fmla="*/ 0 h 3106271"/>
              <a:gd name="connsiteX0" fmla="*/ 611718 w 706571"/>
              <a:gd name="connsiteY0" fmla="*/ 3030071 h 3106271"/>
              <a:gd name="connsiteX1" fmla="*/ 618861 w 706571"/>
              <a:gd name="connsiteY1" fmla="*/ 3030071 h 3106271"/>
              <a:gd name="connsiteX2" fmla="*/ 85460 w 706571"/>
              <a:gd name="connsiteY2" fmla="*/ 2572871 h 3106271"/>
              <a:gd name="connsiteX3" fmla="*/ 161661 w 706571"/>
              <a:gd name="connsiteY3" fmla="*/ 2344271 h 3106271"/>
              <a:gd name="connsiteX4" fmla="*/ 161661 w 706571"/>
              <a:gd name="connsiteY4" fmla="*/ 2115671 h 3106271"/>
              <a:gd name="connsiteX5" fmla="*/ 314060 w 706571"/>
              <a:gd name="connsiteY5" fmla="*/ 1582271 h 3106271"/>
              <a:gd name="connsiteX6" fmla="*/ 466460 w 706571"/>
              <a:gd name="connsiteY6" fmla="*/ 1125071 h 3106271"/>
              <a:gd name="connsiteX7" fmla="*/ 390261 w 706571"/>
              <a:gd name="connsiteY7" fmla="*/ 515471 h 3106271"/>
              <a:gd name="connsiteX8" fmla="*/ 669989 w 706571"/>
              <a:gd name="connsiteY8" fmla="*/ 0 h 3106271"/>
              <a:gd name="connsiteX0" fmla="*/ 611718 w 669989"/>
              <a:gd name="connsiteY0" fmla="*/ 3030071 h 3106271"/>
              <a:gd name="connsiteX1" fmla="*/ 542660 w 669989"/>
              <a:gd name="connsiteY1" fmla="*/ 3030071 h 3106271"/>
              <a:gd name="connsiteX2" fmla="*/ 85460 w 669989"/>
              <a:gd name="connsiteY2" fmla="*/ 2572871 h 3106271"/>
              <a:gd name="connsiteX3" fmla="*/ 161661 w 669989"/>
              <a:gd name="connsiteY3" fmla="*/ 2344271 h 3106271"/>
              <a:gd name="connsiteX4" fmla="*/ 161661 w 669989"/>
              <a:gd name="connsiteY4" fmla="*/ 2115671 h 3106271"/>
              <a:gd name="connsiteX5" fmla="*/ 314060 w 669989"/>
              <a:gd name="connsiteY5" fmla="*/ 1582271 h 3106271"/>
              <a:gd name="connsiteX6" fmla="*/ 466460 w 669989"/>
              <a:gd name="connsiteY6" fmla="*/ 1125071 h 3106271"/>
              <a:gd name="connsiteX7" fmla="*/ 390261 w 669989"/>
              <a:gd name="connsiteY7" fmla="*/ 515471 h 3106271"/>
              <a:gd name="connsiteX8" fmla="*/ 669989 w 669989"/>
              <a:gd name="connsiteY8" fmla="*/ 0 h 3106271"/>
              <a:gd name="connsiteX0" fmla="*/ 542660 w 669989"/>
              <a:gd name="connsiteY0" fmla="*/ 3030071 h 3030071"/>
              <a:gd name="connsiteX1" fmla="*/ 85460 w 669989"/>
              <a:gd name="connsiteY1" fmla="*/ 2572871 h 3030071"/>
              <a:gd name="connsiteX2" fmla="*/ 161661 w 669989"/>
              <a:gd name="connsiteY2" fmla="*/ 2344271 h 3030071"/>
              <a:gd name="connsiteX3" fmla="*/ 161661 w 669989"/>
              <a:gd name="connsiteY3" fmla="*/ 2115671 h 3030071"/>
              <a:gd name="connsiteX4" fmla="*/ 314060 w 669989"/>
              <a:gd name="connsiteY4" fmla="*/ 1582271 h 3030071"/>
              <a:gd name="connsiteX5" fmla="*/ 466460 w 669989"/>
              <a:gd name="connsiteY5" fmla="*/ 1125071 h 3030071"/>
              <a:gd name="connsiteX6" fmla="*/ 390261 w 669989"/>
              <a:gd name="connsiteY6" fmla="*/ 515471 h 3030071"/>
              <a:gd name="connsiteX7" fmla="*/ 669989 w 669989"/>
              <a:gd name="connsiteY7" fmla="*/ 0 h 3030071"/>
              <a:gd name="connsiteX0" fmla="*/ 542660 w 695060"/>
              <a:gd name="connsiteY0" fmla="*/ 3030071 h 3030071"/>
              <a:gd name="connsiteX1" fmla="*/ 618860 w 695060"/>
              <a:gd name="connsiteY1" fmla="*/ 2877671 h 3030071"/>
              <a:gd name="connsiteX2" fmla="*/ 85460 w 695060"/>
              <a:gd name="connsiteY2" fmla="*/ 2572871 h 3030071"/>
              <a:gd name="connsiteX3" fmla="*/ 161661 w 695060"/>
              <a:gd name="connsiteY3" fmla="*/ 2344271 h 3030071"/>
              <a:gd name="connsiteX4" fmla="*/ 161661 w 695060"/>
              <a:gd name="connsiteY4" fmla="*/ 2115671 h 3030071"/>
              <a:gd name="connsiteX5" fmla="*/ 314060 w 695060"/>
              <a:gd name="connsiteY5" fmla="*/ 1582271 h 3030071"/>
              <a:gd name="connsiteX6" fmla="*/ 466460 w 695060"/>
              <a:gd name="connsiteY6" fmla="*/ 1125071 h 3030071"/>
              <a:gd name="connsiteX7" fmla="*/ 390261 w 695060"/>
              <a:gd name="connsiteY7" fmla="*/ 515471 h 3030071"/>
              <a:gd name="connsiteX8" fmla="*/ 669989 w 695060"/>
              <a:gd name="connsiteY8" fmla="*/ 0 h 3030071"/>
              <a:gd name="connsiteX0" fmla="*/ 618860 w 669989"/>
              <a:gd name="connsiteY0" fmla="*/ 2877671 h 2877671"/>
              <a:gd name="connsiteX1" fmla="*/ 85460 w 669989"/>
              <a:gd name="connsiteY1" fmla="*/ 2572871 h 2877671"/>
              <a:gd name="connsiteX2" fmla="*/ 161661 w 669989"/>
              <a:gd name="connsiteY2" fmla="*/ 2344271 h 2877671"/>
              <a:gd name="connsiteX3" fmla="*/ 161661 w 669989"/>
              <a:gd name="connsiteY3" fmla="*/ 2115671 h 2877671"/>
              <a:gd name="connsiteX4" fmla="*/ 314060 w 669989"/>
              <a:gd name="connsiteY4" fmla="*/ 1582271 h 2877671"/>
              <a:gd name="connsiteX5" fmla="*/ 466460 w 669989"/>
              <a:gd name="connsiteY5" fmla="*/ 1125071 h 2877671"/>
              <a:gd name="connsiteX6" fmla="*/ 390261 w 669989"/>
              <a:gd name="connsiteY6" fmla="*/ 515471 h 2877671"/>
              <a:gd name="connsiteX7" fmla="*/ 669989 w 669989"/>
              <a:gd name="connsiteY7" fmla="*/ 0 h 2877671"/>
              <a:gd name="connsiteX0" fmla="*/ 695060 w 695060"/>
              <a:gd name="connsiteY0" fmla="*/ 2953871 h 2953871"/>
              <a:gd name="connsiteX1" fmla="*/ 85460 w 695060"/>
              <a:gd name="connsiteY1" fmla="*/ 2572871 h 2953871"/>
              <a:gd name="connsiteX2" fmla="*/ 161661 w 695060"/>
              <a:gd name="connsiteY2" fmla="*/ 2344271 h 2953871"/>
              <a:gd name="connsiteX3" fmla="*/ 161661 w 695060"/>
              <a:gd name="connsiteY3" fmla="*/ 2115671 h 2953871"/>
              <a:gd name="connsiteX4" fmla="*/ 314060 w 695060"/>
              <a:gd name="connsiteY4" fmla="*/ 1582271 h 2953871"/>
              <a:gd name="connsiteX5" fmla="*/ 466460 w 695060"/>
              <a:gd name="connsiteY5" fmla="*/ 1125071 h 2953871"/>
              <a:gd name="connsiteX6" fmla="*/ 390261 w 695060"/>
              <a:gd name="connsiteY6" fmla="*/ 515471 h 2953871"/>
              <a:gd name="connsiteX7" fmla="*/ 669989 w 695060"/>
              <a:gd name="connsiteY7" fmla="*/ 0 h 2953871"/>
              <a:gd name="connsiteX0" fmla="*/ 695060 w 715975"/>
              <a:gd name="connsiteY0" fmla="*/ 2953871 h 2953871"/>
              <a:gd name="connsiteX1" fmla="*/ 614375 w 715975"/>
              <a:gd name="connsiteY1" fmla="*/ 2877670 h 2953871"/>
              <a:gd name="connsiteX2" fmla="*/ 85460 w 715975"/>
              <a:gd name="connsiteY2" fmla="*/ 2572871 h 2953871"/>
              <a:gd name="connsiteX3" fmla="*/ 161661 w 715975"/>
              <a:gd name="connsiteY3" fmla="*/ 2344271 h 2953871"/>
              <a:gd name="connsiteX4" fmla="*/ 161661 w 715975"/>
              <a:gd name="connsiteY4" fmla="*/ 2115671 h 2953871"/>
              <a:gd name="connsiteX5" fmla="*/ 314060 w 715975"/>
              <a:gd name="connsiteY5" fmla="*/ 1582271 h 2953871"/>
              <a:gd name="connsiteX6" fmla="*/ 466460 w 715975"/>
              <a:gd name="connsiteY6" fmla="*/ 1125071 h 2953871"/>
              <a:gd name="connsiteX7" fmla="*/ 390261 w 715975"/>
              <a:gd name="connsiteY7" fmla="*/ 515471 h 2953871"/>
              <a:gd name="connsiteX8" fmla="*/ 669989 w 715975"/>
              <a:gd name="connsiteY8" fmla="*/ 0 h 2953871"/>
              <a:gd name="connsiteX0" fmla="*/ 698500 w 698500"/>
              <a:gd name="connsiteY0" fmla="*/ 2953871 h 2953871"/>
              <a:gd name="connsiteX1" fmla="*/ 88900 w 698500"/>
              <a:gd name="connsiteY1" fmla="*/ 2572871 h 2953871"/>
              <a:gd name="connsiteX2" fmla="*/ 165101 w 698500"/>
              <a:gd name="connsiteY2" fmla="*/ 2344271 h 2953871"/>
              <a:gd name="connsiteX3" fmla="*/ 165101 w 698500"/>
              <a:gd name="connsiteY3" fmla="*/ 2115671 h 2953871"/>
              <a:gd name="connsiteX4" fmla="*/ 317500 w 698500"/>
              <a:gd name="connsiteY4" fmla="*/ 1582271 h 2953871"/>
              <a:gd name="connsiteX5" fmla="*/ 469900 w 698500"/>
              <a:gd name="connsiteY5" fmla="*/ 1125071 h 2953871"/>
              <a:gd name="connsiteX6" fmla="*/ 393701 w 698500"/>
              <a:gd name="connsiteY6" fmla="*/ 515471 h 2953871"/>
              <a:gd name="connsiteX7" fmla="*/ 673429 w 698500"/>
              <a:gd name="connsiteY7" fmla="*/ 0 h 2953871"/>
              <a:gd name="connsiteX0" fmla="*/ 698500 w 725488"/>
              <a:gd name="connsiteY0" fmla="*/ 2953871 h 2953871"/>
              <a:gd name="connsiteX1" fmla="*/ 88900 w 725488"/>
              <a:gd name="connsiteY1" fmla="*/ 2572871 h 2953871"/>
              <a:gd name="connsiteX2" fmla="*/ 165101 w 725488"/>
              <a:gd name="connsiteY2" fmla="*/ 2344271 h 2953871"/>
              <a:gd name="connsiteX3" fmla="*/ 165101 w 725488"/>
              <a:gd name="connsiteY3" fmla="*/ 2115671 h 2953871"/>
              <a:gd name="connsiteX4" fmla="*/ 317500 w 725488"/>
              <a:gd name="connsiteY4" fmla="*/ 1582271 h 2953871"/>
              <a:gd name="connsiteX5" fmla="*/ 469900 w 725488"/>
              <a:gd name="connsiteY5" fmla="*/ 1125071 h 2953871"/>
              <a:gd name="connsiteX6" fmla="*/ 393701 w 725488"/>
              <a:gd name="connsiteY6" fmla="*/ 515471 h 2953871"/>
              <a:gd name="connsiteX7" fmla="*/ 673429 w 725488"/>
              <a:gd name="connsiteY7" fmla="*/ 0 h 2953871"/>
              <a:gd name="connsiteX0" fmla="*/ 693267 w 720255"/>
              <a:gd name="connsiteY0" fmla="*/ 2877670 h 2877670"/>
              <a:gd name="connsiteX1" fmla="*/ 88152 w 720255"/>
              <a:gd name="connsiteY1" fmla="*/ 2572871 h 2877670"/>
              <a:gd name="connsiteX2" fmla="*/ 164353 w 720255"/>
              <a:gd name="connsiteY2" fmla="*/ 2344271 h 2877670"/>
              <a:gd name="connsiteX3" fmla="*/ 164353 w 720255"/>
              <a:gd name="connsiteY3" fmla="*/ 2115671 h 2877670"/>
              <a:gd name="connsiteX4" fmla="*/ 316752 w 720255"/>
              <a:gd name="connsiteY4" fmla="*/ 1582271 h 2877670"/>
              <a:gd name="connsiteX5" fmla="*/ 469152 w 720255"/>
              <a:gd name="connsiteY5" fmla="*/ 1125071 h 2877670"/>
              <a:gd name="connsiteX6" fmla="*/ 392953 w 720255"/>
              <a:gd name="connsiteY6" fmla="*/ 515471 h 2877670"/>
              <a:gd name="connsiteX7" fmla="*/ 672681 w 720255"/>
              <a:gd name="connsiteY7" fmla="*/ 0 h 2877670"/>
              <a:gd name="connsiteX0" fmla="*/ 693268 w 720256"/>
              <a:gd name="connsiteY0" fmla="*/ 2953870 h 2953870"/>
              <a:gd name="connsiteX1" fmla="*/ 88152 w 720256"/>
              <a:gd name="connsiteY1" fmla="*/ 2572871 h 2953870"/>
              <a:gd name="connsiteX2" fmla="*/ 164353 w 720256"/>
              <a:gd name="connsiteY2" fmla="*/ 2344271 h 2953870"/>
              <a:gd name="connsiteX3" fmla="*/ 164353 w 720256"/>
              <a:gd name="connsiteY3" fmla="*/ 2115671 h 2953870"/>
              <a:gd name="connsiteX4" fmla="*/ 316752 w 720256"/>
              <a:gd name="connsiteY4" fmla="*/ 1582271 h 2953870"/>
              <a:gd name="connsiteX5" fmla="*/ 469152 w 720256"/>
              <a:gd name="connsiteY5" fmla="*/ 1125071 h 2953870"/>
              <a:gd name="connsiteX6" fmla="*/ 392953 w 720256"/>
              <a:gd name="connsiteY6" fmla="*/ 515471 h 2953870"/>
              <a:gd name="connsiteX7" fmla="*/ 672681 w 720256"/>
              <a:gd name="connsiteY7" fmla="*/ 0 h 295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256" h="2953870">
                <a:moveTo>
                  <a:pt x="693268" y="2953870"/>
                </a:moveTo>
                <a:cubicBezTo>
                  <a:pt x="720256" y="2779246"/>
                  <a:pt x="176304" y="2674471"/>
                  <a:pt x="88152" y="2572871"/>
                </a:cubicBezTo>
                <a:cubicBezTo>
                  <a:pt x="0" y="2471271"/>
                  <a:pt x="151653" y="2420471"/>
                  <a:pt x="164353" y="2344271"/>
                </a:cubicBezTo>
                <a:cubicBezTo>
                  <a:pt x="177053" y="2268071"/>
                  <a:pt x="141334" y="2226819"/>
                  <a:pt x="164353" y="2115671"/>
                </a:cubicBezTo>
                <a:cubicBezTo>
                  <a:pt x="194235" y="1954307"/>
                  <a:pt x="265952" y="1747371"/>
                  <a:pt x="316752" y="1582271"/>
                </a:cubicBezTo>
                <a:cubicBezTo>
                  <a:pt x="367552" y="1417171"/>
                  <a:pt x="456452" y="1302871"/>
                  <a:pt x="469152" y="1125071"/>
                </a:cubicBezTo>
                <a:cubicBezTo>
                  <a:pt x="481852" y="947271"/>
                  <a:pt x="175337" y="803269"/>
                  <a:pt x="392953" y="515471"/>
                </a:cubicBezTo>
                <a:cubicBezTo>
                  <a:pt x="540719" y="171659"/>
                  <a:pt x="512063" y="100853"/>
                  <a:pt x="672681" y="0"/>
                </a:cubicBezTo>
              </a:path>
            </a:pathLst>
          </a:custGeom>
          <a:ln w="76200" cap="rnd">
            <a:solidFill>
              <a:srgbClr val="00CC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/>
          </a:p>
        </p:txBody>
      </p:sp>
      <p:sp>
        <p:nvSpPr>
          <p:cNvPr id="22" name="Freeform 21"/>
          <p:cNvSpPr/>
          <p:nvPr/>
        </p:nvSpPr>
        <p:spPr>
          <a:xfrm>
            <a:off x="753395" y="995905"/>
            <a:ext cx="475343" cy="2863634"/>
          </a:xfrm>
          <a:custGeom>
            <a:avLst/>
            <a:gdLst>
              <a:gd name="connsiteX0" fmla="*/ 513977 w 836706"/>
              <a:gd name="connsiteY0" fmla="*/ 0 h 3765177"/>
              <a:gd name="connsiteX1" fmla="*/ 496048 w 836706"/>
              <a:gd name="connsiteY1" fmla="*/ 502024 h 3765177"/>
              <a:gd name="connsiteX2" fmla="*/ 191248 w 836706"/>
              <a:gd name="connsiteY2" fmla="*/ 1183341 h 3765177"/>
              <a:gd name="connsiteX3" fmla="*/ 155389 w 836706"/>
              <a:gd name="connsiteY3" fmla="*/ 1541930 h 3765177"/>
              <a:gd name="connsiteX4" fmla="*/ 11953 w 836706"/>
              <a:gd name="connsiteY4" fmla="*/ 1739153 h 3765177"/>
              <a:gd name="connsiteX5" fmla="*/ 83671 w 836706"/>
              <a:gd name="connsiteY5" fmla="*/ 1918447 h 3765177"/>
              <a:gd name="connsiteX6" fmla="*/ 11953 w 836706"/>
              <a:gd name="connsiteY6" fmla="*/ 2079812 h 3765177"/>
              <a:gd name="connsiteX7" fmla="*/ 155389 w 836706"/>
              <a:gd name="connsiteY7" fmla="*/ 2474259 h 3765177"/>
              <a:gd name="connsiteX8" fmla="*/ 209177 w 836706"/>
              <a:gd name="connsiteY8" fmla="*/ 2707341 h 3765177"/>
              <a:gd name="connsiteX9" fmla="*/ 370542 w 836706"/>
              <a:gd name="connsiteY9" fmla="*/ 3281083 h 3765177"/>
              <a:gd name="connsiteX10" fmla="*/ 585695 w 836706"/>
              <a:gd name="connsiteY10" fmla="*/ 3460377 h 3765177"/>
              <a:gd name="connsiteX11" fmla="*/ 836706 w 836706"/>
              <a:gd name="connsiteY11" fmla="*/ 3765177 h 3765177"/>
              <a:gd name="connsiteX0" fmla="*/ 513977 w 836706"/>
              <a:gd name="connsiteY0" fmla="*/ 0 h 3765177"/>
              <a:gd name="connsiteX1" fmla="*/ 496048 w 836706"/>
              <a:gd name="connsiteY1" fmla="*/ 502024 h 3765177"/>
              <a:gd name="connsiteX2" fmla="*/ 191248 w 836706"/>
              <a:gd name="connsiteY2" fmla="*/ 1183341 h 3765177"/>
              <a:gd name="connsiteX3" fmla="*/ 155389 w 836706"/>
              <a:gd name="connsiteY3" fmla="*/ 1541930 h 3765177"/>
              <a:gd name="connsiteX4" fmla="*/ 11953 w 836706"/>
              <a:gd name="connsiteY4" fmla="*/ 1739153 h 3765177"/>
              <a:gd name="connsiteX5" fmla="*/ 83671 w 836706"/>
              <a:gd name="connsiteY5" fmla="*/ 1918447 h 3765177"/>
              <a:gd name="connsiteX6" fmla="*/ 11953 w 836706"/>
              <a:gd name="connsiteY6" fmla="*/ 2079812 h 3765177"/>
              <a:gd name="connsiteX7" fmla="*/ 155389 w 836706"/>
              <a:gd name="connsiteY7" fmla="*/ 2474259 h 3765177"/>
              <a:gd name="connsiteX8" fmla="*/ 209177 w 836706"/>
              <a:gd name="connsiteY8" fmla="*/ 2707341 h 3765177"/>
              <a:gd name="connsiteX9" fmla="*/ 328330 w 836706"/>
              <a:gd name="connsiteY9" fmla="*/ 3357002 h 3765177"/>
              <a:gd name="connsiteX10" fmla="*/ 585695 w 836706"/>
              <a:gd name="connsiteY10" fmla="*/ 3460377 h 3765177"/>
              <a:gd name="connsiteX11" fmla="*/ 836706 w 836706"/>
              <a:gd name="connsiteY11" fmla="*/ 3765177 h 3765177"/>
              <a:gd name="connsiteX0" fmla="*/ 513977 w 836706"/>
              <a:gd name="connsiteY0" fmla="*/ 0 h 3765177"/>
              <a:gd name="connsiteX1" fmla="*/ 496048 w 836706"/>
              <a:gd name="connsiteY1" fmla="*/ 502024 h 3765177"/>
              <a:gd name="connsiteX2" fmla="*/ 191248 w 836706"/>
              <a:gd name="connsiteY2" fmla="*/ 1183341 h 3765177"/>
              <a:gd name="connsiteX3" fmla="*/ 155389 w 836706"/>
              <a:gd name="connsiteY3" fmla="*/ 1541930 h 3765177"/>
              <a:gd name="connsiteX4" fmla="*/ 11953 w 836706"/>
              <a:gd name="connsiteY4" fmla="*/ 1739153 h 3765177"/>
              <a:gd name="connsiteX5" fmla="*/ 83671 w 836706"/>
              <a:gd name="connsiteY5" fmla="*/ 1918447 h 3765177"/>
              <a:gd name="connsiteX6" fmla="*/ 11953 w 836706"/>
              <a:gd name="connsiteY6" fmla="*/ 2079812 h 3765177"/>
              <a:gd name="connsiteX7" fmla="*/ 155389 w 836706"/>
              <a:gd name="connsiteY7" fmla="*/ 2474259 h 3765177"/>
              <a:gd name="connsiteX8" fmla="*/ 209177 w 836706"/>
              <a:gd name="connsiteY8" fmla="*/ 2707341 h 3765177"/>
              <a:gd name="connsiteX9" fmla="*/ 328330 w 836706"/>
              <a:gd name="connsiteY9" fmla="*/ 3357002 h 3765177"/>
              <a:gd name="connsiteX10" fmla="*/ 556930 w 836706"/>
              <a:gd name="connsiteY10" fmla="*/ 3509402 h 3765177"/>
              <a:gd name="connsiteX11" fmla="*/ 836706 w 836706"/>
              <a:gd name="connsiteY11" fmla="*/ 3765177 h 3765177"/>
              <a:gd name="connsiteX0" fmla="*/ 513977 w 836706"/>
              <a:gd name="connsiteY0" fmla="*/ 0 h 3765177"/>
              <a:gd name="connsiteX1" fmla="*/ 496048 w 836706"/>
              <a:gd name="connsiteY1" fmla="*/ 502024 h 3765177"/>
              <a:gd name="connsiteX2" fmla="*/ 191248 w 836706"/>
              <a:gd name="connsiteY2" fmla="*/ 1183341 h 3765177"/>
              <a:gd name="connsiteX3" fmla="*/ 155389 w 836706"/>
              <a:gd name="connsiteY3" fmla="*/ 1541930 h 3765177"/>
              <a:gd name="connsiteX4" fmla="*/ 11953 w 836706"/>
              <a:gd name="connsiteY4" fmla="*/ 1739153 h 3765177"/>
              <a:gd name="connsiteX5" fmla="*/ 83671 w 836706"/>
              <a:gd name="connsiteY5" fmla="*/ 1918447 h 3765177"/>
              <a:gd name="connsiteX6" fmla="*/ 11953 w 836706"/>
              <a:gd name="connsiteY6" fmla="*/ 2079812 h 3765177"/>
              <a:gd name="connsiteX7" fmla="*/ 155389 w 836706"/>
              <a:gd name="connsiteY7" fmla="*/ 2474259 h 3765177"/>
              <a:gd name="connsiteX8" fmla="*/ 209177 w 836706"/>
              <a:gd name="connsiteY8" fmla="*/ 2707341 h 3765177"/>
              <a:gd name="connsiteX9" fmla="*/ 328330 w 836706"/>
              <a:gd name="connsiteY9" fmla="*/ 3357002 h 3765177"/>
              <a:gd name="connsiteX10" fmla="*/ 480730 w 836706"/>
              <a:gd name="connsiteY10" fmla="*/ 3585602 h 3765177"/>
              <a:gd name="connsiteX11" fmla="*/ 836706 w 836706"/>
              <a:gd name="connsiteY11" fmla="*/ 3765177 h 3765177"/>
              <a:gd name="connsiteX0" fmla="*/ 513977 w 709330"/>
              <a:gd name="connsiteY0" fmla="*/ 0 h 3814202"/>
              <a:gd name="connsiteX1" fmla="*/ 496048 w 709330"/>
              <a:gd name="connsiteY1" fmla="*/ 502024 h 3814202"/>
              <a:gd name="connsiteX2" fmla="*/ 191248 w 709330"/>
              <a:gd name="connsiteY2" fmla="*/ 1183341 h 3814202"/>
              <a:gd name="connsiteX3" fmla="*/ 155389 w 709330"/>
              <a:gd name="connsiteY3" fmla="*/ 1541930 h 3814202"/>
              <a:gd name="connsiteX4" fmla="*/ 11953 w 709330"/>
              <a:gd name="connsiteY4" fmla="*/ 1739153 h 3814202"/>
              <a:gd name="connsiteX5" fmla="*/ 83671 w 709330"/>
              <a:gd name="connsiteY5" fmla="*/ 1918447 h 3814202"/>
              <a:gd name="connsiteX6" fmla="*/ 11953 w 709330"/>
              <a:gd name="connsiteY6" fmla="*/ 2079812 h 3814202"/>
              <a:gd name="connsiteX7" fmla="*/ 155389 w 709330"/>
              <a:gd name="connsiteY7" fmla="*/ 2474259 h 3814202"/>
              <a:gd name="connsiteX8" fmla="*/ 209177 w 709330"/>
              <a:gd name="connsiteY8" fmla="*/ 2707341 h 3814202"/>
              <a:gd name="connsiteX9" fmla="*/ 328330 w 709330"/>
              <a:gd name="connsiteY9" fmla="*/ 3357002 h 3814202"/>
              <a:gd name="connsiteX10" fmla="*/ 480730 w 709330"/>
              <a:gd name="connsiteY10" fmla="*/ 3585602 h 3814202"/>
              <a:gd name="connsiteX11" fmla="*/ 709330 w 709330"/>
              <a:gd name="connsiteY11" fmla="*/ 3814202 h 3814202"/>
              <a:gd name="connsiteX0" fmla="*/ 513977 w 709330"/>
              <a:gd name="connsiteY0" fmla="*/ 0 h 3814202"/>
              <a:gd name="connsiteX1" fmla="*/ 496048 w 709330"/>
              <a:gd name="connsiteY1" fmla="*/ 502024 h 3814202"/>
              <a:gd name="connsiteX2" fmla="*/ 191248 w 709330"/>
              <a:gd name="connsiteY2" fmla="*/ 1183341 h 3814202"/>
              <a:gd name="connsiteX3" fmla="*/ 155389 w 709330"/>
              <a:gd name="connsiteY3" fmla="*/ 1541930 h 3814202"/>
              <a:gd name="connsiteX4" fmla="*/ 11953 w 709330"/>
              <a:gd name="connsiteY4" fmla="*/ 1739153 h 3814202"/>
              <a:gd name="connsiteX5" fmla="*/ 83671 w 709330"/>
              <a:gd name="connsiteY5" fmla="*/ 1918447 h 3814202"/>
              <a:gd name="connsiteX6" fmla="*/ 11953 w 709330"/>
              <a:gd name="connsiteY6" fmla="*/ 2079812 h 3814202"/>
              <a:gd name="connsiteX7" fmla="*/ 155389 w 709330"/>
              <a:gd name="connsiteY7" fmla="*/ 2474259 h 3814202"/>
              <a:gd name="connsiteX8" fmla="*/ 209177 w 709330"/>
              <a:gd name="connsiteY8" fmla="*/ 2707341 h 3814202"/>
              <a:gd name="connsiteX9" fmla="*/ 252130 w 709330"/>
              <a:gd name="connsiteY9" fmla="*/ 3280801 h 3814202"/>
              <a:gd name="connsiteX10" fmla="*/ 480730 w 709330"/>
              <a:gd name="connsiteY10" fmla="*/ 3585602 h 3814202"/>
              <a:gd name="connsiteX11" fmla="*/ 709330 w 709330"/>
              <a:gd name="connsiteY11" fmla="*/ 3814202 h 3814202"/>
              <a:gd name="connsiteX0" fmla="*/ 513977 w 633130"/>
              <a:gd name="connsiteY0" fmla="*/ 0 h 3814201"/>
              <a:gd name="connsiteX1" fmla="*/ 496048 w 633130"/>
              <a:gd name="connsiteY1" fmla="*/ 502024 h 3814201"/>
              <a:gd name="connsiteX2" fmla="*/ 191248 w 633130"/>
              <a:gd name="connsiteY2" fmla="*/ 1183341 h 3814201"/>
              <a:gd name="connsiteX3" fmla="*/ 155389 w 633130"/>
              <a:gd name="connsiteY3" fmla="*/ 1541930 h 3814201"/>
              <a:gd name="connsiteX4" fmla="*/ 11953 w 633130"/>
              <a:gd name="connsiteY4" fmla="*/ 1739153 h 3814201"/>
              <a:gd name="connsiteX5" fmla="*/ 83671 w 633130"/>
              <a:gd name="connsiteY5" fmla="*/ 1918447 h 3814201"/>
              <a:gd name="connsiteX6" fmla="*/ 11953 w 633130"/>
              <a:gd name="connsiteY6" fmla="*/ 2079812 h 3814201"/>
              <a:gd name="connsiteX7" fmla="*/ 155389 w 633130"/>
              <a:gd name="connsiteY7" fmla="*/ 2474259 h 3814201"/>
              <a:gd name="connsiteX8" fmla="*/ 209177 w 633130"/>
              <a:gd name="connsiteY8" fmla="*/ 2707341 h 3814201"/>
              <a:gd name="connsiteX9" fmla="*/ 252130 w 633130"/>
              <a:gd name="connsiteY9" fmla="*/ 3280801 h 3814201"/>
              <a:gd name="connsiteX10" fmla="*/ 480730 w 633130"/>
              <a:gd name="connsiteY10" fmla="*/ 3585602 h 3814201"/>
              <a:gd name="connsiteX11" fmla="*/ 633130 w 633130"/>
              <a:gd name="connsiteY11" fmla="*/ 3814201 h 381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3130" h="3814201">
                <a:moveTo>
                  <a:pt x="513977" y="0"/>
                </a:moveTo>
                <a:cubicBezTo>
                  <a:pt x="531906" y="152400"/>
                  <a:pt x="549836" y="304801"/>
                  <a:pt x="496048" y="502024"/>
                </a:cubicBezTo>
                <a:cubicBezTo>
                  <a:pt x="442260" y="699248"/>
                  <a:pt x="248024" y="1010023"/>
                  <a:pt x="191248" y="1183341"/>
                </a:cubicBezTo>
                <a:cubicBezTo>
                  <a:pt x="134472" y="1356659"/>
                  <a:pt x="185272" y="1449295"/>
                  <a:pt x="155389" y="1541930"/>
                </a:cubicBezTo>
                <a:cubicBezTo>
                  <a:pt x="125507" y="1634565"/>
                  <a:pt x="23906" y="1676400"/>
                  <a:pt x="11953" y="1739153"/>
                </a:cubicBezTo>
                <a:cubicBezTo>
                  <a:pt x="0" y="1801906"/>
                  <a:pt x="83671" y="1861671"/>
                  <a:pt x="83671" y="1918447"/>
                </a:cubicBezTo>
                <a:cubicBezTo>
                  <a:pt x="83671" y="1975223"/>
                  <a:pt x="0" y="1987177"/>
                  <a:pt x="11953" y="2079812"/>
                </a:cubicBezTo>
                <a:cubicBezTo>
                  <a:pt x="23906" y="2172447"/>
                  <a:pt x="122518" y="2369671"/>
                  <a:pt x="155389" y="2474259"/>
                </a:cubicBezTo>
                <a:cubicBezTo>
                  <a:pt x="188260" y="2578847"/>
                  <a:pt x="193054" y="2572917"/>
                  <a:pt x="209177" y="2707341"/>
                </a:cubicBezTo>
                <a:cubicBezTo>
                  <a:pt x="225300" y="2841765"/>
                  <a:pt x="206871" y="3134424"/>
                  <a:pt x="252130" y="3280801"/>
                </a:cubicBezTo>
                <a:cubicBezTo>
                  <a:pt x="297389" y="3427178"/>
                  <a:pt x="417230" y="3496702"/>
                  <a:pt x="480730" y="3585602"/>
                </a:cubicBezTo>
                <a:cubicBezTo>
                  <a:pt x="544230" y="3674502"/>
                  <a:pt x="633130" y="3814201"/>
                  <a:pt x="633130" y="3814201"/>
                </a:cubicBezTo>
              </a:path>
            </a:pathLst>
          </a:custGeom>
          <a:ln w="76200" cap="rnd">
            <a:solidFill>
              <a:srgbClr val="00CC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1085507" y="1512056"/>
            <a:ext cx="487965" cy="57210"/>
          </a:xfrm>
          <a:custGeom>
            <a:avLst/>
            <a:gdLst>
              <a:gd name="connsiteX0" fmla="*/ 0 w 197224"/>
              <a:gd name="connsiteY0" fmla="*/ 197224 h 197224"/>
              <a:gd name="connsiteX1" fmla="*/ 71718 w 197224"/>
              <a:gd name="connsiteY1" fmla="*/ 71718 h 197224"/>
              <a:gd name="connsiteX2" fmla="*/ 197224 w 197224"/>
              <a:gd name="connsiteY2" fmla="*/ 0 h 197224"/>
              <a:gd name="connsiteX0" fmla="*/ 4482 w 461682"/>
              <a:gd name="connsiteY0" fmla="*/ 130735 h 181534"/>
              <a:gd name="connsiteX1" fmla="*/ 76200 w 461682"/>
              <a:gd name="connsiteY1" fmla="*/ 5229 h 181534"/>
              <a:gd name="connsiteX2" fmla="*/ 461682 w 461682"/>
              <a:gd name="connsiteY2" fmla="*/ 162111 h 181534"/>
              <a:gd name="connsiteX0" fmla="*/ 0 w 457200"/>
              <a:gd name="connsiteY0" fmla="*/ 0 h 31376"/>
              <a:gd name="connsiteX1" fmla="*/ 457200 w 457200"/>
              <a:gd name="connsiteY1" fmla="*/ 31376 h 3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31376">
                <a:moveTo>
                  <a:pt x="0" y="0"/>
                </a:moveTo>
                <a:lnTo>
                  <a:pt x="457200" y="31376"/>
                </a:lnTo>
              </a:path>
            </a:pathLst>
          </a:custGeom>
          <a:ln w="76200" cap="rnd">
            <a:solidFill>
              <a:srgbClr val="00CC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947318" y="2715768"/>
            <a:ext cx="267259" cy="326221"/>
          </a:xfrm>
          <a:custGeom>
            <a:avLst/>
            <a:gdLst>
              <a:gd name="connsiteX0" fmla="*/ 0 w 197224"/>
              <a:gd name="connsiteY0" fmla="*/ 197224 h 197224"/>
              <a:gd name="connsiteX1" fmla="*/ 71718 w 197224"/>
              <a:gd name="connsiteY1" fmla="*/ 71718 h 197224"/>
              <a:gd name="connsiteX2" fmla="*/ 197224 w 197224"/>
              <a:gd name="connsiteY2" fmla="*/ 0 h 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224" h="197224">
                <a:moveTo>
                  <a:pt x="0" y="197224"/>
                </a:moveTo>
                <a:cubicBezTo>
                  <a:pt x="19423" y="150906"/>
                  <a:pt x="38847" y="104589"/>
                  <a:pt x="71718" y="71718"/>
                </a:cubicBezTo>
                <a:cubicBezTo>
                  <a:pt x="104589" y="38847"/>
                  <a:pt x="150906" y="19423"/>
                  <a:pt x="197224" y="0"/>
                </a:cubicBezTo>
              </a:path>
            </a:pathLst>
          </a:custGeom>
          <a:ln w="76200" cap="rnd">
            <a:solidFill>
              <a:srgbClr val="00CC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6993769" y="1702825"/>
            <a:ext cx="1268382" cy="3496307"/>
          </a:xfrm>
          <a:custGeom>
            <a:avLst/>
            <a:gdLst>
              <a:gd name="connsiteX0" fmla="*/ 1712259 w 1712259"/>
              <a:gd name="connsiteY0" fmla="*/ 0 h 4500283"/>
              <a:gd name="connsiteX1" fmla="*/ 1389529 w 1712259"/>
              <a:gd name="connsiteY1" fmla="*/ 322730 h 4500283"/>
              <a:gd name="connsiteX2" fmla="*/ 1425388 w 1712259"/>
              <a:gd name="connsiteY2" fmla="*/ 627530 h 4500283"/>
              <a:gd name="connsiteX3" fmla="*/ 1586753 w 1712259"/>
              <a:gd name="connsiteY3" fmla="*/ 645459 h 4500283"/>
              <a:gd name="connsiteX4" fmla="*/ 1264023 w 1712259"/>
              <a:gd name="connsiteY4" fmla="*/ 860612 h 4500283"/>
              <a:gd name="connsiteX5" fmla="*/ 977153 w 1712259"/>
              <a:gd name="connsiteY5" fmla="*/ 1129553 h 4500283"/>
              <a:gd name="connsiteX6" fmla="*/ 1030941 w 1712259"/>
              <a:gd name="connsiteY6" fmla="*/ 1326777 h 4500283"/>
              <a:gd name="connsiteX7" fmla="*/ 762000 w 1712259"/>
              <a:gd name="connsiteY7" fmla="*/ 1936377 h 4500283"/>
              <a:gd name="connsiteX8" fmla="*/ 995082 w 1712259"/>
              <a:gd name="connsiteY8" fmla="*/ 2294965 h 4500283"/>
              <a:gd name="connsiteX9" fmla="*/ 600635 w 1712259"/>
              <a:gd name="connsiteY9" fmla="*/ 2689412 h 4500283"/>
              <a:gd name="connsiteX10" fmla="*/ 116541 w 1712259"/>
              <a:gd name="connsiteY10" fmla="*/ 3406589 h 4500283"/>
              <a:gd name="connsiteX11" fmla="*/ 62753 w 1712259"/>
              <a:gd name="connsiteY11" fmla="*/ 3711389 h 4500283"/>
              <a:gd name="connsiteX12" fmla="*/ 493059 w 1712259"/>
              <a:gd name="connsiteY12" fmla="*/ 4500283 h 4500283"/>
              <a:gd name="connsiteX0" fmla="*/ 1717925 w 1717925"/>
              <a:gd name="connsiteY0" fmla="*/ 0 h 4863073"/>
              <a:gd name="connsiteX1" fmla="*/ 1395195 w 1717925"/>
              <a:gd name="connsiteY1" fmla="*/ 322730 h 4863073"/>
              <a:gd name="connsiteX2" fmla="*/ 1431054 w 1717925"/>
              <a:gd name="connsiteY2" fmla="*/ 627530 h 4863073"/>
              <a:gd name="connsiteX3" fmla="*/ 1592419 w 1717925"/>
              <a:gd name="connsiteY3" fmla="*/ 645459 h 4863073"/>
              <a:gd name="connsiteX4" fmla="*/ 1269689 w 1717925"/>
              <a:gd name="connsiteY4" fmla="*/ 860612 h 4863073"/>
              <a:gd name="connsiteX5" fmla="*/ 982819 w 1717925"/>
              <a:gd name="connsiteY5" fmla="*/ 1129553 h 4863073"/>
              <a:gd name="connsiteX6" fmla="*/ 1036607 w 1717925"/>
              <a:gd name="connsiteY6" fmla="*/ 1326777 h 4863073"/>
              <a:gd name="connsiteX7" fmla="*/ 767666 w 1717925"/>
              <a:gd name="connsiteY7" fmla="*/ 1936377 h 4863073"/>
              <a:gd name="connsiteX8" fmla="*/ 1000748 w 1717925"/>
              <a:gd name="connsiteY8" fmla="*/ 2294965 h 4863073"/>
              <a:gd name="connsiteX9" fmla="*/ 606301 w 1717925"/>
              <a:gd name="connsiteY9" fmla="*/ 2689412 h 4863073"/>
              <a:gd name="connsiteX10" fmla="*/ 122207 w 1717925"/>
              <a:gd name="connsiteY10" fmla="*/ 3406589 h 4863073"/>
              <a:gd name="connsiteX11" fmla="*/ 68419 w 1717925"/>
              <a:gd name="connsiteY11" fmla="*/ 3711389 h 4863073"/>
              <a:gd name="connsiteX12" fmla="*/ 532720 w 1717925"/>
              <a:gd name="connsiteY12" fmla="*/ 4863073 h 4863073"/>
              <a:gd name="connsiteX0" fmla="*/ 1717925 w 1717925"/>
              <a:gd name="connsiteY0" fmla="*/ 0 h 4863073"/>
              <a:gd name="connsiteX1" fmla="*/ 1395195 w 1717925"/>
              <a:gd name="connsiteY1" fmla="*/ 322730 h 4863073"/>
              <a:gd name="connsiteX2" fmla="*/ 1431054 w 1717925"/>
              <a:gd name="connsiteY2" fmla="*/ 627530 h 4863073"/>
              <a:gd name="connsiteX3" fmla="*/ 1592419 w 1717925"/>
              <a:gd name="connsiteY3" fmla="*/ 645459 h 4863073"/>
              <a:gd name="connsiteX4" fmla="*/ 1269689 w 1717925"/>
              <a:gd name="connsiteY4" fmla="*/ 860612 h 4863073"/>
              <a:gd name="connsiteX5" fmla="*/ 982819 w 1717925"/>
              <a:gd name="connsiteY5" fmla="*/ 1129553 h 4863073"/>
              <a:gd name="connsiteX6" fmla="*/ 1036607 w 1717925"/>
              <a:gd name="connsiteY6" fmla="*/ 1326777 h 4863073"/>
              <a:gd name="connsiteX7" fmla="*/ 767666 w 1717925"/>
              <a:gd name="connsiteY7" fmla="*/ 1936377 h 4863073"/>
              <a:gd name="connsiteX8" fmla="*/ 1000748 w 1717925"/>
              <a:gd name="connsiteY8" fmla="*/ 2294965 h 4863073"/>
              <a:gd name="connsiteX9" fmla="*/ 606301 w 1717925"/>
              <a:gd name="connsiteY9" fmla="*/ 2689412 h 4863073"/>
              <a:gd name="connsiteX10" fmla="*/ 122207 w 1717925"/>
              <a:gd name="connsiteY10" fmla="*/ 3406589 h 4863073"/>
              <a:gd name="connsiteX11" fmla="*/ 68419 w 1717925"/>
              <a:gd name="connsiteY11" fmla="*/ 3711389 h 4863073"/>
              <a:gd name="connsiteX12" fmla="*/ 532720 w 1717925"/>
              <a:gd name="connsiteY12" fmla="*/ 4558273 h 4863073"/>
              <a:gd name="connsiteX13" fmla="*/ 532720 w 1717925"/>
              <a:gd name="connsiteY13" fmla="*/ 4863073 h 4863073"/>
              <a:gd name="connsiteX0" fmla="*/ 1717925 w 1717925"/>
              <a:gd name="connsiteY0" fmla="*/ 0 h 4939273"/>
              <a:gd name="connsiteX1" fmla="*/ 1395195 w 1717925"/>
              <a:gd name="connsiteY1" fmla="*/ 322730 h 4939273"/>
              <a:gd name="connsiteX2" fmla="*/ 1431054 w 1717925"/>
              <a:gd name="connsiteY2" fmla="*/ 627530 h 4939273"/>
              <a:gd name="connsiteX3" fmla="*/ 1592419 w 1717925"/>
              <a:gd name="connsiteY3" fmla="*/ 645459 h 4939273"/>
              <a:gd name="connsiteX4" fmla="*/ 1269689 w 1717925"/>
              <a:gd name="connsiteY4" fmla="*/ 860612 h 4939273"/>
              <a:gd name="connsiteX5" fmla="*/ 982819 w 1717925"/>
              <a:gd name="connsiteY5" fmla="*/ 1129553 h 4939273"/>
              <a:gd name="connsiteX6" fmla="*/ 1036607 w 1717925"/>
              <a:gd name="connsiteY6" fmla="*/ 1326777 h 4939273"/>
              <a:gd name="connsiteX7" fmla="*/ 767666 w 1717925"/>
              <a:gd name="connsiteY7" fmla="*/ 1936377 h 4939273"/>
              <a:gd name="connsiteX8" fmla="*/ 1000748 w 1717925"/>
              <a:gd name="connsiteY8" fmla="*/ 2294965 h 4939273"/>
              <a:gd name="connsiteX9" fmla="*/ 606301 w 1717925"/>
              <a:gd name="connsiteY9" fmla="*/ 2689412 h 4939273"/>
              <a:gd name="connsiteX10" fmla="*/ 122207 w 1717925"/>
              <a:gd name="connsiteY10" fmla="*/ 3406589 h 4939273"/>
              <a:gd name="connsiteX11" fmla="*/ 68419 w 1717925"/>
              <a:gd name="connsiteY11" fmla="*/ 3711389 h 4939273"/>
              <a:gd name="connsiteX12" fmla="*/ 532720 w 1717925"/>
              <a:gd name="connsiteY12" fmla="*/ 4558273 h 4939273"/>
              <a:gd name="connsiteX13" fmla="*/ 456520 w 1717925"/>
              <a:gd name="connsiteY13" fmla="*/ 4939273 h 4939273"/>
              <a:gd name="connsiteX0" fmla="*/ 1717925 w 1778814"/>
              <a:gd name="connsiteY0" fmla="*/ 0 h 4939273"/>
              <a:gd name="connsiteX1" fmla="*/ 1395195 w 1778814"/>
              <a:gd name="connsiteY1" fmla="*/ 322730 h 4939273"/>
              <a:gd name="connsiteX2" fmla="*/ 1431054 w 1778814"/>
              <a:gd name="connsiteY2" fmla="*/ 627530 h 4939273"/>
              <a:gd name="connsiteX3" fmla="*/ 1751920 w 1778814"/>
              <a:gd name="connsiteY3" fmla="*/ 672073 h 4939273"/>
              <a:gd name="connsiteX4" fmla="*/ 1269689 w 1778814"/>
              <a:gd name="connsiteY4" fmla="*/ 860612 h 4939273"/>
              <a:gd name="connsiteX5" fmla="*/ 982819 w 1778814"/>
              <a:gd name="connsiteY5" fmla="*/ 1129553 h 4939273"/>
              <a:gd name="connsiteX6" fmla="*/ 1036607 w 1778814"/>
              <a:gd name="connsiteY6" fmla="*/ 1326777 h 4939273"/>
              <a:gd name="connsiteX7" fmla="*/ 767666 w 1778814"/>
              <a:gd name="connsiteY7" fmla="*/ 1936377 h 4939273"/>
              <a:gd name="connsiteX8" fmla="*/ 1000748 w 1778814"/>
              <a:gd name="connsiteY8" fmla="*/ 2294965 h 4939273"/>
              <a:gd name="connsiteX9" fmla="*/ 606301 w 1778814"/>
              <a:gd name="connsiteY9" fmla="*/ 2689412 h 4939273"/>
              <a:gd name="connsiteX10" fmla="*/ 122207 w 1778814"/>
              <a:gd name="connsiteY10" fmla="*/ 3406589 h 4939273"/>
              <a:gd name="connsiteX11" fmla="*/ 68419 w 1778814"/>
              <a:gd name="connsiteY11" fmla="*/ 3711389 h 4939273"/>
              <a:gd name="connsiteX12" fmla="*/ 532720 w 1778814"/>
              <a:gd name="connsiteY12" fmla="*/ 4558273 h 4939273"/>
              <a:gd name="connsiteX13" fmla="*/ 456520 w 1778814"/>
              <a:gd name="connsiteY13" fmla="*/ 4939273 h 4939273"/>
              <a:gd name="connsiteX0" fmla="*/ 1717925 w 1794192"/>
              <a:gd name="connsiteY0" fmla="*/ 0 h 4939273"/>
              <a:gd name="connsiteX1" fmla="*/ 1395195 w 1794192"/>
              <a:gd name="connsiteY1" fmla="*/ 322730 h 4939273"/>
              <a:gd name="connsiteX2" fmla="*/ 1523319 w 1794192"/>
              <a:gd name="connsiteY2" fmla="*/ 519673 h 4939273"/>
              <a:gd name="connsiteX3" fmla="*/ 1751920 w 1794192"/>
              <a:gd name="connsiteY3" fmla="*/ 672073 h 4939273"/>
              <a:gd name="connsiteX4" fmla="*/ 1269689 w 1794192"/>
              <a:gd name="connsiteY4" fmla="*/ 860612 h 4939273"/>
              <a:gd name="connsiteX5" fmla="*/ 982819 w 1794192"/>
              <a:gd name="connsiteY5" fmla="*/ 1129553 h 4939273"/>
              <a:gd name="connsiteX6" fmla="*/ 1036607 w 1794192"/>
              <a:gd name="connsiteY6" fmla="*/ 1326777 h 4939273"/>
              <a:gd name="connsiteX7" fmla="*/ 767666 w 1794192"/>
              <a:gd name="connsiteY7" fmla="*/ 1936377 h 4939273"/>
              <a:gd name="connsiteX8" fmla="*/ 1000748 w 1794192"/>
              <a:gd name="connsiteY8" fmla="*/ 2294965 h 4939273"/>
              <a:gd name="connsiteX9" fmla="*/ 606301 w 1794192"/>
              <a:gd name="connsiteY9" fmla="*/ 2689412 h 4939273"/>
              <a:gd name="connsiteX10" fmla="*/ 122207 w 1794192"/>
              <a:gd name="connsiteY10" fmla="*/ 3406589 h 4939273"/>
              <a:gd name="connsiteX11" fmla="*/ 68419 w 1794192"/>
              <a:gd name="connsiteY11" fmla="*/ 3711389 h 4939273"/>
              <a:gd name="connsiteX12" fmla="*/ 532720 w 1794192"/>
              <a:gd name="connsiteY12" fmla="*/ 4558273 h 4939273"/>
              <a:gd name="connsiteX13" fmla="*/ 456520 w 1794192"/>
              <a:gd name="connsiteY13" fmla="*/ 4939273 h 4939273"/>
              <a:gd name="connsiteX0" fmla="*/ 1717925 w 1790020"/>
              <a:gd name="connsiteY0" fmla="*/ 0 h 4939273"/>
              <a:gd name="connsiteX1" fmla="*/ 1395195 w 1790020"/>
              <a:gd name="connsiteY1" fmla="*/ 322730 h 4939273"/>
              <a:gd name="connsiteX2" fmla="*/ 1523319 w 1790020"/>
              <a:gd name="connsiteY2" fmla="*/ 519673 h 4939273"/>
              <a:gd name="connsiteX3" fmla="*/ 1751920 w 1790020"/>
              <a:gd name="connsiteY3" fmla="*/ 672073 h 4939273"/>
              <a:gd name="connsiteX4" fmla="*/ 1294719 w 1790020"/>
              <a:gd name="connsiteY4" fmla="*/ 976873 h 4939273"/>
              <a:gd name="connsiteX5" fmla="*/ 982819 w 1790020"/>
              <a:gd name="connsiteY5" fmla="*/ 1129553 h 4939273"/>
              <a:gd name="connsiteX6" fmla="*/ 1036607 w 1790020"/>
              <a:gd name="connsiteY6" fmla="*/ 1326777 h 4939273"/>
              <a:gd name="connsiteX7" fmla="*/ 767666 w 1790020"/>
              <a:gd name="connsiteY7" fmla="*/ 1936377 h 4939273"/>
              <a:gd name="connsiteX8" fmla="*/ 1000748 w 1790020"/>
              <a:gd name="connsiteY8" fmla="*/ 2294965 h 4939273"/>
              <a:gd name="connsiteX9" fmla="*/ 606301 w 1790020"/>
              <a:gd name="connsiteY9" fmla="*/ 2689412 h 4939273"/>
              <a:gd name="connsiteX10" fmla="*/ 122207 w 1790020"/>
              <a:gd name="connsiteY10" fmla="*/ 3406589 h 4939273"/>
              <a:gd name="connsiteX11" fmla="*/ 68419 w 1790020"/>
              <a:gd name="connsiteY11" fmla="*/ 3711389 h 4939273"/>
              <a:gd name="connsiteX12" fmla="*/ 532720 w 1790020"/>
              <a:gd name="connsiteY12" fmla="*/ 4558273 h 4939273"/>
              <a:gd name="connsiteX13" fmla="*/ 456520 w 1790020"/>
              <a:gd name="connsiteY13" fmla="*/ 4939273 h 4939273"/>
              <a:gd name="connsiteX0" fmla="*/ 1717925 w 1790020"/>
              <a:gd name="connsiteY0" fmla="*/ 0 h 4558273"/>
              <a:gd name="connsiteX1" fmla="*/ 1395195 w 1790020"/>
              <a:gd name="connsiteY1" fmla="*/ 322730 h 4558273"/>
              <a:gd name="connsiteX2" fmla="*/ 1523319 w 1790020"/>
              <a:gd name="connsiteY2" fmla="*/ 519673 h 4558273"/>
              <a:gd name="connsiteX3" fmla="*/ 1751920 w 1790020"/>
              <a:gd name="connsiteY3" fmla="*/ 672073 h 4558273"/>
              <a:gd name="connsiteX4" fmla="*/ 1294719 w 1790020"/>
              <a:gd name="connsiteY4" fmla="*/ 976873 h 4558273"/>
              <a:gd name="connsiteX5" fmla="*/ 982819 w 1790020"/>
              <a:gd name="connsiteY5" fmla="*/ 1129553 h 4558273"/>
              <a:gd name="connsiteX6" fmla="*/ 1036607 w 1790020"/>
              <a:gd name="connsiteY6" fmla="*/ 1326777 h 4558273"/>
              <a:gd name="connsiteX7" fmla="*/ 767666 w 1790020"/>
              <a:gd name="connsiteY7" fmla="*/ 1936377 h 4558273"/>
              <a:gd name="connsiteX8" fmla="*/ 1000748 w 1790020"/>
              <a:gd name="connsiteY8" fmla="*/ 2294965 h 4558273"/>
              <a:gd name="connsiteX9" fmla="*/ 606301 w 1790020"/>
              <a:gd name="connsiteY9" fmla="*/ 2689412 h 4558273"/>
              <a:gd name="connsiteX10" fmla="*/ 122207 w 1790020"/>
              <a:gd name="connsiteY10" fmla="*/ 3406589 h 4558273"/>
              <a:gd name="connsiteX11" fmla="*/ 68419 w 1790020"/>
              <a:gd name="connsiteY11" fmla="*/ 3711389 h 4558273"/>
              <a:gd name="connsiteX12" fmla="*/ 532720 w 1790020"/>
              <a:gd name="connsiteY12" fmla="*/ 4558273 h 4558273"/>
              <a:gd name="connsiteX0" fmla="*/ 1708587 w 1780682"/>
              <a:gd name="connsiteY0" fmla="*/ 0 h 4656887"/>
              <a:gd name="connsiteX1" fmla="*/ 1385857 w 1780682"/>
              <a:gd name="connsiteY1" fmla="*/ 322730 h 4656887"/>
              <a:gd name="connsiteX2" fmla="*/ 1513981 w 1780682"/>
              <a:gd name="connsiteY2" fmla="*/ 519673 h 4656887"/>
              <a:gd name="connsiteX3" fmla="*/ 1742582 w 1780682"/>
              <a:gd name="connsiteY3" fmla="*/ 672073 h 4656887"/>
              <a:gd name="connsiteX4" fmla="*/ 1285381 w 1780682"/>
              <a:gd name="connsiteY4" fmla="*/ 976873 h 4656887"/>
              <a:gd name="connsiteX5" fmla="*/ 973481 w 1780682"/>
              <a:gd name="connsiteY5" fmla="*/ 1129553 h 4656887"/>
              <a:gd name="connsiteX6" fmla="*/ 1027269 w 1780682"/>
              <a:gd name="connsiteY6" fmla="*/ 1326777 h 4656887"/>
              <a:gd name="connsiteX7" fmla="*/ 758328 w 1780682"/>
              <a:gd name="connsiteY7" fmla="*/ 1936377 h 4656887"/>
              <a:gd name="connsiteX8" fmla="*/ 991410 w 1780682"/>
              <a:gd name="connsiteY8" fmla="*/ 2294965 h 4656887"/>
              <a:gd name="connsiteX9" fmla="*/ 596963 w 1780682"/>
              <a:gd name="connsiteY9" fmla="*/ 2689412 h 4656887"/>
              <a:gd name="connsiteX10" fmla="*/ 112869 w 1780682"/>
              <a:gd name="connsiteY10" fmla="*/ 3406589 h 4656887"/>
              <a:gd name="connsiteX11" fmla="*/ 59081 w 1780682"/>
              <a:gd name="connsiteY11" fmla="*/ 3711389 h 4656887"/>
              <a:gd name="connsiteX12" fmla="*/ 467353 w 1780682"/>
              <a:gd name="connsiteY12" fmla="*/ 4656887 h 4656887"/>
              <a:gd name="connsiteX0" fmla="*/ 1708587 w 1780682"/>
              <a:gd name="connsiteY0" fmla="*/ 0 h 4656887"/>
              <a:gd name="connsiteX1" fmla="*/ 1385857 w 1780682"/>
              <a:gd name="connsiteY1" fmla="*/ 322730 h 4656887"/>
              <a:gd name="connsiteX2" fmla="*/ 1513981 w 1780682"/>
              <a:gd name="connsiteY2" fmla="*/ 519673 h 4656887"/>
              <a:gd name="connsiteX3" fmla="*/ 1742582 w 1780682"/>
              <a:gd name="connsiteY3" fmla="*/ 672073 h 4656887"/>
              <a:gd name="connsiteX4" fmla="*/ 1285381 w 1780682"/>
              <a:gd name="connsiteY4" fmla="*/ 976873 h 4656887"/>
              <a:gd name="connsiteX5" fmla="*/ 973481 w 1780682"/>
              <a:gd name="connsiteY5" fmla="*/ 1129553 h 4656887"/>
              <a:gd name="connsiteX6" fmla="*/ 1027269 w 1780682"/>
              <a:gd name="connsiteY6" fmla="*/ 1326777 h 4656887"/>
              <a:gd name="connsiteX7" fmla="*/ 758328 w 1780682"/>
              <a:gd name="connsiteY7" fmla="*/ 1936377 h 4656887"/>
              <a:gd name="connsiteX8" fmla="*/ 991410 w 1780682"/>
              <a:gd name="connsiteY8" fmla="*/ 2294965 h 4656887"/>
              <a:gd name="connsiteX9" fmla="*/ 596963 w 1780682"/>
              <a:gd name="connsiteY9" fmla="*/ 2689412 h 4656887"/>
              <a:gd name="connsiteX10" fmla="*/ 112869 w 1780682"/>
              <a:gd name="connsiteY10" fmla="*/ 3406589 h 4656887"/>
              <a:gd name="connsiteX11" fmla="*/ 59081 w 1780682"/>
              <a:gd name="connsiteY11" fmla="*/ 3711389 h 4656887"/>
              <a:gd name="connsiteX12" fmla="*/ 467353 w 1780682"/>
              <a:gd name="connsiteY12" fmla="*/ 4656887 h 4656887"/>
              <a:gd name="connsiteX0" fmla="*/ 1708587 w 1780682"/>
              <a:gd name="connsiteY0" fmla="*/ 0 h 4656887"/>
              <a:gd name="connsiteX1" fmla="*/ 1385857 w 1780682"/>
              <a:gd name="connsiteY1" fmla="*/ 322730 h 4656887"/>
              <a:gd name="connsiteX2" fmla="*/ 1513981 w 1780682"/>
              <a:gd name="connsiteY2" fmla="*/ 519673 h 4656887"/>
              <a:gd name="connsiteX3" fmla="*/ 1742582 w 1780682"/>
              <a:gd name="connsiteY3" fmla="*/ 672073 h 4656887"/>
              <a:gd name="connsiteX4" fmla="*/ 1285381 w 1780682"/>
              <a:gd name="connsiteY4" fmla="*/ 976873 h 4656887"/>
              <a:gd name="connsiteX5" fmla="*/ 973481 w 1780682"/>
              <a:gd name="connsiteY5" fmla="*/ 1129553 h 4656887"/>
              <a:gd name="connsiteX6" fmla="*/ 1027269 w 1780682"/>
              <a:gd name="connsiteY6" fmla="*/ 1326777 h 4656887"/>
              <a:gd name="connsiteX7" fmla="*/ 758328 w 1780682"/>
              <a:gd name="connsiteY7" fmla="*/ 1936377 h 4656887"/>
              <a:gd name="connsiteX8" fmla="*/ 991410 w 1780682"/>
              <a:gd name="connsiteY8" fmla="*/ 2294965 h 4656887"/>
              <a:gd name="connsiteX9" fmla="*/ 596963 w 1780682"/>
              <a:gd name="connsiteY9" fmla="*/ 2689412 h 4656887"/>
              <a:gd name="connsiteX10" fmla="*/ 112869 w 1780682"/>
              <a:gd name="connsiteY10" fmla="*/ 3406589 h 4656887"/>
              <a:gd name="connsiteX11" fmla="*/ 59081 w 1780682"/>
              <a:gd name="connsiteY11" fmla="*/ 3711389 h 4656887"/>
              <a:gd name="connsiteX12" fmla="*/ 467353 w 1780682"/>
              <a:gd name="connsiteY12" fmla="*/ 4352087 h 4656887"/>
              <a:gd name="connsiteX13" fmla="*/ 467353 w 1780682"/>
              <a:gd name="connsiteY13" fmla="*/ 4656887 h 4656887"/>
              <a:gd name="connsiteX0" fmla="*/ 1617320 w 1689415"/>
              <a:gd name="connsiteY0" fmla="*/ 0 h 4656887"/>
              <a:gd name="connsiteX1" fmla="*/ 1294590 w 1689415"/>
              <a:gd name="connsiteY1" fmla="*/ 322730 h 4656887"/>
              <a:gd name="connsiteX2" fmla="*/ 1422714 w 1689415"/>
              <a:gd name="connsiteY2" fmla="*/ 519673 h 4656887"/>
              <a:gd name="connsiteX3" fmla="*/ 1651315 w 1689415"/>
              <a:gd name="connsiteY3" fmla="*/ 672073 h 4656887"/>
              <a:gd name="connsiteX4" fmla="*/ 1194114 w 1689415"/>
              <a:gd name="connsiteY4" fmla="*/ 976873 h 4656887"/>
              <a:gd name="connsiteX5" fmla="*/ 882214 w 1689415"/>
              <a:gd name="connsiteY5" fmla="*/ 1129553 h 4656887"/>
              <a:gd name="connsiteX6" fmla="*/ 936002 w 1689415"/>
              <a:gd name="connsiteY6" fmla="*/ 1326777 h 4656887"/>
              <a:gd name="connsiteX7" fmla="*/ 667061 w 1689415"/>
              <a:gd name="connsiteY7" fmla="*/ 1936377 h 4656887"/>
              <a:gd name="connsiteX8" fmla="*/ 900143 w 1689415"/>
              <a:gd name="connsiteY8" fmla="*/ 2294965 h 4656887"/>
              <a:gd name="connsiteX9" fmla="*/ 505696 w 1689415"/>
              <a:gd name="connsiteY9" fmla="*/ 2689412 h 4656887"/>
              <a:gd name="connsiteX10" fmla="*/ 21602 w 1689415"/>
              <a:gd name="connsiteY10" fmla="*/ 3406589 h 4656887"/>
              <a:gd name="connsiteX11" fmla="*/ 376086 w 1689415"/>
              <a:gd name="connsiteY11" fmla="*/ 4352087 h 4656887"/>
              <a:gd name="connsiteX12" fmla="*/ 376086 w 1689415"/>
              <a:gd name="connsiteY12" fmla="*/ 4656887 h 465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9415" h="4656887">
                <a:moveTo>
                  <a:pt x="1617320" y="0"/>
                </a:moveTo>
                <a:cubicBezTo>
                  <a:pt x="1479861" y="109071"/>
                  <a:pt x="1327024" y="236118"/>
                  <a:pt x="1294590" y="322730"/>
                </a:cubicBezTo>
                <a:cubicBezTo>
                  <a:pt x="1262156" y="409342"/>
                  <a:pt x="1363260" y="461449"/>
                  <a:pt x="1422714" y="519673"/>
                </a:cubicBezTo>
                <a:cubicBezTo>
                  <a:pt x="1482168" y="577897"/>
                  <a:pt x="1689415" y="595873"/>
                  <a:pt x="1651315" y="672073"/>
                </a:cubicBezTo>
                <a:cubicBezTo>
                  <a:pt x="1613215" y="748273"/>
                  <a:pt x="1322298" y="900626"/>
                  <a:pt x="1194114" y="976873"/>
                </a:cubicBezTo>
                <a:cubicBezTo>
                  <a:pt x="1065931" y="1053120"/>
                  <a:pt x="925233" y="1071236"/>
                  <a:pt x="882214" y="1129553"/>
                </a:cubicBezTo>
                <a:cubicBezTo>
                  <a:pt x="839195" y="1187870"/>
                  <a:pt x="971861" y="1192306"/>
                  <a:pt x="936002" y="1326777"/>
                </a:cubicBezTo>
                <a:cubicBezTo>
                  <a:pt x="900143" y="1461248"/>
                  <a:pt x="673037" y="1775012"/>
                  <a:pt x="667061" y="1936377"/>
                </a:cubicBezTo>
                <a:cubicBezTo>
                  <a:pt x="661085" y="2097742"/>
                  <a:pt x="927037" y="2169459"/>
                  <a:pt x="900143" y="2294965"/>
                </a:cubicBezTo>
                <a:cubicBezTo>
                  <a:pt x="873249" y="2420471"/>
                  <a:pt x="652119" y="2504141"/>
                  <a:pt x="505696" y="2689412"/>
                </a:cubicBezTo>
                <a:cubicBezTo>
                  <a:pt x="359273" y="2874683"/>
                  <a:pt x="43204" y="3129477"/>
                  <a:pt x="21602" y="3406589"/>
                </a:cubicBezTo>
                <a:cubicBezTo>
                  <a:pt x="0" y="3683701"/>
                  <a:pt x="317005" y="4143704"/>
                  <a:pt x="376086" y="4352087"/>
                </a:cubicBezTo>
                <a:cubicBezTo>
                  <a:pt x="444131" y="4509670"/>
                  <a:pt x="358468" y="4606881"/>
                  <a:pt x="376086" y="4656887"/>
                </a:cubicBezTo>
              </a:path>
            </a:pathLst>
          </a:custGeom>
          <a:ln w="76200" cap="rnd">
            <a:solidFill>
              <a:srgbClr val="00CC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/>
          </a:p>
        </p:txBody>
      </p:sp>
      <p:sp>
        <p:nvSpPr>
          <p:cNvPr id="105" name="Freeform 104"/>
          <p:cNvSpPr/>
          <p:nvPr/>
        </p:nvSpPr>
        <p:spPr>
          <a:xfrm>
            <a:off x="5720577" y="1820822"/>
            <a:ext cx="393459" cy="712385"/>
          </a:xfrm>
          <a:custGeom>
            <a:avLst/>
            <a:gdLst>
              <a:gd name="connsiteX0" fmla="*/ 0 w 197224"/>
              <a:gd name="connsiteY0" fmla="*/ 197224 h 197224"/>
              <a:gd name="connsiteX1" fmla="*/ 71718 w 197224"/>
              <a:gd name="connsiteY1" fmla="*/ 71718 h 197224"/>
              <a:gd name="connsiteX2" fmla="*/ 197224 w 197224"/>
              <a:gd name="connsiteY2" fmla="*/ 0 h 197224"/>
              <a:gd name="connsiteX0" fmla="*/ 271929 w 469153"/>
              <a:gd name="connsiteY0" fmla="*/ 289018 h 1093787"/>
              <a:gd name="connsiteX1" fmla="*/ 11953 w 469153"/>
              <a:gd name="connsiteY1" fmla="*/ 1072869 h 1093787"/>
              <a:gd name="connsiteX2" fmla="*/ 343647 w 469153"/>
              <a:gd name="connsiteY2" fmla="*/ 163512 h 1093787"/>
              <a:gd name="connsiteX3" fmla="*/ 469153 w 469153"/>
              <a:gd name="connsiteY3" fmla="*/ 91794 h 1093787"/>
              <a:gd name="connsiteX0" fmla="*/ 315257 w 512481"/>
              <a:gd name="connsiteY0" fmla="*/ 200118 h 1031267"/>
              <a:gd name="connsiteX1" fmla="*/ 55281 w 512481"/>
              <a:gd name="connsiteY1" fmla="*/ 983969 h 1031267"/>
              <a:gd name="connsiteX2" fmla="*/ 55282 w 512481"/>
              <a:gd name="connsiteY2" fmla="*/ 450569 h 1031267"/>
              <a:gd name="connsiteX3" fmla="*/ 386975 w 512481"/>
              <a:gd name="connsiteY3" fmla="*/ 74612 h 1031267"/>
              <a:gd name="connsiteX4" fmla="*/ 512481 w 512481"/>
              <a:gd name="connsiteY4" fmla="*/ 2894 h 1031267"/>
              <a:gd name="connsiteX0" fmla="*/ 315257 w 512481"/>
              <a:gd name="connsiteY0" fmla="*/ 197224 h 1028373"/>
              <a:gd name="connsiteX1" fmla="*/ 55281 w 512481"/>
              <a:gd name="connsiteY1" fmla="*/ 981075 h 1028373"/>
              <a:gd name="connsiteX2" fmla="*/ 55282 w 512481"/>
              <a:gd name="connsiteY2" fmla="*/ 447675 h 1028373"/>
              <a:gd name="connsiteX3" fmla="*/ 131482 w 512481"/>
              <a:gd name="connsiteY3" fmla="*/ 219075 h 1028373"/>
              <a:gd name="connsiteX4" fmla="*/ 386975 w 512481"/>
              <a:gd name="connsiteY4" fmla="*/ 71718 h 1028373"/>
              <a:gd name="connsiteX5" fmla="*/ 512481 w 512481"/>
              <a:gd name="connsiteY5" fmla="*/ 0 h 1028373"/>
              <a:gd name="connsiteX0" fmla="*/ 391457 w 588681"/>
              <a:gd name="connsiteY0" fmla="*/ 197224 h 1028373"/>
              <a:gd name="connsiteX1" fmla="*/ 131481 w 588681"/>
              <a:gd name="connsiteY1" fmla="*/ 981075 h 1028373"/>
              <a:gd name="connsiteX2" fmla="*/ 55282 w 588681"/>
              <a:gd name="connsiteY2" fmla="*/ 447675 h 1028373"/>
              <a:gd name="connsiteX3" fmla="*/ 207682 w 588681"/>
              <a:gd name="connsiteY3" fmla="*/ 219075 h 1028373"/>
              <a:gd name="connsiteX4" fmla="*/ 463175 w 588681"/>
              <a:gd name="connsiteY4" fmla="*/ 71718 h 1028373"/>
              <a:gd name="connsiteX5" fmla="*/ 588681 w 588681"/>
              <a:gd name="connsiteY5" fmla="*/ 0 h 1028373"/>
              <a:gd name="connsiteX0" fmla="*/ 131481 w 588681"/>
              <a:gd name="connsiteY0" fmla="*/ 981075 h 1028373"/>
              <a:gd name="connsiteX1" fmla="*/ 55282 w 588681"/>
              <a:gd name="connsiteY1" fmla="*/ 447675 h 1028373"/>
              <a:gd name="connsiteX2" fmla="*/ 207682 w 588681"/>
              <a:gd name="connsiteY2" fmla="*/ 219075 h 1028373"/>
              <a:gd name="connsiteX3" fmla="*/ 463175 w 588681"/>
              <a:gd name="connsiteY3" fmla="*/ 71718 h 1028373"/>
              <a:gd name="connsiteX4" fmla="*/ 588681 w 588681"/>
              <a:gd name="connsiteY4" fmla="*/ 0 h 1028373"/>
              <a:gd name="connsiteX0" fmla="*/ 121956 w 579156"/>
              <a:gd name="connsiteY0" fmla="*/ 981075 h 1028373"/>
              <a:gd name="connsiteX1" fmla="*/ 55282 w 579156"/>
              <a:gd name="connsiteY1" fmla="*/ 590550 h 1028373"/>
              <a:gd name="connsiteX2" fmla="*/ 198157 w 579156"/>
              <a:gd name="connsiteY2" fmla="*/ 219075 h 1028373"/>
              <a:gd name="connsiteX3" fmla="*/ 453650 w 579156"/>
              <a:gd name="connsiteY3" fmla="*/ 71718 h 1028373"/>
              <a:gd name="connsiteX4" fmla="*/ 579156 w 579156"/>
              <a:gd name="connsiteY4" fmla="*/ 0 h 1028373"/>
              <a:gd name="connsiteX0" fmla="*/ 104961 w 562161"/>
              <a:gd name="connsiteY0" fmla="*/ 981075 h 1028373"/>
              <a:gd name="connsiteX1" fmla="*/ 38287 w 562161"/>
              <a:gd name="connsiteY1" fmla="*/ 590550 h 1028373"/>
              <a:gd name="connsiteX2" fmla="*/ 181162 w 562161"/>
              <a:gd name="connsiteY2" fmla="*/ 219075 h 1028373"/>
              <a:gd name="connsiteX3" fmla="*/ 436655 w 562161"/>
              <a:gd name="connsiteY3" fmla="*/ 71718 h 1028373"/>
              <a:gd name="connsiteX4" fmla="*/ 562161 w 562161"/>
              <a:gd name="connsiteY4" fmla="*/ 0 h 1028373"/>
              <a:gd name="connsiteX0" fmla="*/ 97895 w 555095"/>
              <a:gd name="connsiteY0" fmla="*/ 981075 h 1028373"/>
              <a:gd name="connsiteX1" fmla="*/ 31221 w 555095"/>
              <a:gd name="connsiteY1" fmla="*/ 590550 h 1028373"/>
              <a:gd name="connsiteX2" fmla="*/ 174096 w 555095"/>
              <a:gd name="connsiteY2" fmla="*/ 219075 h 1028373"/>
              <a:gd name="connsiteX3" fmla="*/ 429589 w 555095"/>
              <a:gd name="connsiteY3" fmla="*/ 71718 h 1028373"/>
              <a:gd name="connsiteX4" fmla="*/ 555095 w 555095"/>
              <a:gd name="connsiteY4" fmla="*/ 0 h 1028373"/>
              <a:gd name="connsiteX0" fmla="*/ 68261 w 525461"/>
              <a:gd name="connsiteY0" fmla="*/ 981075 h 1028373"/>
              <a:gd name="connsiteX1" fmla="*/ 1587 w 525461"/>
              <a:gd name="connsiteY1" fmla="*/ 590550 h 1028373"/>
              <a:gd name="connsiteX2" fmla="*/ 77786 w 525461"/>
              <a:gd name="connsiteY2" fmla="*/ 285750 h 1028373"/>
              <a:gd name="connsiteX3" fmla="*/ 399955 w 525461"/>
              <a:gd name="connsiteY3" fmla="*/ 71718 h 1028373"/>
              <a:gd name="connsiteX4" fmla="*/ 525461 w 525461"/>
              <a:gd name="connsiteY4" fmla="*/ 0 h 1028373"/>
              <a:gd name="connsiteX0" fmla="*/ 75639 w 532839"/>
              <a:gd name="connsiteY0" fmla="*/ 981075 h 1000781"/>
              <a:gd name="connsiteX1" fmla="*/ 31376 w 532839"/>
              <a:gd name="connsiteY1" fmla="*/ 935693 h 1000781"/>
              <a:gd name="connsiteX2" fmla="*/ 8965 w 532839"/>
              <a:gd name="connsiteY2" fmla="*/ 590550 h 1000781"/>
              <a:gd name="connsiteX3" fmla="*/ 85164 w 532839"/>
              <a:gd name="connsiteY3" fmla="*/ 285750 h 1000781"/>
              <a:gd name="connsiteX4" fmla="*/ 407333 w 532839"/>
              <a:gd name="connsiteY4" fmla="*/ 71718 h 1000781"/>
              <a:gd name="connsiteX5" fmla="*/ 532839 w 532839"/>
              <a:gd name="connsiteY5" fmla="*/ 0 h 1000781"/>
              <a:gd name="connsiteX0" fmla="*/ 31376 w 532839"/>
              <a:gd name="connsiteY0" fmla="*/ 935693 h 935693"/>
              <a:gd name="connsiteX1" fmla="*/ 8965 w 532839"/>
              <a:gd name="connsiteY1" fmla="*/ 590550 h 935693"/>
              <a:gd name="connsiteX2" fmla="*/ 85164 w 532839"/>
              <a:gd name="connsiteY2" fmla="*/ 285750 h 935693"/>
              <a:gd name="connsiteX3" fmla="*/ 407333 w 532839"/>
              <a:gd name="connsiteY3" fmla="*/ 71718 h 935693"/>
              <a:gd name="connsiteX4" fmla="*/ 532839 w 532839"/>
              <a:gd name="connsiteY4" fmla="*/ 0 h 935693"/>
              <a:gd name="connsiteX0" fmla="*/ 31376 w 532839"/>
              <a:gd name="connsiteY0" fmla="*/ 1011893 h 1011893"/>
              <a:gd name="connsiteX1" fmla="*/ 8965 w 532839"/>
              <a:gd name="connsiteY1" fmla="*/ 590550 h 1011893"/>
              <a:gd name="connsiteX2" fmla="*/ 85164 w 532839"/>
              <a:gd name="connsiteY2" fmla="*/ 285750 h 1011893"/>
              <a:gd name="connsiteX3" fmla="*/ 407333 w 532839"/>
              <a:gd name="connsiteY3" fmla="*/ 71718 h 1011893"/>
              <a:gd name="connsiteX4" fmla="*/ 532839 w 532839"/>
              <a:gd name="connsiteY4" fmla="*/ 0 h 1011893"/>
              <a:gd name="connsiteX0" fmla="*/ 31376 w 407333"/>
              <a:gd name="connsiteY0" fmla="*/ 940175 h 940175"/>
              <a:gd name="connsiteX1" fmla="*/ 8965 w 407333"/>
              <a:gd name="connsiteY1" fmla="*/ 518832 h 940175"/>
              <a:gd name="connsiteX2" fmla="*/ 85164 w 407333"/>
              <a:gd name="connsiteY2" fmla="*/ 214032 h 940175"/>
              <a:gd name="connsiteX3" fmla="*/ 407333 w 407333"/>
              <a:gd name="connsiteY3" fmla="*/ 0 h 940175"/>
              <a:gd name="connsiteX0" fmla="*/ 31376 w 518522"/>
              <a:gd name="connsiteY0" fmla="*/ 972672 h 972672"/>
              <a:gd name="connsiteX1" fmla="*/ 8965 w 518522"/>
              <a:gd name="connsiteY1" fmla="*/ 551329 h 972672"/>
              <a:gd name="connsiteX2" fmla="*/ 85164 w 518522"/>
              <a:gd name="connsiteY2" fmla="*/ 246529 h 972672"/>
              <a:gd name="connsiteX3" fmla="*/ 518522 w 518522"/>
              <a:gd name="connsiteY3" fmla="*/ 0 h 972672"/>
              <a:gd name="connsiteX0" fmla="*/ 31376 w 85164"/>
              <a:gd name="connsiteY0" fmla="*/ 726143 h 726143"/>
              <a:gd name="connsiteX1" fmla="*/ 8965 w 85164"/>
              <a:gd name="connsiteY1" fmla="*/ 304800 h 726143"/>
              <a:gd name="connsiteX2" fmla="*/ 85164 w 85164"/>
              <a:gd name="connsiteY2" fmla="*/ 0 h 726143"/>
              <a:gd name="connsiteX0" fmla="*/ 94076 w 524065"/>
              <a:gd name="connsiteY0" fmla="*/ 948857 h 948857"/>
              <a:gd name="connsiteX1" fmla="*/ 71665 w 524065"/>
              <a:gd name="connsiteY1" fmla="*/ 527514 h 948857"/>
              <a:gd name="connsiteX2" fmla="*/ 524065 w 524065"/>
              <a:gd name="connsiteY2" fmla="*/ 0 h 948857"/>
              <a:gd name="connsiteX0" fmla="*/ 94076 w 524065"/>
              <a:gd name="connsiteY0" fmla="*/ 948857 h 948857"/>
              <a:gd name="connsiteX1" fmla="*/ 71665 w 524065"/>
              <a:gd name="connsiteY1" fmla="*/ 527514 h 948857"/>
              <a:gd name="connsiteX2" fmla="*/ 143065 w 524065"/>
              <a:gd name="connsiteY2" fmla="*/ 228600 h 948857"/>
              <a:gd name="connsiteX3" fmla="*/ 524065 w 524065"/>
              <a:gd name="connsiteY3" fmla="*/ 0 h 94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065" h="948857">
                <a:moveTo>
                  <a:pt x="94076" y="948857"/>
                </a:moveTo>
                <a:cubicBezTo>
                  <a:pt x="82964" y="883770"/>
                  <a:pt x="0" y="685657"/>
                  <a:pt x="71665" y="527514"/>
                </a:cubicBezTo>
                <a:cubicBezTo>
                  <a:pt x="99938" y="412234"/>
                  <a:pt x="67665" y="316519"/>
                  <a:pt x="143065" y="228600"/>
                </a:cubicBezTo>
                <a:cubicBezTo>
                  <a:pt x="218465" y="140681"/>
                  <a:pt x="480673" y="42863"/>
                  <a:pt x="524065" y="0"/>
                </a:cubicBezTo>
              </a:path>
            </a:pathLst>
          </a:custGeom>
          <a:ln w="76200" cap="rnd">
            <a:solidFill>
              <a:srgbClr val="00CC00"/>
            </a:solidFill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/>
          </a:p>
        </p:txBody>
      </p:sp>
      <p:sp>
        <p:nvSpPr>
          <p:cNvPr id="29" name="Freeform 28"/>
          <p:cNvSpPr/>
          <p:nvPr/>
        </p:nvSpPr>
        <p:spPr>
          <a:xfrm>
            <a:off x="5581066" y="3367022"/>
            <a:ext cx="286048" cy="1306286"/>
          </a:xfrm>
          <a:custGeom>
            <a:avLst/>
            <a:gdLst>
              <a:gd name="connsiteX0" fmla="*/ 502024 w 513977"/>
              <a:gd name="connsiteY0" fmla="*/ 1658470 h 1658470"/>
              <a:gd name="connsiteX1" fmla="*/ 502024 w 513977"/>
              <a:gd name="connsiteY1" fmla="*/ 1048870 h 1658470"/>
              <a:gd name="connsiteX2" fmla="*/ 466165 w 513977"/>
              <a:gd name="connsiteY2" fmla="*/ 331693 h 1658470"/>
              <a:gd name="connsiteX3" fmla="*/ 215153 w 513977"/>
              <a:gd name="connsiteY3" fmla="*/ 44823 h 1658470"/>
              <a:gd name="connsiteX4" fmla="*/ 0 w 513977"/>
              <a:gd name="connsiteY4" fmla="*/ 62752 h 1658470"/>
              <a:gd name="connsiteX0" fmla="*/ 502024 w 508000"/>
              <a:gd name="connsiteY0" fmla="*/ 1627094 h 1627094"/>
              <a:gd name="connsiteX1" fmla="*/ 502024 w 508000"/>
              <a:gd name="connsiteY1" fmla="*/ 1017494 h 1627094"/>
              <a:gd name="connsiteX2" fmla="*/ 466165 w 508000"/>
              <a:gd name="connsiteY2" fmla="*/ 300317 h 1627094"/>
              <a:gd name="connsiteX3" fmla="*/ 307415 w 508000"/>
              <a:gd name="connsiteY3" fmla="*/ 62472 h 1627094"/>
              <a:gd name="connsiteX4" fmla="*/ 0 w 508000"/>
              <a:gd name="connsiteY4" fmla="*/ 31376 h 1627094"/>
              <a:gd name="connsiteX0" fmla="*/ 502024 w 505012"/>
              <a:gd name="connsiteY0" fmla="*/ 1627094 h 1627094"/>
              <a:gd name="connsiteX1" fmla="*/ 231215 w 505012"/>
              <a:gd name="connsiteY1" fmla="*/ 976872 h 1627094"/>
              <a:gd name="connsiteX2" fmla="*/ 466165 w 505012"/>
              <a:gd name="connsiteY2" fmla="*/ 300317 h 1627094"/>
              <a:gd name="connsiteX3" fmla="*/ 307415 w 505012"/>
              <a:gd name="connsiteY3" fmla="*/ 62472 h 1627094"/>
              <a:gd name="connsiteX4" fmla="*/ 0 w 505012"/>
              <a:gd name="connsiteY4" fmla="*/ 31376 h 1627094"/>
              <a:gd name="connsiteX0" fmla="*/ 502024 w 505012"/>
              <a:gd name="connsiteY0" fmla="*/ 1627094 h 1627094"/>
              <a:gd name="connsiteX1" fmla="*/ 231215 w 505012"/>
              <a:gd name="connsiteY1" fmla="*/ 976872 h 1627094"/>
              <a:gd name="connsiteX2" fmla="*/ 383615 w 505012"/>
              <a:gd name="connsiteY2" fmla="*/ 291072 h 1627094"/>
              <a:gd name="connsiteX3" fmla="*/ 307415 w 505012"/>
              <a:gd name="connsiteY3" fmla="*/ 62472 h 1627094"/>
              <a:gd name="connsiteX4" fmla="*/ 0 w 505012"/>
              <a:gd name="connsiteY4" fmla="*/ 31376 h 1627094"/>
              <a:gd name="connsiteX0" fmla="*/ 459815 w 462803"/>
              <a:gd name="connsiteY0" fmla="*/ 1662672 h 1662672"/>
              <a:gd name="connsiteX1" fmla="*/ 231215 w 462803"/>
              <a:gd name="connsiteY1" fmla="*/ 976872 h 1662672"/>
              <a:gd name="connsiteX2" fmla="*/ 383615 w 462803"/>
              <a:gd name="connsiteY2" fmla="*/ 291072 h 1662672"/>
              <a:gd name="connsiteX3" fmla="*/ 307415 w 462803"/>
              <a:gd name="connsiteY3" fmla="*/ 62472 h 1662672"/>
              <a:gd name="connsiteX4" fmla="*/ 0 w 462803"/>
              <a:gd name="connsiteY4" fmla="*/ 31376 h 1662672"/>
              <a:gd name="connsiteX0" fmla="*/ 459815 w 462803"/>
              <a:gd name="connsiteY0" fmla="*/ 1662672 h 1662672"/>
              <a:gd name="connsiteX1" fmla="*/ 231215 w 462803"/>
              <a:gd name="connsiteY1" fmla="*/ 976872 h 1662672"/>
              <a:gd name="connsiteX2" fmla="*/ 307416 w 462803"/>
              <a:gd name="connsiteY2" fmla="*/ 291072 h 1662672"/>
              <a:gd name="connsiteX3" fmla="*/ 307415 w 462803"/>
              <a:gd name="connsiteY3" fmla="*/ 62472 h 1662672"/>
              <a:gd name="connsiteX4" fmla="*/ 0 w 462803"/>
              <a:gd name="connsiteY4" fmla="*/ 31376 h 1662672"/>
              <a:gd name="connsiteX0" fmla="*/ 457199 w 460187"/>
              <a:gd name="connsiteY0" fmla="*/ 1625600 h 1625600"/>
              <a:gd name="connsiteX1" fmla="*/ 228599 w 460187"/>
              <a:gd name="connsiteY1" fmla="*/ 939800 h 1625600"/>
              <a:gd name="connsiteX2" fmla="*/ 304800 w 460187"/>
              <a:gd name="connsiteY2" fmla="*/ 254000 h 1625600"/>
              <a:gd name="connsiteX3" fmla="*/ 304799 w 460187"/>
              <a:gd name="connsiteY3" fmla="*/ 25400 h 1625600"/>
              <a:gd name="connsiteX4" fmla="*/ 0 w 460187"/>
              <a:gd name="connsiteY4" fmla="*/ 101600 h 1625600"/>
              <a:gd name="connsiteX0" fmla="*/ 457199 w 460187"/>
              <a:gd name="connsiteY0" fmla="*/ 1524000 h 1524000"/>
              <a:gd name="connsiteX1" fmla="*/ 228599 w 460187"/>
              <a:gd name="connsiteY1" fmla="*/ 838200 h 1524000"/>
              <a:gd name="connsiteX2" fmla="*/ 304800 w 460187"/>
              <a:gd name="connsiteY2" fmla="*/ 152400 h 1524000"/>
              <a:gd name="connsiteX3" fmla="*/ 0 w 460187"/>
              <a:gd name="connsiteY3" fmla="*/ 0 h 1524000"/>
              <a:gd name="connsiteX0" fmla="*/ 457199 w 460187"/>
              <a:gd name="connsiteY0" fmla="*/ 1587500 h 1587500"/>
              <a:gd name="connsiteX1" fmla="*/ 228599 w 460187"/>
              <a:gd name="connsiteY1" fmla="*/ 901700 h 1587500"/>
              <a:gd name="connsiteX2" fmla="*/ 304800 w 460187"/>
              <a:gd name="connsiteY2" fmla="*/ 139700 h 1587500"/>
              <a:gd name="connsiteX3" fmla="*/ 0 w 460187"/>
              <a:gd name="connsiteY3" fmla="*/ 63500 h 1587500"/>
              <a:gd name="connsiteX0" fmla="*/ 457199 w 495300"/>
              <a:gd name="connsiteY0" fmla="*/ 1587500 h 1778000"/>
              <a:gd name="connsiteX1" fmla="*/ 457200 w 495300"/>
              <a:gd name="connsiteY1" fmla="*/ 1663700 h 1778000"/>
              <a:gd name="connsiteX2" fmla="*/ 228599 w 495300"/>
              <a:gd name="connsiteY2" fmla="*/ 901700 h 1778000"/>
              <a:gd name="connsiteX3" fmla="*/ 304800 w 495300"/>
              <a:gd name="connsiteY3" fmla="*/ 139700 h 1778000"/>
              <a:gd name="connsiteX4" fmla="*/ 0 w 495300"/>
              <a:gd name="connsiteY4" fmla="*/ 63500 h 1778000"/>
              <a:gd name="connsiteX0" fmla="*/ 457199 w 495299"/>
              <a:gd name="connsiteY0" fmla="*/ 1587500 h 1854200"/>
              <a:gd name="connsiteX1" fmla="*/ 457199 w 495299"/>
              <a:gd name="connsiteY1" fmla="*/ 1739900 h 1854200"/>
              <a:gd name="connsiteX2" fmla="*/ 228599 w 495299"/>
              <a:gd name="connsiteY2" fmla="*/ 901700 h 1854200"/>
              <a:gd name="connsiteX3" fmla="*/ 304800 w 495299"/>
              <a:gd name="connsiteY3" fmla="*/ 139700 h 1854200"/>
              <a:gd name="connsiteX4" fmla="*/ 0 w 495299"/>
              <a:gd name="connsiteY4" fmla="*/ 63500 h 1854200"/>
              <a:gd name="connsiteX0" fmla="*/ 457199 w 457199"/>
              <a:gd name="connsiteY0" fmla="*/ 1739900 h 1739900"/>
              <a:gd name="connsiteX1" fmla="*/ 228599 w 457199"/>
              <a:gd name="connsiteY1" fmla="*/ 901700 h 1739900"/>
              <a:gd name="connsiteX2" fmla="*/ 304800 w 457199"/>
              <a:gd name="connsiteY2" fmla="*/ 139700 h 1739900"/>
              <a:gd name="connsiteX3" fmla="*/ 0 w 457199"/>
              <a:gd name="connsiteY3" fmla="*/ 63500 h 1739900"/>
              <a:gd name="connsiteX0" fmla="*/ 457199 w 457199"/>
              <a:gd name="connsiteY0" fmla="*/ 1739900 h 1739900"/>
              <a:gd name="connsiteX1" fmla="*/ 228599 w 457199"/>
              <a:gd name="connsiteY1" fmla="*/ 901700 h 1739900"/>
              <a:gd name="connsiteX2" fmla="*/ 304800 w 457199"/>
              <a:gd name="connsiteY2" fmla="*/ 139700 h 1739900"/>
              <a:gd name="connsiteX3" fmla="*/ 0 w 457199"/>
              <a:gd name="connsiteY3" fmla="*/ 63500 h 1739900"/>
              <a:gd name="connsiteX0" fmla="*/ 457199 w 457199"/>
              <a:gd name="connsiteY0" fmla="*/ 1739900 h 1739900"/>
              <a:gd name="connsiteX1" fmla="*/ 228599 w 457199"/>
              <a:gd name="connsiteY1" fmla="*/ 901700 h 1739900"/>
              <a:gd name="connsiteX2" fmla="*/ 304800 w 457199"/>
              <a:gd name="connsiteY2" fmla="*/ 139700 h 1739900"/>
              <a:gd name="connsiteX3" fmla="*/ 0 w 457199"/>
              <a:gd name="connsiteY3" fmla="*/ 63500 h 1739900"/>
              <a:gd name="connsiteX0" fmla="*/ 380999 w 380999"/>
              <a:gd name="connsiteY0" fmla="*/ 1739900 h 1739900"/>
              <a:gd name="connsiteX1" fmla="*/ 152399 w 380999"/>
              <a:gd name="connsiteY1" fmla="*/ 901700 h 1739900"/>
              <a:gd name="connsiteX2" fmla="*/ 228600 w 380999"/>
              <a:gd name="connsiteY2" fmla="*/ 139700 h 1739900"/>
              <a:gd name="connsiteX3" fmla="*/ 0 w 380999"/>
              <a:gd name="connsiteY3" fmla="*/ 63500 h 1739900"/>
              <a:gd name="connsiteX0" fmla="*/ 457199 w 457199"/>
              <a:gd name="connsiteY0" fmla="*/ 1739900 h 1739900"/>
              <a:gd name="connsiteX1" fmla="*/ 228599 w 457199"/>
              <a:gd name="connsiteY1" fmla="*/ 901700 h 1739900"/>
              <a:gd name="connsiteX2" fmla="*/ 304800 w 457199"/>
              <a:gd name="connsiteY2" fmla="*/ 139700 h 1739900"/>
              <a:gd name="connsiteX3" fmla="*/ 0 w 457199"/>
              <a:gd name="connsiteY3" fmla="*/ 63500 h 1739900"/>
              <a:gd name="connsiteX0" fmla="*/ 457200 w 457200"/>
              <a:gd name="connsiteY0" fmla="*/ 1816100 h 1816100"/>
              <a:gd name="connsiteX1" fmla="*/ 228599 w 457200"/>
              <a:gd name="connsiteY1" fmla="*/ 901700 h 1816100"/>
              <a:gd name="connsiteX2" fmla="*/ 304800 w 457200"/>
              <a:gd name="connsiteY2" fmla="*/ 139700 h 1816100"/>
              <a:gd name="connsiteX3" fmla="*/ 0 w 457200"/>
              <a:gd name="connsiteY3" fmla="*/ 63500 h 1816100"/>
              <a:gd name="connsiteX0" fmla="*/ 381001 w 381001"/>
              <a:gd name="connsiteY0" fmla="*/ 1816100 h 1816100"/>
              <a:gd name="connsiteX1" fmla="*/ 152400 w 381001"/>
              <a:gd name="connsiteY1" fmla="*/ 901700 h 1816100"/>
              <a:gd name="connsiteX2" fmla="*/ 228601 w 381001"/>
              <a:gd name="connsiteY2" fmla="*/ 139700 h 1816100"/>
              <a:gd name="connsiteX3" fmla="*/ 0 w 381001"/>
              <a:gd name="connsiteY3" fmla="*/ 63500 h 1816100"/>
              <a:gd name="connsiteX0" fmla="*/ 381000 w 381000"/>
              <a:gd name="connsiteY0" fmla="*/ 1739900 h 1739900"/>
              <a:gd name="connsiteX1" fmla="*/ 152400 w 381000"/>
              <a:gd name="connsiteY1" fmla="*/ 901700 h 1739900"/>
              <a:gd name="connsiteX2" fmla="*/ 228601 w 381000"/>
              <a:gd name="connsiteY2" fmla="*/ 139700 h 1739900"/>
              <a:gd name="connsiteX3" fmla="*/ 0 w 381000"/>
              <a:gd name="connsiteY3" fmla="*/ 63500 h 173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0" h="1739900">
                <a:moveTo>
                  <a:pt x="381000" y="1739900"/>
                </a:moveTo>
                <a:cubicBezTo>
                  <a:pt x="342900" y="1625600"/>
                  <a:pt x="177800" y="1168400"/>
                  <a:pt x="152400" y="901700"/>
                </a:cubicBezTo>
                <a:cubicBezTo>
                  <a:pt x="127000" y="635000"/>
                  <a:pt x="254001" y="279400"/>
                  <a:pt x="228601" y="139700"/>
                </a:cubicBezTo>
                <a:cubicBezTo>
                  <a:pt x="203201" y="0"/>
                  <a:pt x="63500" y="95250"/>
                  <a:pt x="0" y="63500"/>
                </a:cubicBezTo>
              </a:path>
            </a:pathLst>
          </a:custGeom>
          <a:ln w="63500" cap="rnd">
            <a:solidFill>
              <a:srgbClr val="00CC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/>
          </a:p>
        </p:txBody>
      </p:sp>
      <p:sp>
        <p:nvSpPr>
          <p:cNvPr id="30" name="Freeform 29"/>
          <p:cNvSpPr/>
          <p:nvPr/>
        </p:nvSpPr>
        <p:spPr>
          <a:xfrm>
            <a:off x="5767946" y="4062450"/>
            <a:ext cx="148072" cy="148072"/>
          </a:xfrm>
          <a:custGeom>
            <a:avLst/>
            <a:gdLst>
              <a:gd name="connsiteX0" fmla="*/ 0 w 197224"/>
              <a:gd name="connsiteY0" fmla="*/ 197224 h 197224"/>
              <a:gd name="connsiteX1" fmla="*/ 71718 w 197224"/>
              <a:gd name="connsiteY1" fmla="*/ 71718 h 197224"/>
              <a:gd name="connsiteX2" fmla="*/ 197224 w 197224"/>
              <a:gd name="connsiteY2" fmla="*/ 0 h 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224" h="197224">
                <a:moveTo>
                  <a:pt x="0" y="197224"/>
                </a:moveTo>
                <a:cubicBezTo>
                  <a:pt x="19423" y="150906"/>
                  <a:pt x="38847" y="104589"/>
                  <a:pt x="71718" y="71718"/>
                </a:cubicBezTo>
                <a:cubicBezTo>
                  <a:pt x="104589" y="38847"/>
                  <a:pt x="150906" y="19423"/>
                  <a:pt x="197224" y="0"/>
                </a:cubicBezTo>
              </a:path>
            </a:pathLst>
          </a:custGeom>
          <a:ln w="76200" cap="rnd">
            <a:solidFill>
              <a:srgbClr val="00CC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4506043" y="4644705"/>
            <a:ext cx="2037062" cy="629306"/>
          </a:xfrm>
          <a:custGeom>
            <a:avLst/>
            <a:gdLst>
              <a:gd name="connsiteX0" fmla="*/ 62752 w 3116729"/>
              <a:gd name="connsiteY0" fmla="*/ 1105647 h 1105647"/>
              <a:gd name="connsiteX1" fmla="*/ 26894 w 3116729"/>
              <a:gd name="connsiteY1" fmla="*/ 872565 h 1105647"/>
              <a:gd name="connsiteX2" fmla="*/ 224117 w 3116729"/>
              <a:gd name="connsiteY2" fmla="*/ 585694 h 1105647"/>
              <a:gd name="connsiteX3" fmla="*/ 600635 w 3116729"/>
              <a:gd name="connsiteY3" fmla="*/ 424329 h 1105647"/>
              <a:gd name="connsiteX4" fmla="*/ 869576 w 3116729"/>
              <a:gd name="connsiteY4" fmla="*/ 245035 h 1105647"/>
              <a:gd name="connsiteX5" fmla="*/ 1353670 w 3116729"/>
              <a:gd name="connsiteY5" fmla="*/ 424329 h 1105647"/>
              <a:gd name="connsiteX6" fmla="*/ 1712258 w 3116729"/>
              <a:gd name="connsiteY6" fmla="*/ 388471 h 1105647"/>
              <a:gd name="connsiteX7" fmla="*/ 1676399 w 3116729"/>
              <a:gd name="connsiteY7" fmla="*/ 83671 h 1105647"/>
              <a:gd name="connsiteX8" fmla="*/ 2357717 w 3116729"/>
              <a:gd name="connsiteY8" fmla="*/ 47812 h 1105647"/>
              <a:gd name="connsiteX9" fmla="*/ 2519082 w 3116729"/>
              <a:gd name="connsiteY9" fmla="*/ 137459 h 1105647"/>
              <a:gd name="connsiteX10" fmla="*/ 2698376 w 3116729"/>
              <a:gd name="connsiteY10" fmla="*/ 29882 h 1105647"/>
              <a:gd name="connsiteX11" fmla="*/ 3056964 w 3116729"/>
              <a:gd name="connsiteY11" fmla="*/ 316753 h 1105647"/>
              <a:gd name="connsiteX12" fmla="*/ 3056964 w 3116729"/>
              <a:gd name="connsiteY12" fmla="*/ 639482 h 1105647"/>
              <a:gd name="connsiteX0" fmla="*/ 62752 w 3129802"/>
              <a:gd name="connsiteY0" fmla="*/ 1105647 h 1105647"/>
              <a:gd name="connsiteX1" fmla="*/ 26894 w 3129802"/>
              <a:gd name="connsiteY1" fmla="*/ 872565 h 1105647"/>
              <a:gd name="connsiteX2" fmla="*/ 224117 w 3129802"/>
              <a:gd name="connsiteY2" fmla="*/ 585694 h 1105647"/>
              <a:gd name="connsiteX3" fmla="*/ 600635 w 3129802"/>
              <a:gd name="connsiteY3" fmla="*/ 424329 h 1105647"/>
              <a:gd name="connsiteX4" fmla="*/ 869576 w 3129802"/>
              <a:gd name="connsiteY4" fmla="*/ 245035 h 1105647"/>
              <a:gd name="connsiteX5" fmla="*/ 1353670 w 3129802"/>
              <a:gd name="connsiteY5" fmla="*/ 424329 h 1105647"/>
              <a:gd name="connsiteX6" fmla="*/ 1712258 w 3129802"/>
              <a:gd name="connsiteY6" fmla="*/ 388471 h 1105647"/>
              <a:gd name="connsiteX7" fmla="*/ 1676399 w 3129802"/>
              <a:gd name="connsiteY7" fmla="*/ 83671 h 1105647"/>
              <a:gd name="connsiteX8" fmla="*/ 2357717 w 3129802"/>
              <a:gd name="connsiteY8" fmla="*/ 47812 h 1105647"/>
              <a:gd name="connsiteX9" fmla="*/ 2519082 w 3129802"/>
              <a:gd name="connsiteY9" fmla="*/ 137459 h 1105647"/>
              <a:gd name="connsiteX10" fmla="*/ 2698376 w 3129802"/>
              <a:gd name="connsiteY10" fmla="*/ 29882 h 1105647"/>
              <a:gd name="connsiteX11" fmla="*/ 3056964 w 3129802"/>
              <a:gd name="connsiteY11" fmla="*/ 316753 h 1105647"/>
              <a:gd name="connsiteX12" fmla="*/ 3099920 w 3129802"/>
              <a:gd name="connsiteY12" fmla="*/ 616790 h 1105647"/>
              <a:gd name="connsiteX0" fmla="*/ 62752 w 3129802"/>
              <a:gd name="connsiteY0" fmla="*/ 1092153 h 1092153"/>
              <a:gd name="connsiteX1" fmla="*/ 26894 w 3129802"/>
              <a:gd name="connsiteY1" fmla="*/ 859071 h 1092153"/>
              <a:gd name="connsiteX2" fmla="*/ 224117 w 3129802"/>
              <a:gd name="connsiteY2" fmla="*/ 572200 h 1092153"/>
              <a:gd name="connsiteX3" fmla="*/ 600635 w 3129802"/>
              <a:gd name="connsiteY3" fmla="*/ 410835 h 1092153"/>
              <a:gd name="connsiteX4" fmla="*/ 869576 w 3129802"/>
              <a:gd name="connsiteY4" fmla="*/ 231541 h 1092153"/>
              <a:gd name="connsiteX5" fmla="*/ 1353670 w 3129802"/>
              <a:gd name="connsiteY5" fmla="*/ 410835 h 1092153"/>
              <a:gd name="connsiteX6" fmla="*/ 1712258 w 3129802"/>
              <a:gd name="connsiteY6" fmla="*/ 374977 h 1092153"/>
              <a:gd name="connsiteX7" fmla="*/ 1676399 w 3129802"/>
              <a:gd name="connsiteY7" fmla="*/ 70177 h 1092153"/>
              <a:gd name="connsiteX8" fmla="*/ 2357717 w 3129802"/>
              <a:gd name="connsiteY8" fmla="*/ 34318 h 1092153"/>
              <a:gd name="connsiteX9" fmla="*/ 2519082 w 3129802"/>
              <a:gd name="connsiteY9" fmla="*/ 123965 h 1092153"/>
              <a:gd name="connsiteX10" fmla="*/ 2698376 w 3129802"/>
              <a:gd name="connsiteY10" fmla="*/ 16388 h 1092153"/>
              <a:gd name="connsiteX11" fmla="*/ 3023719 w 3129802"/>
              <a:gd name="connsiteY11" fmla="*/ 222296 h 1092153"/>
              <a:gd name="connsiteX12" fmla="*/ 3099920 w 3129802"/>
              <a:gd name="connsiteY12" fmla="*/ 603296 h 1092153"/>
              <a:gd name="connsiteX0" fmla="*/ 62752 w 3129802"/>
              <a:gd name="connsiteY0" fmla="*/ 1092153 h 1092153"/>
              <a:gd name="connsiteX1" fmla="*/ 26894 w 3129802"/>
              <a:gd name="connsiteY1" fmla="*/ 859071 h 1092153"/>
              <a:gd name="connsiteX2" fmla="*/ 224117 w 3129802"/>
              <a:gd name="connsiteY2" fmla="*/ 572200 h 1092153"/>
              <a:gd name="connsiteX3" fmla="*/ 600635 w 3129802"/>
              <a:gd name="connsiteY3" fmla="*/ 410835 h 1092153"/>
              <a:gd name="connsiteX4" fmla="*/ 869576 w 3129802"/>
              <a:gd name="connsiteY4" fmla="*/ 231541 h 1092153"/>
              <a:gd name="connsiteX5" fmla="*/ 1353670 w 3129802"/>
              <a:gd name="connsiteY5" fmla="*/ 410835 h 1092153"/>
              <a:gd name="connsiteX6" fmla="*/ 1575919 w 3129802"/>
              <a:gd name="connsiteY6" fmla="*/ 374696 h 1092153"/>
              <a:gd name="connsiteX7" fmla="*/ 1676399 w 3129802"/>
              <a:gd name="connsiteY7" fmla="*/ 70177 h 1092153"/>
              <a:gd name="connsiteX8" fmla="*/ 2357717 w 3129802"/>
              <a:gd name="connsiteY8" fmla="*/ 34318 h 1092153"/>
              <a:gd name="connsiteX9" fmla="*/ 2519082 w 3129802"/>
              <a:gd name="connsiteY9" fmla="*/ 123965 h 1092153"/>
              <a:gd name="connsiteX10" fmla="*/ 2698376 w 3129802"/>
              <a:gd name="connsiteY10" fmla="*/ 16388 h 1092153"/>
              <a:gd name="connsiteX11" fmla="*/ 3023719 w 3129802"/>
              <a:gd name="connsiteY11" fmla="*/ 222296 h 1092153"/>
              <a:gd name="connsiteX12" fmla="*/ 3099920 w 3129802"/>
              <a:gd name="connsiteY12" fmla="*/ 603296 h 1092153"/>
              <a:gd name="connsiteX0" fmla="*/ 62752 w 3129802"/>
              <a:gd name="connsiteY0" fmla="*/ 1092153 h 1092153"/>
              <a:gd name="connsiteX1" fmla="*/ 26894 w 3129802"/>
              <a:gd name="connsiteY1" fmla="*/ 859071 h 1092153"/>
              <a:gd name="connsiteX2" fmla="*/ 224117 w 3129802"/>
              <a:gd name="connsiteY2" fmla="*/ 572200 h 1092153"/>
              <a:gd name="connsiteX3" fmla="*/ 600635 w 3129802"/>
              <a:gd name="connsiteY3" fmla="*/ 410835 h 1092153"/>
              <a:gd name="connsiteX4" fmla="*/ 869576 w 3129802"/>
              <a:gd name="connsiteY4" fmla="*/ 231541 h 1092153"/>
              <a:gd name="connsiteX5" fmla="*/ 1353670 w 3129802"/>
              <a:gd name="connsiteY5" fmla="*/ 410835 h 1092153"/>
              <a:gd name="connsiteX6" fmla="*/ 1575919 w 3129802"/>
              <a:gd name="connsiteY6" fmla="*/ 374696 h 1092153"/>
              <a:gd name="connsiteX7" fmla="*/ 1728319 w 3129802"/>
              <a:gd name="connsiteY7" fmla="*/ 146096 h 1092153"/>
              <a:gd name="connsiteX8" fmla="*/ 2357717 w 3129802"/>
              <a:gd name="connsiteY8" fmla="*/ 34318 h 1092153"/>
              <a:gd name="connsiteX9" fmla="*/ 2519082 w 3129802"/>
              <a:gd name="connsiteY9" fmla="*/ 123965 h 1092153"/>
              <a:gd name="connsiteX10" fmla="*/ 2698376 w 3129802"/>
              <a:gd name="connsiteY10" fmla="*/ 16388 h 1092153"/>
              <a:gd name="connsiteX11" fmla="*/ 3023719 w 3129802"/>
              <a:gd name="connsiteY11" fmla="*/ 222296 h 1092153"/>
              <a:gd name="connsiteX12" fmla="*/ 3099920 w 3129802"/>
              <a:gd name="connsiteY12" fmla="*/ 603296 h 1092153"/>
              <a:gd name="connsiteX0" fmla="*/ 62752 w 3129802"/>
              <a:gd name="connsiteY0" fmla="*/ 1092153 h 1092153"/>
              <a:gd name="connsiteX1" fmla="*/ 26894 w 3129802"/>
              <a:gd name="connsiteY1" fmla="*/ 859071 h 1092153"/>
              <a:gd name="connsiteX2" fmla="*/ 224117 w 3129802"/>
              <a:gd name="connsiteY2" fmla="*/ 572200 h 1092153"/>
              <a:gd name="connsiteX3" fmla="*/ 600635 w 3129802"/>
              <a:gd name="connsiteY3" fmla="*/ 410835 h 1092153"/>
              <a:gd name="connsiteX4" fmla="*/ 869576 w 3129802"/>
              <a:gd name="connsiteY4" fmla="*/ 231541 h 1092153"/>
              <a:gd name="connsiteX5" fmla="*/ 1353670 w 3129802"/>
              <a:gd name="connsiteY5" fmla="*/ 410835 h 1092153"/>
              <a:gd name="connsiteX6" fmla="*/ 1728319 w 3129802"/>
              <a:gd name="connsiteY6" fmla="*/ 374696 h 1092153"/>
              <a:gd name="connsiteX7" fmla="*/ 1728319 w 3129802"/>
              <a:gd name="connsiteY7" fmla="*/ 146096 h 1092153"/>
              <a:gd name="connsiteX8" fmla="*/ 2357717 w 3129802"/>
              <a:gd name="connsiteY8" fmla="*/ 34318 h 1092153"/>
              <a:gd name="connsiteX9" fmla="*/ 2519082 w 3129802"/>
              <a:gd name="connsiteY9" fmla="*/ 123965 h 1092153"/>
              <a:gd name="connsiteX10" fmla="*/ 2698376 w 3129802"/>
              <a:gd name="connsiteY10" fmla="*/ 16388 h 1092153"/>
              <a:gd name="connsiteX11" fmla="*/ 3023719 w 3129802"/>
              <a:gd name="connsiteY11" fmla="*/ 222296 h 1092153"/>
              <a:gd name="connsiteX12" fmla="*/ 3099920 w 3129802"/>
              <a:gd name="connsiteY12" fmla="*/ 603296 h 1092153"/>
              <a:gd name="connsiteX0" fmla="*/ 180725 w 3106208"/>
              <a:gd name="connsiteY0" fmla="*/ 1066800 h 1066800"/>
              <a:gd name="connsiteX1" fmla="*/ 3300 w 3106208"/>
              <a:gd name="connsiteY1" fmla="*/ 859071 h 1066800"/>
              <a:gd name="connsiteX2" fmla="*/ 200523 w 3106208"/>
              <a:gd name="connsiteY2" fmla="*/ 572200 h 1066800"/>
              <a:gd name="connsiteX3" fmla="*/ 577041 w 3106208"/>
              <a:gd name="connsiteY3" fmla="*/ 410835 h 1066800"/>
              <a:gd name="connsiteX4" fmla="*/ 845982 w 3106208"/>
              <a:gd name="connsiteY4" fmla="*/ 231541 h 1066800"/>
              <a:gd name="connsiteX5" fmla="*/ 1330076 w 3106208"/>
              <a:gd name="connsiteY5" fmla="*/ 410835 h 1066800"/>
              <a:gd name="connsiteX6" fmla="*/ 1704725 w 3106208"/>
              <a:gd name="connsiteY6" fmla="*/ 374696 h 1066800"/>
              <a:gd name="connsiteX7" fmla="*/ 1704725 w 3106208"/>
              <a:gd name="connsiteY7" fmla="*/ 146096 h 1066800"/>
              <a:gd name="connsiteX8" fmla="*/ 2334123 w 3106208"/>
              <a:gd name="connsiteY8" fmla="*/ 34318 h 1066800"/>
              <a:gd name="connsiteX9" fmla="*/ 2495488 w 3106208"/>
              <a:gd name="connsiteY9" fmla="*/ 123965 h 1066800"/>
              <a:gd name="connsiteX10" fmla="*/ 2674782 w 3106208"/>
              <a:gd name="connsiteY10" fmla="*/ 16388 h 1066800"/>
              <a:gd name="connsiteX11" fmla="*/ 3000125 w 3106208"/>
              <a:gd name="connsiteY11" fmla="*/ 222296 h 1066800"/>
              <a:gd name="connsiteX12" fmla="*/ 3076326 w 3106208"/>
              <a:gd name="connsiteY12" fmla="*/ 603296 h 1066800"/>
              <a:gd name="connsiteX0" fmla="*/ 0 w 3102908"/>
              <a:gd name="connsiteY0" fmla="*/ 859071 h 859071"/>
              <a:gd name="connsiteX1" fmla="*/ 197223 w 3102908"/>
              <a:gd name="connsiteY1" fmla="*/ 572200 h 859071"/>
              <a:gd name="connsiteX2" fmla="*/ 573741 w 3102908"/>
              <a:gd name="connsiteY2" fmla="*/ 410835 h 859071"/>
              <a:gd name="connsiteX3" fmla="*/ 842682 w 3102908"/>
              <a:gd name="connsiteY3" fmla="*/ 231541 h 859071"/>
              <a:gd name="connsiteX4" fmla="*/ 1326776 w 3102908"/>
              <a:gd name="connsiteY4" fmla="*/ 410835 h 859071"/>
              <a:gd name="connsiteX5" fmla="*/ 1701425 w 3102908"/>
              <a:gd name="connsiteY5" fmla="*/ 374696 h 859071"/>
              <a:gd name="connsiteX6" fmla="*/ 1701425 w 3102908"/>
              <a:gd name="connsiteY6" fmla="*/ 146096 h 859071"/>
              <a:gd name="connsiteX7" fmla="*/ 2330823 w 3102908"/>
              <a:gd name="connsiteY7" fmla="*/ 34318 h 859071"/>
              <a:gd name="connsiteX8" fmla="*/ 2492188 w 3102908"/>
              <a:gd name="connsiteY8" fmla="*/ 123965 h 859071"/>
              <a:gd name="connsiteX9" fmla="*/ 2671482 w 3102908"/>
              <a:gd name="connsiteY9" fmla="*/ 16388 h 859071"/>
              <a:gd name="connsiteX10" fmla="*/ 2996825 w 3102908"/>
              <a:gd name="connsiteY10" fmla="*/ 222296 h 859071"/>
              <a:gd name="connsiteX11" fmla="*/ 3073026 w 3102908"/>
              <a:gd name="connsiteY11" fmla="*/ 603296 h 859071"/>
              <a:gd name="connsiteX0" fmla="*/ 0 w 3001683"/>
              <a:gd name="connsiteY0" fmla="*/ 914401 h 914401"/>
              <a:gd name="connsiteX1" fmla="*/ 95998 w 3001683"/>
              <a:gd name="connsiteY1" fmla="*/ 572200 h 914401"/>
              <a:gd name="connsiteX2" fmla="*/ 472516 w 3001683"/>
              <a:gd name="connsiteY2" fmla="*/ 410835 h 914401"/>
              <a:gd name="connsiteX3" fmla="*/ 741457 w 3001683"/>
              <a:gd name="connsiteY3" fmla="*/ 231541 h 914401"/>
              <a:gd name="connsiteX4" fmla="*/ 1225551 w 3001683"/>
              <a:gd name="connsiteY4" fmla="*/ 410835 h 914401"/>
              <a:gd name="connsiteX5" fmla="*/ 1600200 w 3001683"/>
              <a:gd name="connsiteY5" fmla="*/ 374696 h 914401"/>
              <a:gd name="connsiteX6" fmla="*/ 1600200 w 3001683"/>
              <a:gd name="connsiteY6" fmla="*/ 146096 h 914401"/>
              <a:gd name="connsiteX7" fmla="*/ 2229598 w 3001683"/>
              <a:gd name="connsiteY7" fmla="*/ 34318 h 914401"/>
              <a:gd name="connsiteX8" fmla="*/ 2390963 w 3001683"/>
              <a:gd name="connsiteY8" fmla="*/ 123965 h 914401"/>
              <a:gd name="connsiteX9" fmla="*/ 2570257 w 3001683"/>
              <a:gd name="connsiteY9" fmla="*/ 16388 h 914401"/>
              <a:gd name="connsiteX10" fmla="*/ 2895600 w 3001683"/>
              <a:gd name="connsiteY10" fmla="*/ 222296 h 914401"/>
              <a:gd name="connsiteX11" fmla="*/ 2971801 w 3001683"/>
              <a:gd name="connsiteY11" fmla="*/ 603296 h 914401"/>
              <a:gd name="connsiteX0" fmla="*/ 46255 w 2971738"/>
              <a:gd name="connsiteY0" fmla="*/ 914401 h 914401"/>
              <a:gd name="connsiteX1" fmla="*/ 66053 w 2971738"/>
              <a:gd name="connsiteY1" fmla="*/ 572200 h 914401"/>
              <a:gd name="connsiteX2" fmla="*/ 442571 w 2971738"/>
              <a:gd name="connsiteY2" fmla="*/ 410835 h 914401"/>
              <a:gd name="connsiteX3" fmla="*/ 711512 w 2971738"/>
              <a:gd name="connsiteY3" fmla="*/ 231541 h 914401"/>
              <a:gd name="connsiteX4" fmla="*/ 1195606 w 2971738"/>
              <a:gd name="connsiteY4" fmla="*/ 410835 h 914401"/>
              <a:gd name="connsiteX5" fmla="*/ 1570255 w 2971738"/>
              <a:gd name="connsiteY5" fmla="*/ 374696 h 914401"/>
              <a:gd name="connsiteX6" fmla="*/ 1570255 w 2971738"/>
              <a:gd name="connsiteY6" fmla="*/ 146096 h 914401"/>
              <a:gd name="connsiteX7" fmla="*/ 2199653 w 2971738"/>
              <a:gd name="connsiteY7" fmla="*/ 34318 h 914401"/>
              <a:gd name="connsiteX8" fmla="*/ 2361018 w 2971738"/>
              <a:gd name="connsiteY8" fmla="*/ 123965 h 914401"/>
              <a:gd name="connsiteX9" fmla="*/ 2540312 w 2971738"/>
              <a:gd name="connsiteY9" fmla="*/ 16388 h 914401"/>
              <a:gd name="connsiteX10" fmla="*/ 2865655 w 2971738"/>
              <a:gd name="connsiteY10" fmla="*/ 222296 h 914401"/>
              <a:gd name="connsiteX11" fmla="*/ 2941856 w 2971738"/>
              <a:gd name="connsiteY11" fmla="*/ 603296 h 914401"/>
              <a:gd name="connsiteX0" fmla="*/ 46255 w 2971738"/>
              <a:gd name="connsiteY0" fmla="*/ 915452 h 915452"/>
              <a:gd name="connsiteX1" fmla="*/ 66053 w 2971738"/>
              <a:gd name="connsiteY1" fmla="*/ 573251 h 915452"/>
              <a:gd name="connsiteX2" fmla="*/ 442571 w 2971738"/>
              <a:gd name="connsiteY2" fmla="*/ 411886 h 915452"/>
              <a:gd name="connsiteX3" fmla="*/ 711512 w 2971738"/>
              <a:gd name="connsiteY3" fmla="*/ 232592 h 915452"/>
              <a:gd name="connsiteX4" fmla="*/ 1195606 w 2971738"/>
              <a:gd name="connsiteY4" fmla="*/ 411886 h 915452"/>
              <a:gd name="connsiteX5" fmla="*/ 1570255 w 2971738"/>
              <a:gd name="connsiteY5" fmla="*/ 375747 h 915452"/>
              <a:gd name="connsiteX6" fmla="*/ 1570255 w 2971738"/>
              <a:gd name="connsiteY6" fmla="*/ 147147 h 915452"/>
              <a:gd name="connsiteX7" fmla="*/ 2199653 w 2971738"/>
              <a:gd name="connsiteY7" fmla="*/ 35369 h 915452"/>
              <a:gd name="connsiteX8" fmla="*/ 2361018 w 2971738"/>
              <a:gd name="connsiteY8" fmla="*/ 125016 h 915452"/>
              <a:gd name="connsiteX9" fmla="*/ 2540312 w 2971738"/>
              <a:gd name="connsiteY9" fmla="*/ 17439 h 915452"/>
              <a:gd name="connsiteX10" fmla="*/ 2713254 w 2971738"/>
              <a:gd name="connsiteY10" fmla="*/ 229652 h 915452"/>
              <a:gd name="connsiteX11" fmla="*/ 2941856 w 2971738"/>
              <a:gd name="connsiteY11" fmla="*/ 604347 h 915452"/>
              <a:gd name="connsiteX0" fmla="*/ 46255 w 2819336"/>
              <a:gd name="connsiteY0" fmla="*/ 915452 h 915452"/>
              <a:gd name="connsiteX1" fmla="*/ 66053 w 2819336"/>
              <a:gd name="connsiteY1" fmla="*/ 573251 h 915452"/>
              <a:gd name="connsiteX2" fmla="*/ 442571 w 2819336"/>
              <a:gd name="connsiteY2" fmla="*/ 411886 h 915452"/>
              <a:gd name="connsiteX3" fmla="*/ 711512 w 2819336"/>
              <a:gd name="connsiteY3" fmla="*/ 232592 h 915452"/>
              <a:gd name="connsiteX4" fmla="*/ 1195606 w 2819336"/>
              <a:gd name="connsiteY4" fmla="*/ 411886 h 915452"/>
              <a:gd name="connsiteX5" fmla="*/ 1570255 w 2819336"/>
              <a:gd name="connsiteY5" fmla="*/ 375747 h 915452"/>
              <a:gd name="connsiteX6" fmla="*/ 1570255 w 2819336"/>
              <a:gd name="connsiteY6" fmla="*/ 147147 h 915452"/>
              <a:gd name="connsiteX7" fmla="*/ 2199653 w 2819336"/>
              <a:gd name="connsiteY7" fmla="*/ 35369 h 915452"/>
              <a:gd name="connsiteX8" fmla="*/ 2361018 w 2819336"/>
              <a:gd name="connsiteY8" fmla="*/ 125016 h 915452"/>
              <a:gd name="connsiteX9" fmla="*/ 2540312 w 2819336"/>
              <a:gd name="connsiteY9" fmla="*/ 17439 h 915452"/>
              <a:gd name="connsiteX10" fmla="*/ 2713254 w 2819336"/>
              <a:gd name="connsiteY10" fmla="*/ 229652 h 915452"/>
              <a:gd name="connsiteX11" fmla="*/ 2789454 w 2819336"/>
              <a:gd name="connsiteY11" fmla="*/ 610652 h 915452"/>
              <a:gd name="connsiteX0" fmla="*/ 46255 w 2819336"/>
              <a:gd name="connsiteY0" fmla="*/ 883771 h 883771"/>
              <a:gd name="connsiteX1" fmla="*/ 66053 w 2819336"/>
              <a:gd name="connsiteY1" fmla="*/ 541570 h 883771"/>
              <a:gd name="connsiteX2" fmla="*/ 442571 w 2819336"/>
              <a:gd name="connsiteY2" fmla="*/ 380205 h 883771"/>
              <a:gd name="connsiteX3" fmla="*/ 711512 w 2819336"/>
              <a:gd name="connsiteY3" fmla="*/ 200911 h 883771"/>
              <a:gd name="connsiteX4" fmla="*/ 1195606 w 2819336"/>
              <a:gd name="connsiteY4" fmla="*/ 380205 h 883771"/>
              <a:gd name="connsiteX5" fmla="*/ 1570255 w 2819336"/>
              <a:gd name="connsiteY5" fmla="*/ 344066 h 883771"/>
              <a:gd name="connsiteX6" fmla="*/ 1570255 w 2819336"/>
              <a:gd name="connsiteY6" fmla="*/ 115466 h 883771"/>
              <a:gd name="connsiteX7" fmla="*/ 2199653 w 2819336"/>
              <a:gd name="connsiteY7" fmla="*/ 3688 h 883771"/>
              <a:gd name="connsiteX8" fmla="*/ 2361018 w 2819336"/>
              <a:gd name="connsiteY8" fmla="*/ 93335 h 883771"/>
              <a:gd name="connsiteX9" fmla="*/ 2560854 w 2819336"/>
              <a:gd name="connsiteY9" fmla="*/ 121771 h 883771"/>
              <a:gd name="connsiteX10" fmla="*/ 2713254 w 2819336"/>
              <a:gd name="connsiteY10" fmla="*/ 197971 h 883771"/>
              <a:gd name="connsiteX11" fmla="*/ 2789454 w 2819336"/>
              <a:gd name="connsiteY11" fmla="*/ 578971 h 883771"/>
              <a:gd name="connsiteX0" fmla="*/ 46255 w 2819336"/>
              <a:gd name="connsiteY0" fmla="*/ 883771 h 883771"/>
              <a:gd name="connsiteX1" fmla="*/ 66053 w 2819336"/>
              <a:gd name="connsiteY1" fmla="*/ 541570 h 883771"/>
              <a:gd name="connsiteX2" fmla="*/ 442571 w 2819336"/>
              <a:gd name="connsiteY2" fmla="*/ 380205 h 883771"/>
              <a:gd name="connsiteX3" fmla="*/ 711512 w 2819336"/>
              <a:gd name="connsiteY3" fmla="*/ 200911 h 883771"/>
              <a:gd name="connsiteX4" fmla="*/ 1195606 w 2819336"/>
              <a:gd name="connsiteY4" fmla="*/ 380205 h 883771"/>
              <a:gd name="connsiteX5" fmla="*/ 1570255 w 2819336"/>
              <a:gd name="connsiteY5" fmla="*/ 344066 h 883771"/>
              <a:gd name="connsiteX6" fmla="*/ 1570255 w 2819336"/>
              <a:gd name="connsiteY6" fmla="*/ 115466 h 883771"/>
              <a:gd name="connsiteX7" fmla="*/ 2199653 w 2819336"/>
              <a:gd name="connsiteY7" fmla="*/ 3688 h 883771"/>
              <a:gd name="connsiteX8" fmla="*/ 2361018 w 2819336"/>
              <a:gd name="connsiteY8" fmla="*/ 93335 h 883771"/>
              <a:gd name="connsiteX9" fmla="*/ 2713254 w 2819336"/>
              <a:gd name="connsiteY9" fmla="*/ 197971 h 883771"/>
              <a:gd name="connsiteX10" fmla="*/ 2789454 w 2819336"/>
              <a:gd name="connsiteY10" fmla="*/ 578971 h 883771"/>
              <a:gd name="connsiteX0" fmla="*/ 46255 w 2819336"/>
              <a:gd name="connsiteY0" fmla="*/ 810094 h 810094"/>
              <a:gd name="connsiteX1" fmla="*/ 66053 w 2819336"/>
              <a:gd name="connsiteY1" fmla="*/ 467893 h 810094"/>
              <a:gd name="connsiteX2" fmla="*/ 442571 w 2819336"/>
              <a:gd name="connsiteY2" fmla="*/ 306528 h 810094"/>
              <a:gd name="connsiteX3" fmla="*/ 711512 w 2819336"/>
              <a:gd name="connsiteY3" fmla="*/ 127234 h 810094"/>
              <a:gd name="connsiteX4" fmla="*/ 1195606 w 2819336"/>
              <a:gd name="connsiteY4" fmla="*/ 306528 h 810094"/>
              <a:gd name="connsiteX5" fmla="*/ 1570255 w 2819336"/>
              <a:gd name="connsiteY5" fmla="*/ 270389 h 810094"/>
              <a:gd name="connsiteX6" fmla="*/ 1570255 w 2819336"/>
              <a:gd name="connsiteY6" fmla="*/ 41789 h 810094"/>
              <a:gd name="connsiteX7" fmla="*/ 2361018 w 2819336"/>
              <a:gd name="connsiteY7" fmla="*/ 19658 h 810094"/>
              <a:gd name="connsiteX8" fmla="*/ 2713254 w 2819336"/>
              <a:gd name="connsiteY8" fmla="*/ 124294 h 810094"/>
              <a:gd name="connsiteX9" fmla="*/ 2789454 w 2819336"/>
              <a:gd name="connsiteY9" fmla="*/ 505294 h 810094"/>
              <a:gd name="connsiteX0" fmla="*/ 46255 w 2819336"/>
              <a:gd name="connsiteY0" fmla="*/ 851952 h 851952"/>
              <a:gd name="connsiteX1" fmla="*/ 66053 w 2819336"/>
              <a:gd name="connsiteY1" fmla="*/ 509751 h 851952"/>
              <a:gd name="connsiteX2" fmla="*/ 442571 w 2819336"/>
              <a:gd name="connsiteY2" fmla="*/ 348386 h 851952"/>
              <a:gd name="connsiteX3" fmla="*/ 711512 w 2819336"/>
              <a:gd name="connsiteY3" fmla="*/ 169092 h 851952"/>
              <a:gd name="connsiteX4" fmla="*/ 1195606 w 2819336"/>
              <a:gd name="connsiteY4" fmla="*/ 348386 h 851952"/>
              <a:gd name="connsiteX5" fmla="*/ 1570255 w 2819336"/>
              <a:gd name="connsiteY5" fmla="*/ 312247 h 851952"/>
              <a:gd name="connsiteX6" fmla="*/ 1570255 w 2819336"/>
              <a:gd name="connsiteY6" fmla="*/ 83647 h 851952"/>
              <a:gd name="connsiteX7" fmla="*/ 2179854 w 2819336"/>
              <a:gd name="connsiteY7" fmla="*/ 13751 h 851952"/>
              <a:gd name="connsiteX8" fmla="*/ 2713254 w 2819336"/>
              <a:gd name="connsiteY8" fmla="*/ 166152 h 851952"/>
              <a:gd name="connsiteX9" fmla="*/ 2789454 w 2819336"/>
              <a:gd name="connsiteY9" fmla="*/ 547152 h 851952"/>
              <a:gd name="connsiteX0" fmla="*/ 46255 w 2819336"/>
              <a:gd name="connsiteY0" fmla="*/ 851952 h 851952"/>
              <a:gd name="connsiteX1" fmla="*/ 66053 w 2819336"/>
              <a:gd name="connsiteY1" fmla="*/ 509751 h 851952"/>
              <a:gd name="connsiteX2" fmla="*/ 442571 w 2819336"/>
              <a:gd name="connsiteY2" fmla="*/ 348386 h 851952"/>
              <a:gd name="connsiteX3" fmla="*/ 711512 w 2819336"/>
              <a:gd name="connsiteY3" fmla="*/ 169092 h 851952"/>
              <a:gd name="connsiteX4" fmla="*/ 1195606 w 2819336"/>
              <a:gd name="connsiteY4" fmla="*/ 348386 h 851952"/>
              <a:gd name="connsiteX5" fmla="*/ 1570255 w 2819336"/>
              <a:gd name="connsiteY5" fmla="*/ 312247 h 851952"/>
              <a:gd name="connsiteX6" fmla="*/ 1722654 w 2819336"/>
              <a:gd name="connsiteY6" fmla="*/ 89951 h 851952"/>
              <a:gd name="connsiteX7" fmla="*/ 2179854 w 2819336"/>
              <a:gd name="connsiteY7" fmla="*/ 13751 h 851952"/>
              <a:gd name="connsiteX8" fmla="*/ 2713254 w 2819336"/>
              <a:gd name="connsiteY8" fmla="*/ 166152 h 851952"/>
              <a:gd name="connsiteX9" fmla="*/ 2789454 w 2819336"/>
              <a:gd name="connsiteY9" fmla="*/ 547152 h 851952"/>
              <a:gd name="connsiteX0" fmla="*/ 46255 w 2819336"/>
              <a:gd name="connsiteY0" fmla="*/ 851952 h 851952"/>
              <a:gd name="connsiteX1" fmla="*/ 66053 w 2819336"/>
              <a:gd name="connsiteY1" fmla="*/ 509751 h 851952"/>
              <a:gd name="connsiteX2" fmla="*/ 442571 w 2819336"/>
              <a:gd name="connsiteY2" fmla="*/ 348386 h 851952"/>
              <a:gd name="connsiteX3" fmla="*/ 711512 w 2819336"/>
              <a:gd name="connsiteY3" fmla="*/ 169092 h 851952"/>
              <a:gd name="connsiteX4" fmla="*/ 1195606 w 2819336"/>
              <a:gd name="connsiteY4" fmla="*/ 348386 h 851952"/>
              <a:gd name="connsiteX5" fmla="*/ 1570255 w 2819336"/>
              <a:gd name="connsiteY5" fmla="*/ 312247 h 851952"/>
              <a:gd name="connsiteX6" fmla="*/ 1722654 w 2819336"/>
              <a:gd name="connsiteY6" fmla="*/ 89951 h 851952"/>
              <a:gd name="connsiteX7" fmla="*/ 2179854 w 2819336"/>
              <a:gd name="connsiteY7" fmla="*/ 13751 h 851952"/>
              <a:gd name="connsiteX8" fmla="*/ 2637054 w 2819336"/>
              <a:gd name="connsiteY8" fmla="*/ 166151 h 851952"/>
              <a:gd name="connsiteX9" fmla="*/ 2789454 w 2819336"/>
              <a:gd name="connsiteY9" fmla="*/ 547152 h 851952"/>
              <a:gd name="connsiteX0" fmla="*/ 46255 w 2637054"/>
              <a:gd name="connsiteY0" fmla="*/ 851952 h 851952"/>
              <a:gd name="connsiteX1" fmla="*/ 66053 w 2637054"/>
              <a:gd name="connsiteY1" fmla="*/ 509751 h 851952"/>
              <a:gd name="connsiteX2" fmla="*/ 442571 w 2637054"/>
              <a:gd name="connsiteY2" fmla="*/ 348386 h 851952"/>
              <a:gd name="connsiteX3" fmla="*/ 711512 w 2637054"/>
              <a:gd name="connsiteY3" fmla="*/ 169092 h 851952"/>
              <a:gd name="connsiteX4" fmla="*/ 1195606 w 2637054"/>
              <a:gd name="connsiteY4" fmla="*/ 348386 h 851952"/>
              <a:gd name="connsiteX5" fmla="*/ 1570255 w 2637054"/>
              <a:gd name="connsiteY5" fmla="*/ 312247 h 851952"/>
              <a:gd name="connsiteX6" fmla="*/ 1722654 w 2637054"/>
              <a:gd name="connsiteY6" fmla="*/ 89951 h 851952"/>
              <a:gd name="connsiteX7" fmla="*/ 2179854 w 2637054"/>
              <a:gd name="connsiteY7" fmla="*/ 13751 h 851952"/>
              <a:gd name="connsiteX8" fmla="*/ 2637054 w 2637054"/>
              <a:gd name="connsiteY8" fmla="*/ 166151 h 851952"/>
              <a:gd name="connsiteX0" fmla="*/ 46255 w 2713254"/>
              <a:gd name="connsiteY0" fmla="*/ 851952 h 851952"/>
              <a:gd name="connsiteX1" fmla="*/ 66053 w 2713254"/>
              <a:gd name="connsiteY1" fmla="*/ 509751 h 851952"/>
              <a:gd name="connsiteX2" fmla="*/ 442571 w 2713254"/>
              <a:gd name="connsiteY2" fmla="*/ 348386 h 851952"/>
              <a:gd name="connsiteX3" fmla="*/ 711512 w 2713254"/>
              <a:gd name="connsiteY3" fmla="*/ 169092 h 851952"/>
              <a:gd name="connsiteX4" fmla="*/ 1195606 w 2713254"/>
              <a:gd name="connsiteY4" fmla="*/ 348386 h 851952"/>
              <a:gd name="connsiteX5" fmla="*/ 1570255 w 2713254"/>
              <a:gd name="connsiteY5" fmla="*/ 312247 h 851952"/>
              <a:gd name="connsiteX6" fmla="*/ 1722654 w 2713254"/>
              <a:gd name="connsiteY6" fmla="*/ 89951 h 851952"/>
              <a:gd name="connsiteX7" fmla="*/ 2179854 w 2713254"/>
              <a:gd name="connsiteY7" fmla="*/ 13751 h 851952"/>
              <a:gd name="connsiteX8" fmla="*/ 2713254 w 2713254"/>
              <a:gd name="connsiteY8" fmla="*/ 242351 h 851952"/>
              <a:gd name="connsiteX0" fmla="*/ 46255 w 2713254"/>
              <a:gd name="connsiteY0" fmla="*/ 838201 h 838201"/>
              <a:gd name="connsiteX1" fmla="*/ 66053 w 2713254"/>
              <a:gd name="connsiteY1" fmla="*/ 496000 h 838201"/>
              <a:gd name="connsiteX2" fmla="*/ 442571 w 2713254"/>
              <a:gd name="connsiteY2" fmla="*/ 334635 h 838201"/>
              <a:gd name="connsiteX3" fmla="*/ 711512 w 2713254"/>
              <a:gd name="connsiteY3" fmla="*/ 155341 h 838201"/>
              <a:gd name="connsiteX4" fmla="*/ 1195606 w 2713254"/>
              <a:gd name="connsiteY4" fmla="*/ 334635 h 838201"/>
              <a:gd name="connsiteX5" fmla="*/ 1570255 w 2713254"/>
              <a:gd name="connsiteY5" fmla="*/ 298496 h 838201"/>
              <a:gd name="connsiteX6" fmla="*/ 1722654 w 2713254"/>
              <a:gd name="connsiteY6" fmla="*/ 76200 h 838201"/>
              <a:gd name="connsiteX7" fmla="*/ 2179854 w 2713254"/>
              <a:gd name="connsiteY7" fmla="*/ 0 h 838201"/>
              <a:gd name="connsiteX8" fmla="*/ 2560854 w 2713254"/>
              <a:gd name="connsiteY8" fmla="*/ 76200 h 838201"/>
              <a:gd name="connsiteX9" fmla="*/ 2713254 w 2713254"/>
              <a:gd name="connsiteY9" fmla="*/ 228600 h 83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3254" h="838201">
                <a:moveTo>
                  <a:pt x="46255" y="838201"/>
                </a:moveTo>
                <a:cubicBezTo>
                  <a:pt x="49555" y="755768"/>
                  <a:pt x="0" y="579928"/>
                  <a:pt x="66053" y="496000"/>
                </a:cubicBezTo>
                <a:cubicBezTo>
                  <a:pt x="132106" y="412072"/>
                  <a:pt x="334995" y="391411"/>
                  <a:pt x="442571" y="334635"/>
                </a:cubicBezTo>
                <a:cubicBezTo>
                  <a:pt x="550147" y="277859"/>
                  <a:pt x="586006" y="155341"/>
                  <a:pt x="711512" y="155341"/>
                </a:cubicBezTo>
                <a:cubicBezTo>
                  <a:pt x="837018" y="155341"/>
                  <a:pt x="1052482" y="310776"/>
                  <a:pt x="1195606" y="334635"/>
                </a:cubicBezTo>
                <a:cubicBezTo>
                  <a:pt x="1338730" y="358494"/>
                  <a:pt x="1482414" y="341568"/>
                  <a:pt x="1570255" y="298496"/>
                </a:cubicBezTo>
                <a:cubicBezTo>
                  <a:pt x="1658096" y="255424"/>
                  <a:pt x="1621054" y="125949"/>
                  <a:pt x="1722654" y="76200"/>
                </a:cubicBezTo>
                <a:cubicBezTo>
                  <a:pt x="1824254" y="26451"/>
                  <a:pt x="2040154" y="0"/>
                  <a:pt x="2179854" y="0"/>
                </a:cubicBezTo>
                <a:cubicBezTo>
                  <a:pt x="2319554" y="0"/>
                  <a:pt x="2471954" y="38100"/>
                  <a:pt x="2560854" y="76200"/>
                </a:cubicBezTo>
                <a:cubicBezTo>
                  <a:pt x="2649754" y="114300"/>
                  <a:pt x="2684430" y="212958"/>
                  <a:pt x="2713254" y="228600"/>
                </a:cubicBezTo>
              </a:path>
            </a:pathLst>
          </a:custGeom>
          <a:ln w="76200" cap="rnd">
            <a:solidFill>
              <a:srgbClr val="00CC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36" tIns="34318" rIns="68636" bIns="34318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068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TTheme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T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11469</TotalTime>
  <Words>1234</Words>
  <Application>Microsoft Office PowerPoint</Application>
  <PresentationFormat>On-screen Show (4:3)</PresentationFormat>
  <Paragraphs>263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DOTTheme1</vt:lpstr>
      <vt:lpstr>1_DOTTheme1</vt:lpstr>
      <vt:lpstr>PowerPoint Presentation</vt:lpstr>
      <vt:lpstr>Maritime Administration  Mission:</vt:lpstr>
      <vt:lpstr>Shifting Trade Patterns </vt:lpstr>
      <vt:lpstr>PowerPoint Presentation</vt:lpstr>
      <vt:lpstr>Top 1000 “Blue Chip” Multinational Shipper Priorities</vt:lpstr>
      <vt:lpstr>Map - 21</vt:lpstr>
      <vt:lpstr>America’s Marine Highway – a Congressionally Legislated Program</vt:lpstr>
      <vt:lpstr>Purpose:   Mitigate landside congestion</vt:lpstr>
      <vt:lpstr>PowerPoint Presentation</vt:lpstr>
      <vt:lpstr>Objectives</vt:lpstr>
      <vt:lpstr>Project Designation Eligibility</vt:lpstr>
      <vt:lpstr>Critical to Developing Marine Highway services</vt:lpstr>
      <vt:lpstr>PowerPoint Presentation</vt:lpstr>
      <vt:lpstr>PowerPoint Presentation</vt:lpstr>
      <vt:lpstr>PowerPoint Presentation</vt:lpstr>
      <vt:lpstr> Focus on States</vt:lpstr>
      <vt:lpstr>PowerPoint Presentation</vt:lpstr>
      <vt:lpstr>HazMat on MH</vt:lpstr>
      <vt:lpstr>Our Vision:   America’s Marine Highway</vt:lpstr>
      <vt:lpstr>PowerPoint Presentation</vt:lpstr>
      <vt:lpstr>Update Oct 1, 2012</vt:lpstr>
      <vt:lpstr>Thank  you</vt:lpstr>
    </vt:vector>
  </TitlesOfParts>
  <Company>USDOT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AASHTO – FHWA  Freight Partnership IV</dc:title>
  <dc:creator>Lauren Brand</dc:creator>
  <cp:lastModifiedBy>Lauren Brand</cp:lastModifiedBy>
  <cp:revision>326</cp:revision>
  <cp:lastPrinted>2012-10-15T22:12:27Z</cp:lastPrinted>
  <dcterms:created xsi:type="dcterms:W3CDTF">2011-08-04T22:00:19Z</dcterms:created>
  <dcterms:modified xsi:type="dcterms:W3CDTF">2012-10-17T14:52:46Z</dcterms:modified>
</cp:coreProperties>
</file>