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17"/>
  </p:notesMasterIdLst>
  <p:handoutMasterIdLst>
    <p:handoutMasterId r:id="rId18"/>
  </p:handoutMasterIdLst>
  <p:sldIdLst>
    <p:sldId id="296" r:id="rId2"/>
    <p:sldId id="258" r:id="rId3"/>
    <p:sldId id="293" r:id="rId4"/>
    <p:sldId id="292" r:id="rId5"/>
    <p:sldId id="298" r:id="rId6"/>
    <p:sldId id="299" r:id="rId7"/>
    <p:sldId id="259" r:id="rId8"/>
    <p:sldId id="261" r:id="rId9"/>
    <p:sldId id="275" r:id="rId10"/>
    <p:sldId id="300" r:id="rId11"/>
    <p:sldId id="302" r:id="rId12"/>
    <p:sldId id="304" r:id="rId13"/>
    <p:sldId id="303" r:id="rId14"/>
    <p:sldId id="301" r:id="rId15"/>
    <p:sldId id="297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owden1" initials="deb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7957" autoAdjust="0"/>
    <p:restoredTop sz="54321" autoAdjust="0"/>
  </p:normalViewPr>
  <p:slideViewPr>
    <p:cSldViewPr>
      <p:cViewPr varScale="1">
        <p:scale>
          <a:sx n="70" d="100"/>
          <a:sy n="70" d="100"/>
        </p:scale>
        <p:origin x="-66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794" y="-10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4A787B-3E08-41CF-995D-91C46AC2CFB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C4AC0D-2ACF-4D89-ABD4-58301FB6CB0B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Maryland Department of Transportation</a:t>
          </a:r>
          <a:endParaRPr lang="en-US" dirty="0">
            <a:solidFill>
              <a:schemeClr val="bg1"/>
            </a:solidFill>
          </a:endParaRPr>
        </a:p>
      </dgm:t>
    </dgm:pt>
    <dgm:pt modelId="{F6022F35-30CC-4F4D-AEC6-EF4CF22A60B8}" type="parTrans" cxnId="{FB51161E-2A3F-4AAB-8734-E1106C6F7CC7}">
      <dgm:prSet/>
      <dgm:spPr/>
      <dgm:t>
        <a:bodyPr/>
        <a:lstStyle/>
        <a:p>
          <a:endParaRPr lang="en-US"/>
        </a:p>
      </dgm:t>
    </dgm:pt>
    <dgm:pt modelId="{928313F6-D7AF-418A-BE01-4801A57BD221}" type="sibTrans" cxnId="{FB51161E-2A3F-4AAB-8734-E1106C6F7CC7}">
      <dgm:prSet/>
      <dgm:spPr/>
      <dgm:t>
        <a:bodyPr/>
        <a:lstStyle/>
        <a:p>
          <a:endParaRPr lang="en-US"/>
        </a:p>
      </dgm:t>
    </dgm:pt>
    <dgm:pt modelId="{7937C94F-60E2-441F-A07E-FB3F64A8B5E9}" type="asst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Maryland Transportation Authority</a:t>
          </a:r>
          <a:endParaRPr lang="en-US" dirty="0">
            <a:solidFill>
              <a:schemeClr val="bg1"/>
            </a:solidFill>
          </a:endParaRPr>
        </a:p>
      </dgm:t>
    </dgm:pt>
    <dgm:pt modelId="{C7162C1F-9768-4FDE-9711-AE5B746D5670}" type="parTrans" cxnId="{8650628A-571D-4246-8BD5-609596A2F525}">
      <dgm:prSet/>
      <dgm:spPr/>
      <dgm:t>
        <a:bodyPr/>
        <a:lstStyle/>
        <a:p>
          <a:endParaRPr lang="en-US" dirty="0"/>
        </a:p>
      </dgm:t>
    </dgm:pt>
    <dgm:pt modelId="{60EC934A-1256-47A9-9960-24629884AAF8}" type="sibTrans" cxnId="{8650628A-571D-4246-8BD5-609596A2F525}">
      <dgm:prSet/>
      <dgm:spPr/>
      <dgm:t>
        <a:bodyPr/>
        <a:lstStyle/>
        <a:p>
          <a:endParaRPr lang="en-US"/>
        </a:p>
      </dgm:t>
    </dgm:pt>
    <dgm:pt modelId="{8AAC8E0E-D494-4D92-BD0B-183885630737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Maryland State Highway Administration</a:t>
          </a:r>
          <a:endParaRPr lang="en-US" dirty="0">
            <a:solidFill>
              <a:schemeClr val="bg1"/>
            </a:solidFill>
          </a:endParaRPr>
        </a:p>
      </dgm:t>
    </dgm:pt>
    <dgm:pt modelId="{6AE1D48B-683B-4D65-BA3A-A407A54C4AED}" type="parTrans" cxnId="{2C277C79-7A1C-448B-B4EC-6C7AA7F0F138}">
      <dgm:prSet/>
      <dgm:spPr/>
      <dgm:t>
        <a:bodyPr/>
        <a:lstStyle/>
        <a:p>
          <a:endParaRPr lang="en-US" dirty="0"/>
        </a:p>
      </dgm:t>
    </dgm:pt>
    <dgm:pt modelId="{690C50F0-8186-49FA-AA3D-16DD62B03576}" type="sibTrans" cxnId="{2C277C79-7A1C-448B-B4EC-6C7AA7F0F138}">
      <dgm:prSet/>
      <dgm:spPr/>
      <dgm:t>
        <a:bodyPr/>
        <a:lstStyle/>
        <a:p>
          <a:endParaRPr lang="en-US"/>
        </a:p>
      </dgm:t>
    </dgm:pt>
    <dgm:pt modelId="{62C140C4-CD12-45BB-91C8-BEDBC6D17E3C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Maryland Motor Vehicle Administration</a:t>
          </a:r>
        </a:p>
      </dgm:t>
    </dgm:pt>
    <dgm:pt modelId="{8CB5885E-F26D-4D12-948A-97CBD058BB8E}" type="parTrans" cxnId="{50D34170-77A9-4B1E-A5F4-74D5E6FB42F2}">
      <dgm:prSet/>
      <dgm:spPr/>
      <dgm:t>
        <a:bodyPr/>
        <a:lstStyle/>
        <a:p>
          <a:endParaRPr lang="en-US" dirty="0"/>
        </a:p>
      </dgm:t>
    </dgm:pt>
    <dgm:pt modelId="{F1AB707F-29CA-4F8C-A4E3-E2D9FD99B2CE}" type="sibTrans" cxnId="{50D34170-77A9-4B1E-A5F4-74D5E6FB42F2}">
      <dgm:prSet/>
      <dgm:spPr/>
      <dgm:t>
        <a:bodyPr/>
        <a:lstStyle/>
        <a:p>
          <a:endParaRPr lang="en-US"/>
        </a:p>
      </dgm:t>
    </dgm:pt>
    <dgm:pt modelId="{025742D5-EEA6-41F6-B8BE-7D8E6395F450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Maryland Port Administration</a:t>
          </a:r>
          <a:endParaRPr lang="en-US" dirty="0">
            <a:solidFill>
              <a:schemeClr val="bg1"/>
            </a:solidFill>
          </a:endParaRPr>
        </a:p>
      </dgm:t>
    </dgm:pt>
    <dgm:pt modelId="{B473F6F8-F489-4199-AE56-AE788951F617}" type="parTrans" cxnId="{965C0E7D-93AA-491E-B2B4-CDEB9589E710}">
      <dgm:prSet/>
      <dgm:spPr/>
      <dgm:t>
        <a:bodyPr/>
        <a:lstStyle/>
        <a:p>
          <a:endParaRPr lang="en-US" dirty="0"/>
        </a:p>
      </dgm:t>
    </dgm:pt>
    <dgm:pt modelId="{08730DE4-B30E-4FA8-ACD1-C716981D3BA0}" type="sibTrans" cxnId="{965C0E7D-93AA-491E-B2B4-CDEB9589E710}">
      <dgm:prSet/>
      <dgm:spPr/>
      <dgm:t>
        <a:bodyPr/>
        <a:lstStyle/>
        <a:p>
          <a:endParaRPr lang="en-US"/>
        </a:p>
      </dgm:t>
    </dgm:pt>
    <dgm:pt modelId="{09E6EAF6-A2FD-4BF6-9FCF-F2F9B3971C77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Maryland Aviation Administration</a:t>
          </a:r>
          <a:endParaRPr lang="en-US" dirty="0">
            <a:solidFill>
              <a:schemeClr val="bg1"/>
            </a:solidFill>
          </a:endParaRPr>
        </a:p>
      </dgm:t>
    </dgm:pt>
    <dgm:pt modelId="{EE8481C9-12EB-42C3-96EA-1DF817E56F39}" type="parTrans" cxnId="{98EB1E14-190B-474A-B0A5-468860073903}">
      <dgm:prSet/>
      <dgm:spPr/>
      <dgm:t>
        <a:bodyPr/>
        <a:lstStyle/>
        <a:p>
          <a:endParaRPr lang="en-US" dirty="0"/>
        </a:p>
      </dgm:t>
    </dgm:pt>
    <dgm:pt modelId="{FB69C7B2-3C0C-4FDC-818E-CA5327185FB0}" type="sibTrans" cxnId="{98EB1E14-190B-474A-B0A5-468860073903}">
      <dgm:prSet/>
      <dgm:spPr/>
      <dgm:t>
        <a:bodyPr/>
        <a:lstStyle/>
        <a:p>
          <a:endParaRPr lang="en-US"/>
        </a:p>
      </dgm:t>
    </dgm:pt>
    <dgm:pt modelId="{A83241DB-8FE7-4BE7-8AED-A577C8CAE462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Maryland Transit Administration</a:t>
          </a:r>
          <a:endParaRPr lang="en-US" dirty="0">
            <a:solidFill>
              <a:schemeClr val="bg1"/>
            </a:solidFill>
          </a:endParaRPr>
        </a:p>
      </dgm:t>
    </dgm:pt>
    <dgm:pt modelId="{DDEAFA31-1E42-4C9A-A32B-FD94F641B39A}" type="parTrans" cxnId="{A9D1EF61-00BE-47FB-AC62-83757A38CF53}">
      <dgm:prSet/>
      <dgm:spPr/>
      <dgm:t>
        <a:bodyPr/>
        <a:lstStyle/>
        <a:p>
          <a:endParaRPr lang="en-US" dirty="0"/>
        </a:p>
      </dgm:t>
    </dgm:pt>
    <dgm:pt modelId="{49378E68-D062-4C3A-A9A7-39CE65895CF4}" type="sibTrans" cxnId="{A9D1EF61-00BE-47FB-AC62-83757A38CF53}">
      <dgm:prSet/>
      <dgm:spPr/>
      <dgm:t>
        <a:bodyPr/>
        <a:lstStyle/>
        <a:p>
          <a:endParaRPr lang="en-US"/>
        </a:p>
      </dgm:t>
    </dgm:pt>
    <dgm:pt modelId="{B5700C42-A16A-4B8B-9C4E-4AD38DFEE097}" type="pres">
      <dgm:prSet presAssocID="{184A787B-3E08-41CF-995D-91C46AC2CF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1B550A2-AD05-4D59-A009-FCB8F5EE863D}" type="pres">
      <dgm:prSet presAssocID="{F4C4AC0D-2ACF-4D89-ABD4-58301FB6CB0B}" presName="hierRoot1" presStyleCnt="0">
        <dgm:presLayoutVars>
          <dgm:hierBranch val="init"/>
        </dgm:presLayoutVars>
      </dgm:prSet>
      <dgm:spPr/>
    </dgm:pt>
    <dgm:pt modelId="{5C7B4A13-F107-4691-99CD-DC87F2C438D1}" type="pres">
      <dgm:prSet presAssocID="{F4C4AC0D-2ACF-4D89-ABD4-58301FB6CB0B}" presName="rootComposite1" presStyleCnt="0"/>
      <dgm:spPr/>
    </dgm:pt>
    <dgm:pt modelId="{17D15E48-E0F1-4535-9B3C-7A237BBABABD}" type="pres">
      <dgm:prSet presAssocID="{F4C4AC0D-2ACF-4D89-ABD4-58301FB6CB0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210C2E-E56A-4994-A85D-79D03CA80565}" type="pres">
      <dgm:prSet presAssocID="{F4C4AC0D-2ACF-4D89-ABD4-58301FB6CB0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D6025944-124D-4C6F-BB77-FD4502B45494}" type="pres">
      <dgm:prSet presAssocID="{F4C4AC0D-2ACF-4D89-ABD4-58301FB6CB0B}" presName="hierChild2" presStyleCnt="0"/>
      <dgm:spPr/>
    </dgm:pt>
    <dgm:pt modelId="{54139B4A-748F-41C9-8991-7E237AD76790}" type="pres">
      <dgm:prSet presAssocID="{DDEAFA31-1E42-4C9A-A32B-FD94F641B39A}" presName="Name37" presStyleLbl="parChTrans1D2" presStyleIdx="0" presStyleCnt="6"/>
      <dgm:spPr/>
      <dgm:t>
        <a:bodyPr/>
        <a:lstStyle/>
        <a:p>
          <a:endParaRPr lang="en-US"/>
        </a:p>
      </dgm:t>
    </dgm:pt>
    <dgm:pt modelId="{31ACFE8E-09F0-45DA-B33B-0661D390E54F}" type="pres">
      <dgm:prSet presAssocID="{A83241DB-8FE7-4BE7-8AED-A577C8CAE462}" presName="hierRoot2" presStyleCnt="0">
        <dgm:presLayoutVars>
          <dgm:hierBranch val="init"/>
        </dgm:presLayoutVars>
      </dgm:prSet>
      <dgm:spPr/>
    </dgm:pt>
    <dgm:pt modelId="{774022B1-2107-4486-B56B-2FE010C7AEFF}" type="pres">
      <dgm:prSet presAssocID="{A83241DB-8FE7-4BE7-8AED-A577C8CAE462}" presName="rootComposite" presStyleCnt="0"/>
      <dgm:spPr/>
    </dgm:pt>
    <dgm:pt modelId="{24F6E424-974F-4F63-BBA7-866FA59015F8}" type="pres">
      <dgm:prSet presAssocID="{A83241DB-8FE7-4BE7-8AED-A577C8CAE462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E24727-C657-47D3-BEAF-7C2C55D79B3D}" type="pres">
      <dgm:prSet presAssocID="{A83241DB-8FE7-4BE7-8AED-A577C8CAE462}" presName="rootConnector" presStyleLbl="node2" presStyleIdx="0" presStyleCnt="5"/>
      <dgm:spPr/>
      <dgm:t>
        <a:bodyPr/>
        <a:lstStyle/>
        <a:p>
          <a:endParaRPr lang="en-US"/>
        </a:p>
      </dgm:t>
    </dgm:pt>
    <dgm:pt modelId="{0C5177B0-7669-4BE7-853E-C50F5B697A37}" type="pres">
      <dgm:prSet presAssocID="{A83241DB-8FE7-4BE7-8AED-A577C8CAE462}" presName="hierChild4" presStyleCnt="0"/>
      <dgm:spPr/>
    </dgm:pt>
    <dgm:pt modelId="{546742F3-768A-4591-A2B3-5E2B6BA8098A}" type="pres">
      <dgm:prSet presAssocID="{A83241DB-8FE7-4BE7-8AED-A577C8CAE462}" presName="hierChild5" presStyleCnt="0"/>
      <dgm:spPr/>
    </dgm:pt>
    <dgm:pt modelId="{FD73E9F1-4A25-4EC5-BFF9-F6618EED5654}" type="pres">
      <dgm:prSet presAssocID="{8CB5885E-F26D-4D12-948A-97CBD058BB8E}" presName="Name37" presStyleLbl="parChTrans1D2" presStyleIdx="1" presStyleCnt="6"/>
      <dgm:spPr/>
      <dgm:t>
        <a:bodyPr/>
        <a:lstStyle/>
        <a:p>
          <a:endParaRPr lang="en-US"/>
        </a:p>
      </dgm:t>
    </dgm:pt>
    <dgm:pt modelId="{0704A543-7F04-400C-A09D-CD25D41E5F6F}" type="pres">
      <dgm:prSet presAssocID="{62C140C4-CD12-45BB-91C8-BEDBC6D17E3C}" presName="hierRoot2" presStyleCnt="0">
        <dgm:presLayoutVars>
          <dgm:hierBranch val="init"/>
        </dgm:presLayoutVars>
      </dgm:prSet>
      <dgm:spPr/>
    </dgm:pt>
    <dgm:pt modelId="{6F3114B8-0D5B-47E3-ADB5-CD7F9FDE2486}" type="pres">
      <dgm:prSet presAssocID="{62C140C4-CD12-45BB-91C8-BEDBC6D17E3C}" presName="rootComposite" presStyleCnt="0"/>
      <dgm:spPr/>
    </dgm:pt>
    <dgm:pt modelId="{03C01B95-9C8C-4B82-8B85-FC5075B33B98}" type="pres">
      <dgm:prSet presAssocID="{62C140C4-CD12-45BB-91C8-BEDBC6D17E3C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ADE213-9017-4B37-B406-CA62FCC325F4}" type="pres">
      <dgm:prSet presAssocID="{62C140C4-CD12-45BB-91C8-BEDBC6D17E3C}" presName="rootConnector" presStyleLbl="node2" presStyleIdx="1" presStyleCnt="5"/>
      <dgm:spPr/>
      <dgm:t>
        <a:bodyPr/>
        <a:lstStyle/>
        <a:p>
          <a:endParaRPr lang="en-US"/>
        </a:p>
      </dgm:t>
    </dgm:pt>
    <dgm:pt modelId="{9FED750B-7B9E-4707-A181-786A662DDB65}" type="pres">
      <dgm:prSet presAssocID="{62C140C4-CD12-45BB-91C8-BEDBC6D17E3C}" presName="hierChild4" presStyleCnt="0"/>
      <dgm:spPr/>
    </dgm:pt>
    <dgm:pt modelId="{33ED21DD-DEC9-4F16-BC38-D9625BCD20C3}" type="pres">
      <dgm:prSet presAssocID="{62C140C4-CD12-45BB-91C8-BEDBC6D17E3C}" presName="hierChild5" presStyleCnt="0"/>
      <dgm:spPr/>
    </dgm:pt>
    <dgm:pt modelId="{356FF33C-4112-4482-B48E-C4E7BAA6A70E}" type="pres">
      <dgm:prSet presAssocID="{6AE1D48B-683B-4D65-BA3A-A407A54C4AED}" presName="Name37" presStyleLbl="parChTrans1D2" presStyleIdx="2" presStyleCnt="6"/>
      <dgm:spPr/>
      <dgm:t>
        <a:bodyPr/>
        <a:lstStyle/>
        <a:p>
          <a:endParaRPr lang="en-US"/>
        </a:p>
      </dgm:t>
    </dgm:pt>
    <dgm:pt modelId="{4F97902A-4E13-46AC-A753-FAB0E330F157}" type="pres">
      <dgm:prSet presAssocID="{8AAC8E0E-D494-4D92-BD0B-183885630737}" presName="hierRoot2" presStyleCnt="0">
        <dgm:presLayoutVars>
          <dgm:hierBranch val="init"/>
        </dgm:presLayoutVars>
      </dgm:prSet>
      <dgm:spPr/>
    </dgm:pt>
    <dgm:pt modelId="{2F8D49A1-18E2-4A6C-A858-303E95CCFEE8}" type="pres">
      <dgm:prSet presAssocID="{8AAC8E0E-D494-4D92-BD0B-183885630737}" presName="rootComposite" presStyleCnt="0"/>
      <dgm:spPr/>
    </dgm:pt>
    <dgm:pt modelId="{2B2E6F39-13B0-445F-BD62-4B0FFB7053FD}" type="pres">
      <dgm:prSet presAssocID="{8AAC8E0E-D494-4D92-BD0B-183885630737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DCBF96-4A5C-4A6F-8018-2083AAB54CE3}" type="pres">
      <dgm:prSet presAssocID="{8AAC8E0E-D494-4D92-BD0B-183885630737}" presName="rootConnector" presStyleLbl="node2" presStyleIdx="2" presStyleCnt="5"/>
      <dgm:spPr/>
      <dgm:t>
        <a:bodyPr/>
        <a:lstStyle/>
        <a:p>
          <a:endParaRPr lang="en-US"/>
        </a:p>
      </dgm:t>
    </dgm:pt>
    <dgm:pt modelId="{2496F8C9-1E35-4561-8625-37234A2A385C}" type="pres">
      <dgm:prSet presAssocID="{8AAC8E0E-D494-4D92-BD0B-183885630737}" presName="hierChild4" presStyleCnt="0"/>
      <dgm:spPr/>
    </dgm:pt>
    <dgm:pt modelId="{C28DED61-3CDF-4331-A35F-A5457940751F}" type="pres">
      <dgm:prSet presAssocID="{8AAC8E0E-D494-4D92-BD0B-183885630737}" presName="hierChild5" presStyleCnt="0"/>
      <dgm:spPr/>
    </dgm:pt>
    <dgm:pt modelId="{C6C06116-8C57-468A-8B41-1B957BF89FCC}" type="pres">
      <dgm:prSet presAssocID="{B473F6F8-F489-4199-AE56-AE788951F617}" presName="Name37" presStyleLbl="parChTrans1D2" presStyleIdx="3" presStyleCnt="6"/>
      <dgm:spPr/>
      <dgm:t>
        <a:bodyPr/>
        <a:lstStyle/>
        <a:p>
          <a:endParaRPr lang="en-US"/>
        </a:p>
      </dgm:t>
    </dgm:pt>
    <dgm:pt modelId="{DD053AFA-F4D1-474C-8E1F-4C2BE8AA8AD2}" type="pres">
      <dgm:prSet presAssocID="{025742D5-EEA6-41F6-B8BE-7D8E6395F450}" presName="hierRoot2" presStyleCnt="0">
        <dgm:presLayoutVars>
          <dgm:hierBranch val="init"/>
        </dgm:presLayoutVars>
      </dgm:prSet>
      <dgm:spPr/>
    </dgm:pt>
    <dgm:pt modelId="{3D4E43B9-1D86-40B3-B386-B5FBF2D79B9D}" type="pres">
      <dgm:prSet presAssocID="{025742D5-EEA6-41F6-B8BE-7D8E6395F450}" presName="rootComposite" presStyleCnt="0"/>
      <dgm:spPr/>
    </dgm:pt>
    <dgm:pt modelId="{54D7D0A4-A101-4B70-901B-EBE62B5A2A4E}" type="pres">
      <dgm:prSet presAssocID="{025742D5-EEA6-41F6-B8BE-7D8E6395F450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1FF827-D4BF-41A9-895D-19F9D53330AE}" type="pres">
      <dgm:prSet presAssocID="{025742D5-EEA6-41F6-B8BE-7D8E6395F450}" presName="rootConnector" presStyleLbl="node2" presStyleIdx="3" presStyleCnt="5"/>
      <dgm:spPr/>
      <dgm:t>
        <a:bodyPr/>
        <a:lstStyle/>
        <a:p>
          <a:endParaRPr lang="en-US"/>
        </a:p>
      </dgm:t>
    </dgm:pt>
    <dgm:pt modelId="{AFD1AE67-066F-4342-9B3D-0BCE6CA620B7}" type="pres">
      <dgm:prSet presAssocID="{025742D5-EEA6-41F6-B8BE-7D8E6395F450}" presName="hierChild4" presStyleCnt="0"/>
      <dgm:spPr/>
    </dgm:pt>
    <dgm:pt modelId="{0AA519F7-95F0-44E2-947B-8CD9627B8B40}" type="pres">
      <dgm:prSet presAssocID="{025742D5-EEA6-41F6-B8BE-7D8E6395F450}" presName="hierChild5" presStyleCnt="0"/>
      <dgm:spPr/>
    </dgm:pt>
    <dgm:pt modelId="{F72153A7-A552-43F5-8D62-C65C23A74197}" type="pres">
      <dgm:prSet presAssocID="{EE8481C9-12EB-42C3-96EA-1DF817E56F39}" presName="Name37" presStyleLbl="parChTrans1D2" presStyleIdx="4" presStyleCnt="6"/>
      <dgm:spPr/>
      <dgm:t>
        <a:bodyPr/>
        <a:lstStyle/>
        <a:p>
          <a:endParaRPr lang="en-US"/>
        </a:p>
      </dgm:t>
    </dgm:pt>
    <dgm:pt modelId="{1F2D6216-10DD-4454-9BE4-B9F965584448}" type="pres">
      <dgm:prSet presAssocID="{09E6EAF6-A2FD-4BF6-9FCF-F2F9B3971C77}" presName="hierRoot2" presStyleCnt="0">
        <dgm:presLayoutVars>
          <dgm:hierBranch val="init"/>
        </dgm:presLayoutVars>
      </dgm:prSet>
      <dgm:spPr/>
    </dgm:pt>
    <dgm:pt modelId="{6D18ECA2-D394-4106-8B3E-636EBEDBFFC0}" type="pres">
      <dgm:prSet presAssocID="{09E6EAF6-A2FD-4BF6-9FCF-F2F9B3971C77}" presName="rootComposite" presStyleCnt="0"/>
      <dgm:spPr/>
    </dgm:pt>
    <dgm:pt modelId="{5684FB98-5C00-4E45-9DA7-0F2B0168B7DA}" type="pres">
      <dgm:prSet presAssocID="{09E6EAF6-A2FD-4BF6-9FCF-F2F9B3971C77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8C7054-AF54-481C-B358-61C93C5E11EC}" type="pres">
      <dgm:prSet presAssocID="{09E6EAF6-A2FD-4BF6-9FCF-F2F9B3971C77}" presName="rootConnector" presStyleLbl="node2" presStyleIdx="4" presStyleCnt="5"/>
      <dgm:spPr/>
      <dgm:t>
        <a:bodyPr/>
        <a:lstStyle/>
        <a:p>
          <a:endParaRPr lang="en-US"/>
        </a:p>
      </dgm:t>
    </dgm:pt>
    <dgm:pt modelId="{84DB40C5-8ED9-4A18-A97E-ED7B83BBC99C}" type="pres">
      <dgm:prSet presAssocID="{09E6EAF6-A2FD-4BF6-9FCF-F2F9B3971C77}" presName="hierChild4" presStyleCnt="0"/>
      <dgm:spPr/>
    </dgm:pt>
    <dgm:pt modelId="{5ECF6920-2A6F-41A8-89C3-44C5B3AE47ED}" type="pres">
      <dgm:prSet presAssocID="{09E6EAF6-A2FD-4BF6-9FCF-F2F9B3971C77}" presName="hierChild5" presStyleCnt="0"/>
      <dgm:spPr/>
    </dgm:pt>
    <dgm:pt modelId="{49AB7544-9029-4BF0-9BA7-0EC8472A19ED}" type="pres">
      <dgm:prSet presAssocID="{F4C4AC0D-2ACF-4D89-ABD4-58301FB6CB0B}" presName="hierChild3" presStyleCnt="0"/>
      <dgm:spPr/>
    </dgm:pt>
    <dgm:pt modelId="{F3D54DA1-A4F0-4A31-9C9A-D32353DA992E}" type="pres">
      <dgm:prSet presAssocID="{C7162C1F-9768-4FDE-9711-AE5B746D5670}" presName="Name111" presStyleLbl="parChTrans1D2" presStyleIdx="5" presStyleCnt="6"/>
      <dgm:spPr/>
      <dgm:t>
        <a:bodyPr/>
        <a:lstStyle/>
        <a:p>
          <a:endParaRPr lang="en-US"/>
        </a:p>
      </dgm:t>
    </dgm:pt>
    <dgm:pt modelId="{C4E8FEE5-D276-4A1F-8A37-49F5DFD2611E}" type="pres">
      <dgm:prSet presAssocID="{7937C94F-60E2-441F-A07E-FB3F64A8B5E9}" presName="hierRoot3" presStyleCnt="0">
        <dgm:presLayoutVars>
          <dgm:hierBranch val="init"/>
        </dgm:presLayoutVars>
      </dgm:prSet>
      <dgm:spPr/>
    </dgm:pt>
    <dgm:pt modelId="{8BE38953-7D26-45B8-AE17-B9474B47BCA5}" type="pres">
      <dgm:prSet presAssocID="{7937C94F-60E2-441F-A07E-FB3F64A8B5E9}" presName="rootComposite3" presStyleCnt="0"/>
      <dgm:spPr/>
    </dgm:pt>
    <dgm:pt modelId="{2A975823-BFD0-4896-84DF-BD310C71A121}" type="pres">
      <dgm:prSet presAssocID="{7937C94F-60E2-441F-A07E-FB3F64A8B5E9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D70D11-4AF8-4628-A132-64A6BDF4755F}" type="pres">
      <dgm:prSet presAssocID="{7937C94F-60E2-441F-A07E-FB3F64A8B5E9}" presName="rootConnector3" presStyleLbl="asst1" presStyleIdx="0" presStyleCnt="1"/>
      <dgm:spPr/>
      <dgm:t>
        <a:bodyPr/>
        <a:lstStyle/>
        <a:p>
          <a:endParaRPr lang="en-US"/>
        </a:p>
      </dgm:t>
    </dgm:pt>
    <dgm:pt modelId="{1774F768-B04D-476A-8387-A903A9244B11}" type="pres">
      <dgm:prSet presAssocID="{7937C94F-60E2-441F-A07E-FB3F64A8B5E9}" presName="hierChild6" presStyleCnt="0"/>
      <dgm:spPr/>
    </dgm:pt>
    <dgm:pt modelId="{0551FFDB-86AA-4FA1-80A8-D2A6E247C410}" type="pres">
      <dgm:prSet presAssocID="{7937C94F-60E2-441F-A07E-FB3F64A8B5E9}" presName="hierChild7" presStyleCnt="0"/>
      <dgm:spPr/>
    </dgm:pt>
  </dgm:ptLst>
  <dgm:cxnLst>
    <dgm:cxn modelId="{6C7D2E6B-5B6D-463F-B01B-D3187BA6DC0A}" type="presOf" srcId="{A83241DB-8FE7-4BE7-8AED-A577C8CAE462}" destId="{C9E24727-C657-47D3-BEAF-7C2C55D79B3D}" srcOrd="1" destOrd="0" presId="urn:microsoft.com/office/officeart/2005/8/layout/orgChart1"/>
    <dgm:cxn modelId="{F27926CD-E73F-4EA0-8759-370F4FD26AEB}" type="presOf" srcId="{025742D5-EEA6-41F6-B8BE-7D8E6395F450}" destId="{54D7D0A4-A101-4B70-901B-EBE62B5A2A4E}" srcOrd="0" destOrd="0" presId="urn:microsoft.com/office/officeart/2005/8/layout/orgChart1"/>
    <dgm:cxn modelId="{434EDF6E-0329-4A63-9AEE-69A3F379F61C}" type="presOf" srcId="{09E6EAF6-A2FD-4BF6-9FCF-F2F9B3971C77}" destId="{5B8C7054-AF54-481C-B358-61C93C5E11EC}" srcOrd="1" destOrd="0" presId="urn:microsoft.com/office/officeart/2005/8/layout/orgChart1"/>
    <dgm:cxn modelId="{B7AE0586-2288-4DAD-AA19-FA1C7D36EA81}" type="presOf" srcId="{DDEAFA31-1E42-4C9A-A32B-FD94F641B39A}" destId="{54139B4A-748F-41C9-8991-7E237AD76790}" srcOrd="0" destOrd="0" presId="urn:microsoft.com/office/officeart/2005/8/layout/orgChart1"/>
    <dgm:cxn modelId="{2C2688B2-5F86-4AB5-911D-40052F56BA46}" type="presOf" srcId="{8AAC8E0E-D494-4D92-BD0B-183885630737}" destId="{67DCBF96-4A5C-4A6F-8018-2083AAB54CE3}" srcOrd="1" destOrd="0" presId="urn:microsoft.com/office/officeart/2005/8/layout/orgChart1"/>
    <dgm:cxn modelId="{D2A3DE04-FEE3-4A61-9F2C-60C79346CB5A}" type="presOf" srcId="{09E6EAF6-A2FD-4BF6-9FCF-F2F9B3971C77}" destId="{5684FB98-5C00-4E45-9DA7-0F2B0168B7DA}" srcOrd="0" destOrd="0" presId="urn:microsoft.com/office/officeart/2005/8/layout/orgChart1"/>
    <dgm:cxn modelId="{D4DC19CF-6546-4F4C-96E7-058A27FE3A55}" type="presOf" srcId="{8CB5885E-F26D-4D12-948A-97CBD058BB8E}" destId="{FD73E9F1-4A25-4EC5-BFF9-F6618EED5654}" srcOrd="0" destOrd="0" presId="urn:microsoft.com/office/officeart/2005/8/layout/orgChart1"/>
    <dgm:cxn modelId="{1919DC77-1574-411A-BFD3-6B8284C2CA3A}" type="presOf" srcId="{B473F6F8-F489-4199-AE56-AE788951F617}" destId="{C6C06116-8C57-468A-8B41-1B957BF89FCC}" srcOrd="0" destOrd="0" presId="urn:microsoft.com/office/officeart/2005/8/layout/orgChart1"/>
    <dgm:cxn modelId="{20DD4FDC-8A8C-4902-91F9-2E00D474CF07}" type="presOf" srcId="{025742D5-EEA6-41F6-B8BE-7D8E6395F450}" destId="{B61FF827-D4BF-41A9-895D-19F9D53330AE}" srcOrd="1" destOrd="0" presId="urn:microsoft.com/office/officeart/2005/8/layout/orgChart1"/>
    <dgm:cxn modelId="{9B060C9C-7065-41D1-8187-5B0BB974345D}" type="presOf" srcId="{7937C94F-60E2-441F-A07E-FB3F64A8B5E9}" destId="{BDD70D11-4AF8-4628-A132-64A6BDF4755F}" srcOrd="1" destOrd="0" presId="urn:microsoft.com/office/officeart/2005/8/layout/orgChart1"/>
    <dgm:cxn modelId="{A9D1EF61-00BE-47FB-AC62-83757A38CF53}" srcId="{F4C4AC0D-2ACF-4D89-ABD4-58301FB6CB0B}" destId="{A83241DB-8FE7-4BE7-8AED-A577C8CAE462}" srcOrd="1" destOrd="0" parTransId="{DDEAFA31-1E42-4C9A-A32B-FD94F641B39A}" sibTransId="{49378E68-D062-4C3A-A9A7-39CE65895CF4}"/>
    <dgm:cxn modelId="{A19D3415-48B6-4FA9-9BC8-C28AD2A2EC07}" type="presOf" srcId="{7937C94F-60E2-441F-A07E-FB3F64A8B5E9}" destId="{2A975823-BFD0-4896-84DF-BD310C71A121}" srcOrd="0" destOrd="0" presId="urn:microsoft.com/office/officeart/2005/8/layout/orgChart1"/>
    <dgm:cxn modelId="{965C0E7D-93AA-491E-B2B4-CDEB9589E710}" srcId="{F4C4AC0D-2ACF-4D89-ABD4-58301FB6CB0B}" destId="{025742D5-EEA6-41F6-B8BE-7D8E6395F450}" srcOrd="4" destOrd="0" parTransId="{B473F6F8-F489-4199-AE56-AE788951F617}" sibTransId="{08730DE4-B30E-4FA8-ACD1-C716981D3BA0}"/>
    <dgm:cxn modelId="{50D34170-77A9-4B1E-A5F4-74D5E6FB42F2}" srcId="{F4C4AC0D-2ACF-4D89-ABD4-58301FB6CB0B}" destId="{62C140C4-CD12-45BB-91C8-BEDBC6D17E3C}" srcOrd="2" destOrd="0" parTransId="{8CB5885E-F26D-4D12-948A-97CBD058BB8E}" sibTransId="{F1AB707F-29CA-4F8C-A4E3-E2D9FD99B2CE}"/>
    <dgm:cxn modelId="{2C277C79-7A1C-448B-B4EC-6C7AA7F0F138}" srcId="{F4C4AC0D-2ACF-4D89-ABD4-58301FB6CB0B}" destId="{8AAC8E0E-D494-4D92-BD0B-183885630737}" srcOrd="3" destOrd="0" parTransId="{6AE1D48B-683B-4D65-BA3A-A407A54C4AED}" sibTransId="{690C50F0-8186-49FA-AA3D-16DD62B03576}"/>
    <dgm:cxn modelId="{3659CDD0-8837-42BD-B1CD-67C71C439930}" type="presOf" srcId="{62C140C4-CD12-45BB-91C8-BEDBC6D17E3C}" destId="{EFADE213-9017-4B37-B406-CA62FCC325F4}" srcOrd="1" destOrd="0" presId="urn:microsoft.com/office/officeart/2005/8/layout/orgChart1"/>
    <dgm:cxn modelId="{98EB1E14-190B-474A-B0A5-468860073903}" srcId="{F4C4AC0D-2ACF-4D89-ABD4-58301FB6CB0B}" destId="{09E6EAF6-A2FD-4BF6-9FCF-F2F9B3971C77}" srcOrd="5" destOrd="0" parTransId="{EE8481C9-12EB-42C3-96EA-1DF817E56F39}" sibTransId="{FB69C7B2-3C0C-4FDC-818E-CA5327185FB0}"/>
    <dgm:cxn modelId="{17E265D2-FB19-41BD-8B1A-6C847BC68F30}" type="presOf" srcId="{EE8481C9-12EB-42C3-96EA-1DF817E56F39}" destId="{F72153A7-A552-43F5-8D62-C65C23A74197}" srcOrd="0" destOrd="0" presId="urn:microsoft.com/office/officeart/2005/8/layout/orgChart1"/>
    <dgm:cxn modelId="{9826EF39-E195-403F-8CB9-77C8EEA60AA1}" type="presOf" srcId="{8AAC8E0E-D494-4D92-BD0B-183885630737}" destId="{2B2E6F39-13B0-445F-BD62-4B0FFB7053FD}" srcOrd="0" destOrd="0" presId="urn:microsoft.com/office/officeart/2005/8/layout/orgChart1"/>
    <dgm:cxn modelId="{FB51161E-2A3F-4AAB-8734-E1106C6F7CC7}" srcId="{184A787B-3E08-41CF-995D-91C46AC2CFBC}" destId="{F4C4AC0D-2ACF-4D89-ABD4-58301FB6CB0B}" srcOrd="0" destOrd="0" parTransId="{F6022F35-30CC-4F4D-AEC6-EF4CF22A60B8}" sibTransId="{928313F6-D7AF-418A-BE01-4801A57BD221}"/>
    <dgm:cxn modelId="{EB0052AC-EB7F-4193-949E-32182F772085}" type="presOf" srcId="{184A787B-3E08-41CF-995D-91C46AC2CFBC}" destId="{B5700C42-A16A-4B8B-9C4E-4AD38DFEE097}" srcOrd="0" destOrd="0" presId="urn:microsoft.com/office/officeart/2005/8/layout/orgChart1"/>
    <dgm:cxn modelId="{B3553CB4-B1D2-403B-BE54-DDAC6971F8A4}" type="presOf" srcId="{A83241DB-8FE7-4BE7-8AED-A577C8CAE462}" destId="{24F6E424-974F-4F63-BBA7-866FA59015F8}" srcOrd="0" destOrd="0" presId="urn:microsoft.com/office/officeart/2005/8/layout/orgChart1"/>
    <dgm:cxn modelId="{D0A5EE6A-655D-4DEF-89F5-C522D0B9DE1C}" type="presOf" srcId="{F4C4AC0D-2ACF-4D89-ABD4-58301FB6CB0B}" destId="{17D15E48-E0F1-4535-9B3C-7A237BBABABD}" srcOrd="0" destOrd="0" presId="urn:microsoft.com/office/officeart/2005/8/layout/orgChart1"/>
    <dgm:cxn modelId="{13B2B220-D679-432E-ADD3-17665AE26B9D}" type="presOf" srcId="{F4C4AC0D-2ACF-4D89-ABD4-58301FB6CB0B}" destId="{6B210C2E-E56A-4994-A85D-79D03CA80565}" srcOrd="1" destOrd="0" presId="urn:microsoft.com/office/officeart/2005/8/layout/orgChart1"/>
    <dgm:cxn modelId="{95F24752-3E6A-4B72-8B23-5A91DB013A2A}" type="presOf" srcId="{62C140C4-CD12-45BB-91C8-BEDBC6D17E3C}" destId="{03C01B95-9C8C-4B82-8B85-FC5075B33B98}" srcOrd="0" destOrd="0" presId="urn:microsoft.com/office/officeart/2005/8/layout/orgChart1"/>
    <dgm:cxn modelId="{9E2C01DA-A7B7-4D0C-BCE1-0D752023B841}" type="presOf" srcId="{6AE1D48B-683B-4D65-BA3A-A407A54C4AED}" destId="{356FF33C-4112-4482-B48E-C4E7BAA6A70E}" srcOrd="0" destOrd="0" presId="urn:microsoft.com/office/officeart/2005/8/layout/orgChart1"/>
    <dgm:cxn modelId="{42E81A70-9B29-41FA-9F06-B3008FEFFDAB}" type="presOf" srcId="{C7162C1F-9768-4FDE-9711-AE5B746D5670}" destId="{F3D54DA1-A4F0-4A31-9C9A-D32353DA992E}" srcOrd="0" destOrd="0" presId="urn:microsoft.com/office/officeart/2005/8/layout/orgChart1"/>
    <dgm:cxn modelId="{8650628A-571D-4246-8BD5-609596A2F525}" srcId="{F4C4AC0D-2ACF-4D89-ABD4-58301FB6CB0B}" destId="{7937C94F-60E2-441F-A07E-FB3F64A8B5E9}" srcOrd="0" destOrd="0" parTransId="{C7162C1F-9768-4FDE-9711-AE5B746D5670}" sibTransId="{60EC934A-1256-47A9-9960-24629884AAF8}"/>
    <dgm:cxn modelId="{8FA1F7A4-67D0-48F3-94D6-174A3026EBDA}" type="presParOf" srcId="{B5700C42-A16A-4B8B-9C4E-4AD38DFEE097}" destId="{61B550A2-AD05-4D59-A009-FCB8F5EE863D}" srcOrd="0" destOrd="0" presId="urn:microsoft.com/office/officeart/2005/8/layout/orgChart1"/>
    <dgm:cxn modelId="{EE9A8E4C-A005-4D7C-A339-A9BD7D41ED66}" type="presParOf" srcId="{61B550A2-AD05-4D59-A009-FCB8F5EE863D}" destId="{5C7B4A13-F107-4691-99CD-DC87F2C438D1}" srcOrd="0" destOrd="0" presId="urn:microsoft.com/office/officeart/2005/8/layout/orgChart1"/>
    <dgm:cxn modelId="{CB980C96-3E2F-488B-981A-EE8CBC5923B1}" type="presParOf" srcId="{5C7B4A13-F107-4691-99CD-DC87F2C438D1}" destId="{17D15E48-E0F1-4535-9B3C-7A237BBABABD}" srcOrd="0" destOrd="0" presId="urn:microsoft.com/office/officeart/2005/8/layout/orgChart1"/>
    <dgm:cxn modelId="{F1E01683-9ED8-4E5B-BB0D-32B5866CFEF1}" type="presParOf" srcId="{5C7B4A13-F107-4691-99CD-DC87F2C438D1}" destId="{6B210C2E-E56A-4994-A85D-79D03CA80565}" srcOrd="1" destOrd="0" presId="urn:microsoft.com/office/officeart/2005/8/layout/orgChart1"/>
    <dgm:cxn modelId="{930A782C-76A7-4FCB-9C25-F4DF6CCEA5C9}" type="presParOf" srcId="{61B550A2-AD05-4D59-A009-FCB8F5EE863D}" destId="{D6025944-124D-4C6F-BB77-FD4502B45494}" srcOrd="1" destOrd="0" presId="urn:microsoft.com/office/officeart/2005/8/layout/orgChart1"/>
    <dgm:cxn modelId="{7E74BB88-5017-42B0-BF40-2E3A0BFE7A1A}" type="presParOf" srcId="{D6025944-124D-4C6F-BB77-FD4502B45494}" destId="{54139B4A-748F-41C9-8991-7E237AD76790}" srcOrd="0" destOrd="0" presId="urn:microsoft.com/office/officeart/2005/8/layout/orgChart1"/>
    <dgm:cxn modelId="{9F92954E-B772-462C-BF1D-086B8EBC10B4}" type="presParOf" srcId="{D6025944-124D-4C6F-BB77-FD4502B45494}" destId="{31ACFE8E-09F0-45DA-B33B-0661D390E54F}" srcOrd="1" destOrd="0" presId="urn:microsoft.com/office/officeart/2005/8/layout/orgChart1"/>
    <dgm:cxn modelId="{3FA4EE6D-CC38-478E-9A3E-DF58D8B7B2AA}" type="presParOf" srcId="{31ACFE8E-09F0-45DA-B33B-0661D390E54F}" destId="{774022B1-2107-4486-B56B-2FE010C7AEFF}" srcOrd="0" destOrd="0" presId="urn:microsoft.com/office/officeart/2005/8/layout/orgChart1"/>
    <dgm:cxn modelId="{AB383C73-6C50-441A-AFB1-6E3CA846D5C7}" type="presParOf" srcId="{774022B1-2107-4486-B56B-2FE010C7AEFF}" destId="{24F6E424-974F-4F63-BBA7-866FA59015F8}" srcOrd="0" destOrd="0" presId="urn:microsoft.com/office/officeart/2005/8/layout/orgChart1"/>
    <dgm:cxn modelId="{5D64991B-DC65-4E60-81CA-27E0540E52E7}" type="presParOf" srcId="{774022B1-2107-4486-B56B-2FE010C7AEFF}" destId="{C9E24727-C657-47D3-BEAF-7C2C55D79B3D}" srcOrd="1" destOrd="0" presId="urn:microsoft.com/office/officeart/2005/8/layout/orgChart1"/>
    <dgm:cxn modelId="{B68A593D-7DA7-4D37-A626-98727BF2F07E}" type="presParOf" srcId="{31ACFE8E-09F0-45DA-B33B-0661D390E54F}" destId="{0C5177B0-7669-4BE7-853E-C50F5B697A37}" srcOrd="1" destOrd="0" presId="urn:microsoft.com/office/officeart/2005/8/layout/orgChart1"/>
    <dgm:cxn modelId="{EAE6B973-E2E8-4E7A-93ED-47D1EE0F5844}" type="presParOf" srcId="{31ACFE8E-09F0-45DA-B33B-0661D390E54F}" destId="{546742F3-768A-4591-A2B3-5E2B6BA8098A}" srcOrd="2" destOrd="0" presId="urn:microsoft.com/office/officeart/2005/8/layout/orgChart1"/>
    <dgm:cxn modelId="{497C841D-029B-4014-82A0-D1A9D75BB3F2}" type="presParOf" srcId="{D6025944-124D-4C6F-BB77-FD4502B45494}" destId="{FD73E9F1-4A25-4EC5-BFF9-F6618EED5654}" srcOrd="2" destOrd="0" presId="urn:microsoft.com/office/officeart/2005/8/layout/orgChart1"/>
    <dgm:cxn modelId="{87ABEE3D-1E1F-4322-B1D8-60A223670647}" type="presParOf" srcId="{D6025944-124D-4C6F-BB77-FD4502B45494}" destId="{0704A543-7F04-400C-A09D-CD25D41E5F6F}" srcOrd="3" destOrd="0" presId="urn:microsoft.com/office/officeart/2005/8/layout/orgChart1"/>
    <dgm:cxn modelId="{ACEB4A54-704C-4C83-95EB-E088D64AD5C4}" type="presParOf" srcId="{0704A543-7F04-400C-A09D-CD25D41E5F6F}" destId="{6F3114B8-0D5B-47E3-ADB5-CD7F9FDE2486}" srcOrd="0" destOrd="0" presId="urn:microsoft.com/office/officeart/2005/8/layout/orgChart1"/>
    <dgm:cxn modelId="{7225EA4D-610B-4D49-8C10-48537A9FF7AA}" type="presParOf" srcId="{6F3114B8-0D5B-47E3-ADB5-CD7F9FDE2486}" destId="{03C01B95-9C8C-4B82-8B85-FC5075B33B98}" srcOrd="0" destOrd="0" presId="urn:microsoft.com/office/officeart/2005/8/layout/orgChart1"/>
    <dgm:cxn modelId="{14897635-38C8-4A4F-892B-CFF030994679}" type="presParOf" srcId="{6F3114B8-0D5B-47E3-ADB5-CD7F9FDE2486}" destId="{EFADE213-9017-4B37-B406-CA62FCC325F4}" srcOrd="1" destOrd="0" presId="urn:microsoft.com/office/officeart/2005/8/layout/orgChart1"/>
    <dgm:cxn modelId="{6E26D5B8-D9BC-48DB-B67C-13EFC5A354F8}" type="presParOf" srcId="{0704A543-7F04-400C-A09D-CD25D41E5F6F}" destId="{9FED750B-7B9E-4707-A181-786A662DDB65}" srcOrd="1" destOrd="0" presId="urn:microsoft.com/office/officeart/2005/8/layout/orgChart1"/>
    <dgm:cxn modelId="{B027520E-3EB6-4ACA-A506-58736E9D3916}" type="presParOf" srcId="{0704A543-7F04-400C-A09D-CD25D41E5F6F}" destId="{33ED21DD-DEC9-4F16-BC38-D9625BCD20C3}" srcOrd="2" destOrd="0" presId="urn:microsoft.com/office/officeart/2005/8/layout/orgChart1"/>
    <dgm:cxn modelId="{ECF82990-3018-44D8-A20C-AE50A86C2520}" type="presParOf" srcId="{D6025944-124D-4C6F-BB77-FD4502B45494}" destId="{356FF33C-4112-4482-B48E-C4E7BAA6A70E}" srcOrd="4" destOrd="0" presId="urn:microsoft.com/office/officeart/2005/8/layout/orgChart1"/>
    <dgm:cxn modelId="{F15DBE8D-A285-48C0-A498-211D537BE511}" type="presParOf" srcId="{D6025944-124D-4C6F-BB77-FD4502B45494}" destId="{4F97902A-4E13-46AC-A753-FAB0E330F157}" srcOrd="5" destOrd="0" presId="urn:microsoft.com/office/officeart/2005/8/layout/orgChart1"/>
    <dgm:cxn modelId="{99D65BA8-2140-4909-BC5E-C38B66ADFE85}" type="presParOf" srcId="{4F97902A-4E13-46AC-A753-FAB0E330F157}" destId="{2F8D49A1-18E2-4A6C-A858-303E95CCFEE8}" srcOrd="0" destOrd="0" presId="urn:microsoft.com/office/officeart/2005/8/layout/orgChart1"/>
    <dgm:cxn modelId="{5CD0FBF8-5D0A-435D-9CA8-063D9C515BFD}" type="presParOf" srcId="{2F8D49A1-18E2-4A6C-A858-303E95CCFEE8}" destId="{2B2E6F39-13B0-445F-BD62-4B0FFB7053FD}" srcOrd="0" destOrd="0" presId="urn:microsoft.com/office/officeart/2005/8/layout/orgChart1"/>
    <dgm:cxn modelId="{7D9F91D9-4D22-45FC-9132-6DD8EA0EC592}" type="presParOf" srcId="{2F8D49A1-18E2-4A6C-A858-303E95CCFEE8}" destId="{67DCBF96-4A5C-4A6F-8018-2083AAB54CE3}" srcOrd="1" destOrd="0" presId="urn:microsoft.com/office/officeart/2005/8/layout/orgChart1"/>
    <dgm:cxn modelId="{0E90627B-7E65-423C-9B07-B85190FAD24D}" type="presParOf" srcId="{4F97902A-4E13-46AC-A753-FAB0E330F157}" destId="{2496F8C9-1E35-4561-8625-37234A2A385C}" srcOrd="1" destOrd="0" presId="urn:microsoft.com/office/officeart/2005/8/layout/orgChart1"/>
    <dgm:cxn modelId="{E1E7AF7C-C9EC-4025-A800-CD8FD9FB71F6}" type="presParOf" srcId="{4F97902A-4E13-46AC-A753-FAB0E330F157}" destId="{C28DED61-3CDF-4331-A35F-A5457940751F}" srcOrd="2" destOrd="0" presId="urn:microsoft.com/office/officeart/2005/8/layout/orgChart1"/>
    <dgm:cxn modelId="{479CFB61-514B-41ED-8965-751A5892C21A}" type="presParOf" srcId="{D6025944-124D-4C6F-BB77-FD4502B45494}" destId="{C6C06116-8C57-468A-8B41-1B957BF89FCC}" srcOrd="6" destOrd="0" presId="urn:microsoft.com/office/officeart/2005/8/layout/orgChart1"/>
    <dgm:cxn modelId="{4AA89D84-0735-48DB-B9C5-3EDC93587EC4}" type="presParOf" srcId="{D6025944-124D-4C6F-BB77-FD4502B45494}" destId="{DD053AFA-F4D1-474C-8E1F-4C2BE8AA8AD2}" srcOrd="7" destOrd="0" presId="urn:microsoft.com/office/officeart/2005/8/layout/orgChart1"/>
    <dgm:cxn modelId="{9E8EE765-0DE0-4617-9E03-EEDA6A67F6AF}" type="presParOf" srcId="{DD053AFA-F4D1-474C-8E1F-4C2BE8AA8AD2}" destId="{3D4E43B9-1D86-40B3-B386-B5FBF2D79B9D}" srcOrd="0" destOrd="0" presId="urn:microsoft.com/office/officeart/2005/8/layout/orgChart1"/>
    <dgm:cxn modelId="{443E2A1E-D290-4A25-9E56-0A636D433A94}" type="presParOf" srcId="{3D4E43B9-1D86-40B3-B386-B5FBF2D79B9D}" destId="{54D7D0A4-A101-4B70-901B-EBE62B5A2A4E}" srcOrd="0" destOrd="0" presId="urn:microsoft.com/office/officeart/2005/8/layout/orgChart1"/>
    <dgm:cxn modelId="{EDB5B5DB-0B71-4BB3-8F14-4BDF7A78DCBE}" type="presParOf" srcId="{3D4E43B9-1D86-40B3-B386-B5FBF2D79B9D}" destId="{B61FF827-D4BF-41A9-895D-19F9D53330AE}" srcOrd="1" destOrd="0" presId="urn:microsoft.com/office/officeart/2005/8/layout/orgChart1"/>
    <dgm:cxn modelId="{E09DE2CD-47DC-4D3E-909E-0B3A7A0E270E}" type="presParOf" srcId="{DD053AFA-F4D1-474C-8E1F-4C2BE8AA8AD2}" destId="{AFD1AE67-066F-4342-9B3D-0BCE6CA620B7}" srcOrd="1" destOrd="0" presId="urn:microsoft.com/office/officeart/2005/8/layout/orgChart1"/>
    <dgm:cxn modelId="{B880B478-21C4-47E7-B2DB-8139802CED89}" type="presParOf" srcId="{DD053AFA-F4D1-474C-8E1F-4C2BE8AA8AD2}" destId="{0AA519F7-95F0-44E2-947B-8CD9627B8B40}" srcOrd="2" destOrd="0" presId="urn:microsoft.com/office/officeart/2005/8/layout/orgChart1"/>
    <dgm:cxn modelId="{8AF47BF7-947A-4BF0-BAD8-8F0DBCDE7322}" type="presParOf" srcId="{D6025944-124D-4C6F-BB77-FD4502B45494}" destId="{F72153A7-A552-43F5-8D62-C65C23A74197}" srcOrd="8" destOrd="0" presId="urn:microsoft.com/office/officeart/2005/8/layout/orgChart1"/>
    <dgm:cxn modelId="{10C53BEE-6634-41B5-9074-A149CF639837}" type="presParOf" srcId="{D6025944-124D-4C6F-BB77-FD4502B45494}" destId="{1F2D6216-10DD-4454-9BE4-B9F965584448}" srcOrd="9" destOrd="0" presId="urn:microsoft.com/office/officeart/2005/8/layout/orgChart1"/>
    <dgm:cxn modelId="{D24A6E08-5255-440B-95D5-C30ED37E184E}" type="presParOf" srcId="{1F2D6216-10DD-4454-9BE4-B9F965584448}" destId="{6D18ECA2-D394-4106-8B3E-636EBEDBFFC0}" srcOrd="0" destOrd="0" presId="urn:microsoft.com/office/officeart/2005/8/layout/orgChart1"/>
    <dgm:cxn modelId="{2CBB2CFC-5428-43F2-BE95-75BCC58AB3CD}" type="presParOf" srcId="{6D18ECA2-D394-4106-8B3E-636EBEDBFFC0}" destId="{5684FB98-5C00-4E45-9DA7-0F2B0168B7DA}" srcOrd="0" destOrd="0" presId="urn:microsoft.com/office/officeart/2005/8/layout/orgChart1"/>
    <dgm:cxn modelId="{9A7B9C63-A74C-4A28-B180-D8FCD5CC5BFE}" type="presParOf" srcId="{6D18ECA2-D394-4106-8B3E-636EBEDBFFC0}" destId="{5B8C7054-AF54-481C-B358-61C93C5E11EC}" srcOrd="1" destOrd="0" presId="urn:microsoft.com/office/officeart/2005/8/layout/orgChart1"/>
    <dgm:cxn modelId="{34D959B8-DB3D-4D7A-9AF3-BAB5A7BD0545}" type="presParOf" srcId="{1F2D6216-10DD-4454-9BE4-B9F965584448}" destId="{84DB40C5-8ED9-4A18-A97E-ED7B83BBC99C}" srcOrd="1" destOrd="0" presId="urn:microsoft.com/office/officeart/2005/8/layout/orgChart1"/>
    <dgm:cxn modelId="{7A5FB1F7-02A7-4460-BD85-74BEBC700391}" type="presParOf" srcId="{1F2D6216-10DD-4454-9BE4-B9F965584448}" destId="{5ECF6920-2A6F-41A8-89C3-44C5B3AE47ED}" srcOrd="2" destOrd="0" presId="urn:microsoft.com/office/officeart/2005/8/layout/orgChart1"/>
    <dgm:cxn modelId="{7E59C119-247A-4810-9E0F-90441D7F44F1}" type="presParOf" srcId="{61B550A2-AD05-4D59-A009-FCB8F5EE863D}" destId="{49AB7544-9029-4BF0-9BA7-0EC8472A19ED}" srcOrd="2" destOrd="0" presId="urn:microsoft.com/office/officeart/2005/8/layout/orgChart1"/>
    <dgm:cxn modelId="{1EC2A48E-E08A-42AE-83C1-8269D5B3A580}" type="presParOf" srcId="{49AB7544-9029-4BF0-9BA7-0EC8472A19ED}" destId="{F3D54DA1-A4F0-4A31-9C9A-D32353DA992E}" srcOrd="0" destOrd="0" presId="urn:microsoft.com/office/officeart/2005/8/layout/orgChart1"/>
    <dgm:cxn modelId="{51C8D4A0-9CE6-46EE-AC11-B85B97873392}" type="presParOf" srcId="{49AB7544-9029-4BF0-9BA7-0EC8472A19ED}" destId="{C4E8FEE5-D276-4A1F-8A37-49F5DFD2611E}" srcOrd="1" destOrd="0" presId="urn:microsoft.com/office/officeart/2005/8/layout/orgChart1"/>
    <dgm:cxn modelId="{ACD7A4BD-EF11-45B8-A131-53C71DB3F6F8}" type="presParOf" srcId="{C4E8FEE5-D276-4A1F-8A37-49F5DFD2611E}" destId="{8BE38953-7D26-45B8-AE17-B9474B47BCA5}" srcOrd="0" destOrd="0" presId="urn:microsoft.com/office/officeart/2005/8/layout/orgChart1"/>
    <dgm:cxn modelId="{FD9BB848-CC96-47BA-9C79-7965CA633354}" type="presParOf" srcId="{8BE38953-7D26-45B8-AE17-B9474B47BCA5}" destId="{2A975823-BFD0-4896-84DF-BD310C71A121}" srcOrd="0" destOrd="0" presId="urn:microsoft.com/office/officeart/2005/8/layout/orgChart1"/>
    <dgm:cxn modelId="{A9070A7C-4974-4035-A397-8F6FD75E3196}" type="presParOf" srcId="{8BE38953-7D26-45B8-AE17-B9474B47BCA5}" destId="{BDD70D11-4AF8-4628-A132-64A6BDF4755F}" srcOrd="1" destOrd="0" presId="urn:microsoft.com/office/officeart/2005/8/layout/orgChart1"/>
    <dgm:cxn modelId="{3B0A8962-BB65-4858-9912-F941E57D1926}" type="presParOf" srcId="{C4E8FEE5-D276-4A1F-8A37-49F5DFD2611E}" destId="{1774F768-B04D-476A-8387-A903A9244B11}" srcOrd="1" destOrd="0" presId="urn:microsoft.com/office/officeart/2005/8/layout/orgChart1"/>
    <dgm:cxn modelId="{D6DD200A-ADBC-4E8A-83BD-B79A5D8CF2C3}" type="presParOf" srcId="{C4E8FEE5-D276-4A1F-8A37-49F5DFD2611E}" destId="{0551FFDB-86AA-4FA1-80A8-D2A6E247C410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>
                <a:cs typeface="+mn-cs"/>
              </a:defRPr>
            </a:lvl1pPr>
          </a:lstStyle>
          <a:p>
            <a:pPr>
              <a:defRPr/>
            </a:pPr>
            <a:fld id="{7AE96DD6-C067-4B50-822C-30A98CBBCA17}" type="datetimeFigureOut">
              <a:rPr lang="en-US"/>
              <a:pPr>
                <a:defRPr/>
              </a:pPr>
              <a:t>11/15/2011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>
                <a:cs typeface="+mn-cs"/>
              </a:defRPr>
            </a:lvl1pPr>
          </a:lstStyle>
          <a:p>
            <a:pPr>
              <a:defRPr/>
            </a:pPr>
            <a:fld id="{C849E3C3-9B49-4F36-BF94-C307CCB92C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720C1DC-2195-47A4-9D57-959059BBB6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20C1DC-2195-47A4-9D57-959059BBB6B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/>
            <a:fld id="{FF9EF639-79D6-4246-9514-5B54706F8A1A}" type="slidenum">
              <a:rPr lang="en-US" sz="1200">
                <a:latin typeface="Arial" charset="0"/>
              </a:rPr>
              <a:pPr algn="r"/>
              <a:t>10</a:t>
            </a:fld>
            <a:endParaRPr lang="en-US" sz="1200" dirty="0">
              <a:latin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F9C96E-B6BA-41ED-994B-8DB9863268DF}" type="slidenum">
              <a:rPr lang="en-US" smtClean="0">
                <a:cs typeface="Arial" charset="0"/>
              </a:rPr>
              <a:pPr/>
              <a:t>11</a:t>
            </a:fld>
            <a:endParaRPr lang="en-US" dirty="0" smtClean="0">
              <a:cs typeface="Arial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F9C96E-B6BA-41ED-994B-8DB9863268DF}" type="slidenum">
              <a:rPr lang="en-US" smtClean="0">
                <a:cs typeface="Arial" charset="0"/>
              </a:rPr>
              <a:pPr/>
              <a:t>12</a:t>
            </a:fld>
            <a:endParaRPr lang="en-US" dirty="0" smtClean="0">
              <a:cs typeface="Arial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F9C96E-B6BA-41ED-994B-8DB9863268DF}" type="slidenum">
              <a:rPr lang="en-US" smtClean="0">
                <a:cs typeface="Arial" charset="0"/>
              </a:rPr>
              <a:pPr/>
              <a:t>13</a:t>
            </a:fld>
            <a:endParaRPr lang="en-US" dirty="0" smtClean="0">
              <a:cs typeface="Arial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/>
            <a:fld id="{FF9EF639-79D6-4246-9514-5B54706F8A1A}" type="slidenum">
              <a:rPr lang="en-US" sz="1200">
                <a:latin typeface="Arial" charset="0"/>
              </a:rPr>
              <a:pPr algn="r"/>
              <a:t>14</a:t>
            </a:fld>
            <a:endParaRPr lang="en-US" sz="1200" dirty="0">
              <a:latin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20C1DC-2195-47A4-9D57-959059BBB6B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6C6E1A-3CAF-4986-9D7A-D14E0DFF354F}" type="slidenum">
              <a:rPr lang="en-US" smtClean="0">
                <a:cs typeface="Arial" charset="0"/>
              </a:rPr>
              <a:pPr/>
              <a:t>2</a:t>
            </a:fld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6C6E1A-3CAF-4986-9D7A-D14E0DFF354F}" type="slidenum">
              <a:rPr lang="en-US" smtClean="0">
                <a:cs typeface="Arial" charset="0"/>
              </a:rPr>
              <a:pPr/>
              <a:t>3</a:t>
            </a:fld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6C6E1A-3CAF-4986-9D7A-D14E0DFF354F}" type="slidenum">
              <a:rPr lang="en-US" smtClean="0">
                <a:cs typeface="Arial" charset="0"/>
              </a:rPr>
              <a:pPr/>
              <a:t>4</a:t>
            </a:fld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/>
          </a:bodyPr>
          <a:lstStyle/>
          <a:p>
            <a:pPr eaLnBrk="1" hangingPunct="1"/>
            <a:endParaRPr lang="en-US" dirty="0" smtClean="0">
              <a:latin typeface="+mn-lt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6C6E1A-3CAF-4986-9D7A-D14E0DFF354F}" type="slidenum">
              <a:rPr lang="en-US" smtClean="0">
                <a:cs typeface="Arial" charset="0"/>
              </a:rPr>
              <a:pPr/>
              <a:t>5</a:t>
            </a:fld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200" b="1" i="1" dirty="0" smtClean="0">
              <a:latin typeface="+mn-lt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6C6E1A-3CAF-4986-9D7A-D14E0DFF354F}" type="slidenum">
              <a:rPr lang="en-US" smtClean="0">
                <a:cs typeface="Arial" charset="0"/>
              </a:rPr>
              <a:pPr/>
              <a:t>6</a:t>
            </a:fld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  <a:p>
            <a:pPr eaLnBrk="1" hangingPunct="1"/>
            <a:endParaRPr lang="en-US" baseline="0" dirty="0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00B0D6-015C-48B0-AF5C-B941952CD28D}" type="slidenum">
              <a:rPr lang="en-US" smtClean="0">
                <a:cs typeface="Arial" charset="0"/>
              </a:rPr>
              <a:pPr/>
              <a:t>7</a:t>
            </a:fld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E49C97-ABBC-4E1E-95AE-7DEF6FE699A9}" type="slidenum">
              <a:rPr lang="en-US" smtClean="0">
                <a:cs typeface="Arial" charset="0"/>
              </a:rPr>
              <a:pPr/>
              <a:t>8</a:t>
            </a:fld>
            <a:endParaRPr lang="en-US" dirty="0" smtClean="0">
              <a:cs typeface="Arial" charset="0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000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F9C96E-B6BA-41ED-994B-8DB9863268DF}" type="slidenum">
              <a:rPr lang="en-US" smtClean="0">
                <a:cs typeface="Arial" charset="0"/>
              </a:rPr>
              <a:pPr/>
              <a:t>9</a:t>
            </a:fld>
            <a:endParaRPr lang="en-US" dirty="0" smtClean="0">
              <a:cs typeface="Arial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>
            <a:normAutofit fontScale="70000" lnSpcReduction="20000"/>
          </a:bodyPr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E86DF0-11C8-4D1D-9E92-713F599A19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1CB06-E08B-4E86-B98F-C135750E9E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E613D8-F3EA-43BD-8934-288C7036BD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293FED-AA1E-47A8-957D-574B67C172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6FD03-4659-4321-9370-E11790F3C2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B4DF69-2D55-4D31-8435-0E44349E665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67EEE-83AC-4586-8E83-2937DAE50BD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9FDD4B-7993-4FA2-9C13-4E19EAD64C1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08B55-6C6C-4D71-889A-06F9BC6BA93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pPr>
              <a:defRPr/>
            </a:pPr>
            <a:fld id="{6962E8A8-4409-424E-A94D-CDF3F09622F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0392D-CAF9-4F7B-A63A-D1C0E48C306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07935521-66F1-4E51-B8AA-A7FFE043D86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yland.gov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71800"/>
            <a:ext cx="8077200" cy="16733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Building a freight performance measurement system in maryland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143000"/>
            <a:ext cx="8077200" cy="1499616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Presentation for Talking Freight , November 16, 2011</a:t>
            </a:r>
          </a:p>
          <a:p>
            <a:endParaRPr lang="en-US" dirty="0"/>
          </a:p>
          <a:p>
            <a:r>
              <a:rPr lang="en-US" dirty="0" smtClean="0"/>
              <a:t>Debbie Bowden</a:t>
            </a:r>
          </a:p>
          <a:p>
            <a:r>
              <a:rPr lang="en-US" dirty="0" smtClean="0"/>
              <a:t>Freight and Economic Policy Analyst, Office of Freight and Multimodalism</a:t>
            </a:r>
          </a:p>
          <a:p>
            <a:r>
              <a:rPr lang="en-US" dirty="0" smtClean="0"/>
              <a:t>Maryland Department of Transportation</a:t>
            </a:r>
          </a:p>
          <a:p>
            <a:r>
              <a:rPr lang="en-US" dirty="0" smtClean="0"/>
              <a:t>7201 Corporate Center Drive</a:t>
            </a:r>
          </a:p>
          <a:p>
            <a:r>
              <a:rPr lang="en-US" dirty="0" smtClean="0"/>
              <a:t>Hanover, Maryland 21076</a:t>
            </a:r>
          </a:p>
          <a:p>
            <a:r>
              <a:rPr lang="en-US" dirty="0" smtClean="0"/>
              <a:t>410-865-1094 dbowden1@mdot.state.md.us</a:t>
            </a:r>
            <a:endParaRPr lang="en-US" dirty="0"/>
          </a:p>
        </p:txBody>
      </p:sp>
      <p:pic>
        <p:nvPicPr>
          <p:cNvPr id="45058" name="Picture 2" descr="maryland.gov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5257800"/>
            <a:ext cx="2646677" cy="1417864"/>
          </a:xfrm>
          <a:prstGeom prst="rect">
            <a:avLst/>
          </a:prstGeom>
          <a:noFill/>
        </p:spPr>
      </p:pic>
      <p:grpSp>
        <p:nvGrpSpPr>
          <p:cNvPr id="4" name="Group 8"/>
          <p:cNvGrpSpPr/>
          <p:nvPr/>
        </p:nvGrpSpPr>
        <p:grpSpPr>
          <a:xfrm>
            <a:off x="4876800" y="5943600"/>
            <a:ext cx="3657600" cy="646331"/>
            <a:chOff x="4648200" y="5943600"/>
            <a:chExt cx="3810000" cy="646331"/>
          </a:xfrm>
        </p:grpSpPr>
        <p:sp>
          <p:nvSpPr>
            <p:cNvPr id="7" name="TextBox 6"/>
            <p:cNvSpPr txBox="1"/>
            <p:nvPr/>
          </p:nvSpPr>
          <p:spPr>
            <a:xfrm>
              <a:off x="4648200" y="5943600"/>
              <a:ext cx="381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Magneto" pitchFamily="82" charset="0"/>
                </a:rPr>
                <a:t>Office of Freight and Multimodalism</a:t>
              </a:r>
              <a:endParaRPr lang="en-US" dirty="0">
                <a:latin typeface="Magneto" pitchFamily="82" charset="0"/>
              </a:endParaRPr>
            </a:p>
          </p:txBody>
        </p:sp>
        <p:pic>
          <p:nvPicPr>
            <p:cNvPr id="45062" name="Picture 6" descr="MDOT Logo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585075" y="5943600"/>
              <a:ext cx="815340" cy="6096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Process – the mechanics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2800" dirty="0" smtClean="0"/>
              <a:t>Integrated into  the established collection and reporting system</a:t>
            </a:r>
          </a:p>
          <a:p>
            <a:pPr marL="514350" indent="-514350"/>
            <a:r>
              <a:rPr lang="en-US" sz="2800" dirty="0" smtClean="0"/>
              <a:t>Highlighted freight measures:</a:t>
            </a:r>
          </a:p>
          <a:p>
            <a:pPr marL="816102" lvl="1" indent="-514350"/>
            <a:r>
              <a:rPr lang="en-US" sz="2400" dirty="0" smtClean="0"/>
              <a:t>Index</a:t>
            </a:r>
          </a:p>
          <a:p>
            <a:pPr marL="816102" lvl="1" indent="-514350"/>
            <a:r>
              <a:rPr lang="en-US" sz="2400" dirty="0" smtClean="0"/>
              <a:t>Narrative</a:t>
            </a:r>
          </a:p>
          <a:p>
            <a:pPr marL="514350" indent="-514350"/>
            <a:endParaRPr lang="en-US" sz="2800" dirty="0" smtClean="0"/>
          </a:p>
          <a:p>
            <a:pPr marL="514350" indent="-514350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Process – identified measures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 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1447800"/>
          <a:ext cx="8610600" cy="5029199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819400"/>
                <a:gridCol w="5791200"/>
              </a:tblGrid>
              <a:tr h="734013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FREIGHT</a:t>
                      </a:r>
                      <a:r>
                        <a:rPr lang="en-US" baseline="0" dirty="0" smtClean="0"/>
                        <a:t> PERFORMANCE MEASURES REPORTED IN ATTAINMENT REPORT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4013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GOAL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PERFORMANCE</a:t>
                      </a:r>
                      <a:r>
                        <a:rPr lang="en-US" b="1" baseline="0" dirty="0" smtClean="0"/>
                        <a:t> MEASURE</a:t>
                      </a:r>
                      <a:endParaRPr lang="en-US" b="1" dirty="0"/>
                    </a:p>
                  </a:txBody>
                  <a:tcPr/>
                </a:tc>
              </a:tr>
              <a:tr h="1761636">
                <a:tc>
                  <a:txBody>
                    <a:bodyPr/>
                    <a:lstStyle/>
                    <a:p>
                      <a:r>
                        <a:rPr lang="en-US" dirty="0" smtClean="0"/>
                        <a:t>Quality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Average truck turn-around time at marine terminal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Percentage of the Maryland highway network in overall preferred maintenance condition</a:t>
                      </a:r>
                      <a:endParaRPr lang="en-US" dirty="0"/>
                    </a:p>
                  </a:txBody>
                  <a:tcPr/>
                </a:tc>
              </a:tr>
              <a:tr h="1799537">
                <a:tc>
                  <a:txBody>
                    <a:bodyPr/>
                    <a:lstStyle/>
                    <a:p>
                      <a:r>
                        <a:rPr lang="en-US" dirty="0" smtClean="0"/>
                        <a:t>Safety &amp; Security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Annual number and rate of traffic fatalities</a:t>
                      </a:r>
                      <a:r>
                        <a:rPr lang="en-US" baseline="0" dirty="0" smtClean="0"/>
                        <a:t> and personal injuries on all roads in Maryland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Process – identified measures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1371600"/>
          <a:ext cx="8610600" cy="5154665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819400"/>
                <a:gridCol w="5791200"/>
              </a:tblGrid>
              <a:tr h="73152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FREIGHT</a:t>
                      </a:r>
                      <a:r>
                        <a:rPr lang="en-US" baseline="0" dirty="0" smtClean="0"/>
                        <a:t> PERFORMANCE MEASURES REPORTED IN ATTAINMENT REPORT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365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GOAL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PERFORMANCE</a:t>
                      </a:r>
                      <a:r>
                        <a:rPr lang="en-US" b="1" baseline="0" dirty="0" smtClean="0"/>
                        <a:t> MEASURE</a:t>
                      </a:r>
                      <a:endParaRPr lang="en-US" b="1" dirty="0"/>
                    </a:p>
                  </a:txBody>
                  <a:tcPr/>
                </a:tc>
              </a:tr>
              <a:tr h="1134140">
                <a:tc>
                  <a:txBody>
                    <a:bodyPr/>
                    <a:lstStyle/>
                    <a:p>
                      <a:r>
                        <a:rPr lang="en-US" dirty="0" smtClean="0"/>
                        <a:t>System Preservation &amp; Performance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Number of bridges and percent that are structurally deficient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Percent of roadway miles with acceptable ride condition</a:t>
                      </a:r>
                      <a:endParaRPr lang="en-US" dirty="0"/>
                    </a:p>
                  </a:txBody>
                  <a:tcPr/>
                </a:tc>
              </a:tr>
              <a:tr h="1814623">
                <a:tc>
                  <a:txBody>
                    <a:bodyPr/>
                    <a:lstStyle/>
                    <a:p>
                      <a:r>
                        <a:rPr lang="en-US" dirty="0" smtClean="0"/>
                        <a:t>Connectivity for Daily Life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Port of Baltimore foreign cargo and general cargo tonnage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Percent of freeway lane-miles and arterial lane-miles with average annual volumes at or above congested levels</a:t>
                      </a:r>
                      <a:endParaRPr lang="en-US" dirty="0"/>
                    </a:p>
                  </a:txBody>
                  <a:tcPr/>
                </a:tc>
              </a:tr>
              <a:tr h="1020726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value (millions) and total tonnage  (thousands) for originating and terminating freight in Maryland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Process – identified measures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1676400"/>
          <a:ext cx="8229600" cy="439784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8229600"/>
              </a:tblGrid>
              <a:tr h="52778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FREIGHT</a:t>
                      </a:r>
                      <a:r>
                        <a:rPr lang="en-US" baseline="0" dirty="0" smtClean="0"/>
                        <a:t> MOBILITY KEY PERFORMANCE INDICATORS REPORTED  </a:t>
                      </a:r>
                    </a:p>
                    <a:p>
                      <a:pPr algn="ctr"/>
                      <a:r>
                        <a:rPr lang="en-US" baseline="0" dirty="0" smtClean="0"/>
                        <a:t>BY STATE HIGHWAY ADMINISTRATION </a:t>
                      </a:r>
                      <a:endParaRPr lang="en-US" dirty="0"/>
                    </a:p>
                  </a:txBody>
                  <a:tcPr/>
                </a:tc>
              </a:tr>
              <a:tr h="94103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Number of bottlenecks along the statewide freight network </a:t>
                      </a:r>
                    </a:p>
                  </a:txBody>
                  <a:tcPr/>
                </a:tc>
              </a:tr>
              <a:tr h="9612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dirty="0" smtClean="0"/>
                        <a:t>Amount of time savings for trucks due to delay reduction gained by implementing the CVISN program </a:t>
                      </a:r>
                    </a:p>
                  </a:txBody>
                  <a:tcPr/>
                </a:tc>
              </a:tr>
              <a:tr h="94103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Amount of delay on roadway system due to bottlenecks along statewide freight network </a:t>
                      </a:r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Amount of delay for trucks due to bottlenecks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Continuation strategy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2400" dirty="0" smtClean="0"/>
              <a:t>Participate in development of next 20-year vision document</a:t>
            </a:r>
          </a:p>
          <a:p>
            <a:pPr marL="514350" indent="-514350"/>
            <a:r>
              <a:rPr lang="en-US" sz="2400" dirty="0" smtClean="0"/>
              <a:t>Develop an internal reporting document to reflect successes of our freight planning efforts</a:t>
            </a:r>
          </a:p>
          <a:p>
            <a:pPr marL="514350" indent="-514350"/>
            <a:r>
              <a:rPr lang="en-US" sz="2400" dirty="0" smtClean="0"/>
              <a:t>Continue outreach and education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more information, please contact me.</a:t>
            </a:r>
          </a:p>
          <a:p>
            <a:pPr>
              <a:buNone/>
            </a:pPr>
            <a:r>
              <a:rPr lang="en-US" dirty="0" smtClean="0"/>
              <a:t>Debbie Bowden 410-865-1094 or dbowden1@mdot.state.md.us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Objectives of this presentation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Present Maryland’s framework for a  freight performance measurement system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Explain the approach and process in building the  system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Highlight successes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Outline the continuation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Maryland Freight System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Port of Baltimore and Port of Salisbury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Two Class I Railroads –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CSX  - National Gateway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Norfolk Southern – Crescent Corridor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Major highway freight corridors –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I-95 and I-81 north-south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I-70 and I-68 east-west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Three airports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467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Department structure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304800" y="533400"/>
          <a:ext cx="84582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Guiding documents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Maryland Transportation Plan</a:t>
            </a:r>
          </a:p>
          <a:p>
            <a:r>
              <a:rPr lang="en-US" dirty="0" smtClean="0"/>
              <a:t>Annual Attainment Report</a:t>
            </a:r>
            <a:endParaRPr lang="en-US" sz="2800" dirty="0" smtClean="0"/>
          </a:p>
          <a:p>
            <a:r>
              <a:rPr lang="en-US" dirty="0" smtClean="0"/>
              <a:t>Statewide Freight Plan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Process – the approach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Collaboration</a:t>
            </a:r>
          </a:p>
          <a:p>
            <a:r>
              <a:rPr lang="en-US" dirty="0" smtClean="0"/>
              <a:t>Cooperation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Process – gathered measures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Collected measures </a:t>
            </a:r>
          </a:p>
          <a:p>
            <a:pPr eaLnBrk="1" hangingPunct="1">
              <a:defRPr/>
            </a:pPr>
            <a:r>
              <a:rPr lang="en-US" dirty="0" smtClean="0"/>
              <a:t>Interviews and outreach </a:t>
            </a:r>
          </a:p>
          <a:p>
            <a:pPr eaLnBrk="1" hangingPunct="1">
              <a:defRPr/>
            </a:pPr>
            <a:r>
              <a:rPr lang="en-US" dirty="0" smtClean="0"/>
              <a:t>Over 70 freight performance measures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Process -- guiding principles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Purposeful </a:t>
            </a:r>
          </a:p>
          <a:p>
            <a:pPr eaLnBrk="1" hangingPunct="1">
              <a:defRPr/>
            </a:pPr>
            <a:r>
              <a:rPr lang="en-US" dirty="0" smtClean="0"/>
              <a:t>Maintainable </a:t>
            </a:r>
          </a:p>
          <a:p>
            <a:pPr eaLnBrk="1" hangingPunct="1">
              <a:defRPr/>
            </a:pPr>
            <a:r>
              <a:rPr lang="en-US" dirty="0" smtClean="0"/>
              <a:t>Manageable </a:t>
            </a:r>
          </a:p>
          <a:p>
            <a:pPr eaLnBrk="1" hangingPunct="1">
              <a:defRPr/>
            </a:pPr>
            <a:r>
              <a:rPr lang="en-US" dirty="0" smtClean="0"/>
              <a:t>Integrated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Process – established the context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Develop categories for the purpose of the data/measurement</a:t>
            </a:r>
          </a:p>
          <a:p>
            <a:pPr lvl="1"/>
            <a:r>
              <a:rPr lang="en-US" dirty="0" smtClean="0"/>
              <a:t>Measure actionable policy goals and objectives</a:t>
            </a:r>
          </a:p>
          <a:p>
            <a:pPr lvl="1"/>
            <a:r>
              <a:rPr lang="en-US" dirty="0" smtClean="0"/>
              <a:t>Measure need and benefit/cost in order to forecast freight projects</a:t>
            </a:r>
          </a:p>
          <a:p>
            <a:pPr lvl="1"/>
            <a:r>
              <a:rPr lang="en-US" dirty="0" smtClean="0"/>
              <a:t>Measure the achievement of the freight system through key indicators</a:t>
            </a:r>
          </a:p>
          <a:p>
            <a:pPr lvl="1"/>
            <a:r>
              <a:rPr lang="en-US" dirty="0" smtClean="0"/>
              <a:t>Provide data to populate freight system modeling</a:t>
            </a:r>
          </a:p>
          <a:p>
            <a:pPr lvl="1"/>
            <a:r>
              <a:rPr lang="en-US" dirty="0" smtClean="0"/>
              <a:t>Influence and respond to possible freight performance measure requirements in next federal surface transportation authorization 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Correlated goals, policies, and measurements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1746</TotalTime>
  <Words>514</Words>
  <Application>Microsoft Office PowerPoint</Application>
  <PresentationFormat>On-screen Show (4:3)</PresentationFormat>
  <Paragraphs>113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Technic</vt:lpstr>
      <vt:lpstr>Building a freight performance measurement system in maryland</vt:lpstr>
      <vt:lpstr>Objectives of this presentation</vt:lpstr>
      <vt:lpstr>Maryland Freight System</vt:lpstr>
      <vt:lpstr>Department structure</vt:lpstr>
      <vt:lpstr>Guiding documents</vt:lpstr>
      <vt:lpstr>Process – the approach</vt:lpstr>
      <vt:lpstr>Process – gathered measures</vt:lpstr>
      <vt:lpstr>Process -- guiding principles</vt:lpstr>
      <vt:lpstr>Process – established the context</vt:lpstr>
      <vt:lpstr>Process – the mechanics</vt:lpstr>
      <vt:lpstr>Process – identified measures</vt:lpstr>
      <vt:lpstr>Process – identified measures</vt:lpstr>
      <vt:lpstr>Process – identified measures</vt:lpstr>
      <vt:lpstr>Continuation strategy</vt:lpstr>
      <vt:lpstr>Questions and Answers</vt:lpstr>
    </vt:vector>
  </TitlesOfParts>
  <Company>MDOT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mgretsinger</dc:creator>
  <cp:lastModifiedBy>dbowden1</cp:lastModifiedBy>
  <cp:revision>119</cp:revision>
  <dcterms:created xsi:type="dcterms:W3CDTF">2009-09-10T15:05:54Z</dcterms:created>
  <dcterms:modified xsi:type="dcterms:W3CDTF">2011-11-15T15:58:33Z</dcterms:modified>
</cp:coreProperties>
</file>