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6"/>
  </p:notesMasterIdLst>
  <p:handoutMasterIdLst>
    <p:handoutMasterId r:id="rId27"/>
  </p:handoutMasterIdLst>
  <p:sldIdLst>
    <p:sldId id="265" r:id="rId2"/>
    <p:sldId id="356" r:id="rId3"/>
    <p:sldId id="359" r:id="rId4"/>
    <p:sldId id="352" r:id="rId5"/>
    <p:sldId id="337" r:id="rId6"/>
    <p:sldId id="339" r:id="rId7"/>
    <p:sldId id="338" r:id="rId8"/>
    <p:sldId id="340" r:id="rId9"/>
    <p:sldId id="341" r:id="rId10"/>
    <p:sldId id="357" r:id="rId11"/>
    <p:sldId id="358" r:id="rId12"/>
    <p:sldId id="360"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Verdana" pitchFamily="34" charset="0"/>
        <a:ea typeface="+mn-ea"/>
        <a:cs typeface="+mn-cs"/>
      </a:defRPr>
    </a:lvl1pPr>
    <a:lvl2pPr marL="457200" algn="l" rtl="0" fontAlgn="base">
      <a:spcBef>
        <a:spcPct val="0"/>
      </a:spcBef>
      <a:spcAft>
        <a:spcPct val="0"/>
      </a:spcAft>
      <a:defRPr sz="2800" kern="1200">
        <a:solidFill>
          <a:schemeClr val="tx1"/>
        </a:solidFill>
        <a:latin typeface="Verdana" pitchFamily="34" charset="0"/>
        <a:ea typeface="+mn-ea"/>
        <a:cs typeface="+mn-cs"/>
      </a:defRPr>
    </a:lvl2pPr>
    <a:lvl3pPr marL="914400" algn="l" rtl="0" fontAlgn="base">
      <a:spcBef>
        <a:spcPct val="0"/>
      </a:spcBef>
      <a:spcAft>
        <a:spcPct val="0"/>
      </a:spcAft>
      <a:defRPr sz="2800" kern="1200">
        <a:solidFill>
          <a:schemeClr val="tx1"/>
        </a:solidFill>
        <a:latin typeface="Verdana" pitchFamily="34" charset="0"/>
        <a:ea typeface="+mn-ea"/>
        <a:cs typeface="+mn-cs"/>
      </a:defRPr>
    </a:lvl3pPr>
    <a:lvl4pPr marL="1371600" algn="l" rtl="0" fontAlgn="base">
      <a:spcBef>
        <a:spcPct val="0"/>
      </a:spcBef>
      <a:spcAft>
        <a:spcPct val="0"/>
      </a:spcAft>
      <a:defRPr sz="2800" kern="1200">
        <a:solidFill>
          <a:schemeClr val="tx1"/>
        </a:solidFill>
        <a:latin typeface="Verdana" pitchFamily="34" charset="0"/>
        <a:ea typeface="+mn-ea"/>
        <a:cs typeface="+mn-cs"/>
      </a:defRPr>
    </a:lvl4pPr>
    <a:lvl5pPr marL="1828800" algn="l" rtl="0" fontAlgn="base">
      <a:spcBef>
        <a:spcPct val="0"/>
      </a:spcBef>
      <a:spcAft>
        <a:spcPct val="0"/>
      </a:spcAft>
      <a:defRPr sz="2800" kern="1200">
        <a:solidFill>
          <a:schemeClr val="tx1"/>
        </a:solidFill>
        <a:latin typeface="Verdana" pitchFamily="34" charset="0"/>
        <a:ea typeface="+mn-ea"/>
        <a:cs typeface="+mn-cs"/>
      </a:defRPr>
    </a:lvl5pPr>
    <a:lvl6pPr marL="2286000" algn="l" defTabSz="914400" rtl="0" eaLnBrk="1" latinLnBrk="0" hangingPunct="1">
      <a:defRPr sz="2800" kern="1200">
        <a:solidFill>
          <a:schemeClr val="tx1"/>
        </a:solidFill>
        <a:latin typeface="Verdana" pitchFamily="34" charset="0"/>
        <a:ea typeface="+mn-ea"/>
        <a:cs typeface="+mn-cs"/>
      </a:defRPr>
    </a:lvl6pPr>
    <a:lvl7pPr marL="2743200" algn="l" defTabSz="914400" rtl="0" eaLnBrk="1" latinLnBrk="0" hangingPunct="1">
      <a:defRPr sz="2800" kern="1200">
        <a:solidFill>
          <a:schemeClr val="tx1"/>
        </a:solidFill>
        <a:latin typeface="Verdana" pitchFamily="34" charset="0"/>
        <a:ea typeface="+mn-ea"/>
        <a:cs typeface="+mn-cs"/>
      </a:defRPr>
    </a:lvl7pPr>
    <a:lvl8pPr marL="3200400" algn="l" defTabSz="914400" rtl="0" eaLnBrk="1" latinLnBrk="0" hangingPunct="1">
      <a:defRPr sz="2800" kern="1200">
        <a:solidFill>
          <a:schemeClr val="tx1"/>
        </a:solidFill>
        <a:latin typeface="Verdana" pitchFamily="34" charset="0"/>
        <a:ea typeface="+mn-ea"/>
        <a:cs typeface="+mn-cs"/>
      </a:defRPr>
    </a:lvl8pPr>
    <a:lvl9pPr marL="3657600" algn="l" defTabSz="914400" rtl="0" eaLnBrk="1" latinLnBrk="0" hangingPunct="1">
      <a:defRPr sz="28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000000"/>
    <a:srgbClr val="A50021"/>
    <a:srgbClr val="006600"/>
    <a:srgbClr val="0066FF"/>
    <a:srgbClr val="666633"/>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25" autoAdjust="0"/>
    <p:restoredTop sz="89408" autoAdjust="0"/>
  </p:normalViewPr>
  <p:slideViewPr>
    <p:cSldViewPr>
      <p:cViewPr>
        <p:scale>
          <a:sx n="66" d="100"/>
          <a:sy n="66" d="100"/>
        </p:scale>
        <p:origin x="-432"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50"/>
    </p:cViewPr>
  </p:sorterViewPr>
  <p:notesViewPr>
    <p:cSldViewPr>
      <p:cViewPr varScale="1">
        <p:scale>
          <a:sx n="84" d="100"/>
          <a:sy n="84" d="100"/>
        </p:scale>
        <p:origin x="-22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defRPr>
            </a:lvl1pPr>
          </a:lstStyle>
          <a:p>
            <a:pPr>
              <a:defRPr/>
            </a:pPr>
            <a:endParaRPr lang="en-US"/>
          </a:p>
        </p:txBody>
      </p:sp>
      <p:sp>
        <p:nvSpPr>
          <p:cNvPr id="829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defRPr>
            </a:lvl1pPr>
          </a:lstStyle>
          <a:p>
            <a:pPr>
              <a:defRPr/>
            </a:pPr>
            <a:endParaRPr lang="en-US"/>
          </a:p>
        </p:txBody>
      </p:sp>
      <p:sp>
        <p:nvSpPr>
          <p:cNvPr id="829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defRPr>
            </a:lvl1pPr>
          </a:lstStyle>
          <a:p>
            <a:pPr>
              <a:defRPr/>
            </a:pPr>
            <a:endParaRPr lang="en-US"/>
          </a:p>
        </p:txBody>
      </p:sp>
      <p:sp>
        <p:nvSpPr>
          <p:cNvPr id="829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2174095-64AE-41B9-A304-3A96EFE6518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092A970-368F-4E62-96B2-B5390207791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7D651ED-E240-4DE1-8F76-87E6F171C218}" type="slidenum">
              <a:rPr lang="en-US" smtClean="0"/>
              <a:pPr/>
              <a:t>1</a:t>
            </a:fld>
            <a:endParaRPr lang="en-US" smtClean="0"/>
          </a:p>
        </p:txBody>
      </p:sp>
      <p:sp>
        <p:nvSpPr>
          <p:cNvPr id="18435" name="Rectangle 2"/>
          <p:cNvSpPr>
            <a:spLocks noGrp="1" noRot="1" noChangeAspect="1" noChangeArrowheads="1" noTextEdit="1"/>
          </p:cNvSpPr>
          <p:nvPr>
            <p:ph type="sldImg"/>
          </p:nvPr>
        </p:nvSpPr>
        <p:spPr>
          <a:xfrm>
            <a:off x="2206625" y="300038"/>
            <a:ext cx="2184400" cy="1638300"/>
          </a:xfrm>
          <a:ln/>
        </p:spPr>
      </p:sp>
      <p:sp>
        <p:nvSpPr>
          <p:cNvPr id="18436" name="Rectangle 3"/>
          <p:cNvSpPr>
            <a:spLocks noGrp="1" noChangeArrowheads="1"/>
          </p:cNvSpPr>
          <p:nvPr>
            <p:ph type="body" idx="1"/>
          </p:nvPr>
        </p:nvSpPr>
        <p:spPr>
          <a:xfrm>
            <a:off x="685800" y="2024063"/>
            <a:ext cx="5486400" cy="6434137"/>
          </a:xfrm>
          <a:noFill/>
          <a:ln/>
        </p:spPr>
        <p:txBody>
          <a:bodyPr/>
          <a:lstStyle/>
          <a:p>
            <a:pPr eaLnBrk="1" hangingPunct="1"/>
            <a:endParaRPr 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A29799-E2AE-405D-8A20-D3E098A97490}" type="slidenum">
              <a:rPr lang="en-US" sz="1200">
                <a:latin typeface="Arial" charset="0"/>
              </a:rPr>
              <a:pPr algn="r" eaLnBrk="1" hangingPunct="1"/>
              <a:t>19</a:t>
            </a:fld>
            <a:endParaRPr lang="en-US" sz="1200"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A29799-E2AE-405D-8A20-D3E098A97490}" type="slidenum">
              <a:rPr lang="en-US" sz="1200">
                <a:latin typeface="Arial" charset="0"/>
              </a:rPr>
              <a:pPr algn="r" eaLnBrk="1" hangingPunct="1"/>
              <a:t>20</a:t>
            </a:fld>
            <a:endParaRPr lang="en-US" sz="1200"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A29799-E2AE-405D-8A20-D3E098A97490}" type="slidenum">
              <a:rPr lang="en-US" sz="1200">
                <a:latin typeface="Arial" charset="0"/>
              </a:rPr>
              <a:pPr algn="r" eaLnBrk="1" hangingPunct="1"/>
              <a:t>22</a:t>
            </a:fld>
            <a:endParaRPr lang="en-US" sz="1200"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CA7D676-5FA9-4033-9AB9-7011259B9E98}" type="slidenum">
              <a:rPr lang="en-US" smtClean="0"/>
              <a:pPr/>
              <a:t>23</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CA7D676-5FA9-4033-9AB9-7011259B9E98}" type="slidenum">
              <a:rPr lang="en-US" smtClean="0"/>
              <a:pPr/>
              <a:t>24</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D28CB67-0828-40E6-9829-A245D011B9EE}" type="slidenum">
              <a:rPr lang="en-US" smtClean="0"/>
              <a:pPr/>
              <a:t>2</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mtClean="0"/>
              <a:t>This slide exemplifies the legislative process.  Peggy Tadej of the NVRC asked me to cover the overall programmatic process. It takes a lot to create and maintain a program.  This should be explained to meeting attendees.</a:t>
            </a:r>
          </a:p>
          <a:p>
            <a:pPr eaLnBrk="1" hangingPunct="1"/>
            <a:endParaRPr lang="en-US" smtClean="0"/>
          </a:p>
          <a:p>
            <a:pPr eaLnBrk="1" hangingPunct="1"/>
            <a:r>
              <a:rPr lang="en-US" b="1" i="1" smtClean="0">
                <a:solidFill>
                  <a:srgbClr val="0000FF"/>
                </a:solidFill>
              </a:rPr>
              <a:t>Great slide!  Just reorder the bullets so they flow in date order.  Right now the dates seem to jump around.  Once fixed, I will add this one to my ‘arsenal’ of slides.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9106F8C-6E83-44F1-90AE-5B8D072C8478}" type="slidenum">
              <a:rPr lang="en-US" smtClean="0"/>
              <a:pPr/>
              <a:t>10</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smtClean="0"/>
              <a:t>This slide covers more details for “FY2011” stemming from the prior slide.  It discusses funded and unfunded DOT resources including TIGER Grants.</a:t>
            </a:r>
          </a:p>
          <a:p>
            <a:pPr eaLnBrk="1" hangingPunct="1"/>
            <a:endParaRPr lang="en-US" smtClean="0"/>
          </a:p>
          <a:p>
            <a:pPr eaLnBrk="1" hangingPunct="1"/>
            <a:r>
              <a:rPr lang="en-US" smtClean="0"/>
              <a:t>The picture is a Puget Sound Ferry Service.</a:t>
            </a:r>
          </a:p>
          <a:p>
            <a:pPr eaLnBrk="1" hangingPunct="1"/>
            <a:endParaRPr lang="en-US" smtClean="0"/>
          </a:p>
          <a:p>
            <a:pPr eaLnBrk="1" hangingPunct="1"/>
            <a:r>
              <a:rPr lang="en-US" b="1" i="1" smtClean="0">
                <a:solidFill>
                  <a:srgbClr val="0000FF"/>
                </a:solidFill>
              </a:rPr>
              <a:t>For TIGER – add </a:t>
            </a:r>
          </a:p>
          <a:p>
            <a:pPr eaLnBrk="1" hangingPunct="1"/>
            <a:r>
              <a:rPr lang="en-US" b="1" i="1" smtClean="0">
                <a:solidFill>
                  <a:srgbClr val="0000FF"/>
                </a:solidFill>
              </a:rPr>
              <a:t>California Green Trade Corridor</a:t>
            </a:r>
          </a:p>
          <a:p>
            <a:pPr eaLnBrk="1" hangingPunct="1"/>
            <a:r>
              <a:rPr lang="en-US" b="1" i="1" smtClean="0">
                <a:solidFill>
                  <a:srgbClr val="0000FF"/>
                </a:solidFill>
              </a:rPr>
              <a:t>Quonset Wind Energy/Surface Transportation</a:t>
            </a:r>
          </a:p>
          <a:p>
            <a:pPr eaLnBrk="1" hangingPunct="1"/>
            <a:endParaRPr lang="en-US" b="1" i="1" smtClean="0">
              <a:solidFill>
                <a:srgbClr val="0000FF"/>
              </a:solidFill>
            </a:endParaRPr>
          </a:p>
          <a:p>
            <a:pPr eaLnBrk="1" hangingPunct="1"/>
            <a:r>
              <a:rPr lang="en-US" b="1" i="1" smtClean="0">
                <a:solidFill>
                  <a:srgbClr val="0000FF"/>
                </a:solidFill>
              </a:rPr>
              <a:t>Beautiful picture.</a:t>
            </a:r>
          </a:p>
          <a:p>
            <a:pPr eaLnBrk="1" hangingPunct="1"/>
            <a:endParaRPr lang="en-US" b="1" i="1" smtClean="0">
              <a:solidFill>
                <a:srgbClr val="0000FF"/>
              </a:solidFill>
            </a:endParaRPr>
          </a:p>
          <a:p>
            <a:pPr eaLnBrk="1" hangingPunct="1"/>
            <a:r>
              <a:rPr lang="en-US" b="1" i="1" smtClean="0">
                <a:solidFill>
                  <a:srgbClr val="0000FF"/>
                </a:solidFill>
              </a:rPr>
              <a:t>Formatting for this slide and the next are different.  Title of agencies are in white on this slide and bold red on the next.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5DA2F90-6304-411B-9B11-94DAC0B0FE91}" type="slidenum">
              <a:rPr lang="en-US" smtClean="0"/>
              <a:pPr/>
              <a:t>11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smtClean="0"/>
              <a:t>This slide continues the forethought of available DOT resources but continues with DOD, DHS, and even Commonwealth resources.</a:t>
            </a:r>
          </a:p>
          <a:p>
            <a:pPr eaLnBrk="1" hangingPunct="1"/>
            <a:endParaRPr lang="en-US" smtClean="0"/>
          </a:p>
          <a:p>
            <a:pPr eaLnBrk="1" hangingPunct="1"/>
            <a:r>
              <a:rPr lang="en-US" smtClean="0"/>
              <a:t>The pictures provide an example of San Francisco-Oakland Bay Ferry Services and intermodal passenger activity.  These services were key in the Prieta Loma Earthquake.</a:t>
            </a:r>
          </a:p>
          <a:p>
            <a:pPr eaLnBrk="1" hangingPunct="1"/>
            <a:endParaRPr lang="en-US" smtClean="0"/>
          </a:p>
          <a:p>
            <a:pPr eaLnBrk="1" hangingPunct="1"/>
            <a:r>
              <a:rPr lang="en-US" b="1" i="1" smtClean="0">
                <a:solidFill>
                  <a:srgbClr val="0000FF"/>
                </a:solidFill>
              </a:rPr>
              <a:t>Would EPA’s clean engine program apply to this list?  What about Capital Construction funds?</a:t>
            </a:r>
          </a:p>
          <a:p>
            <a:pPr eaLnBrk="1" hangingPunct="1"/>
            <a:endParaRPr lang="en-US" b="1" i="1" smtClean="0">
              <a:solidFill>
                <a:srgbClr val="0000FF"/>
              </a:solidFill>
            </a:endParaRPr>
          </a:p>
          <a:p>
            <a:pPr eaLnBrk="1" hangingPunct="1"/>
            <a:endParaRPr lang="en-US" b="1" i="1" smtClean="0">
              <a:solidFill>
                <a:srgbClr val="0000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6BB8B4E-B521-4CA6-A068-7FC213D2BAAF}" type="slidenum">
              <a:rPr lang="en-US" smtClean="0"/>
              <a:pPr/>
              <a:t>13</a:t>
            </a:fld>
            <a:endParaRPr lang="en-US" dirty="0" smtClean="0"/>
          </a:p>
        </p:txBody>
      </p:sp>
      <p:sp>
        <p:nvSpPr>
          <p:cNvPr id="30723" name="Rectangle 2"/>
          <p:cNvSpPr>
            <a:spLocks noGrp="1" noRot="1" noChangeAspect="1" noChangeArrowheads="1" noTextEdit="1"/>
          </p:cNvSpPr>
          <p:nvPr>
            <p:ph type="sldImg"/>
          </p:nvPr>
        </p:nvSpPr>
        <p:spPr>
          <a:xfrm>
            <a:off x="2206625" y="300038"/>
            <a:ext cx="2184400" cy="1638300"/>
          </a:xfrm>
          <a:ln/>
        </p:spPr>
      </p:sp>
      <p:sp>
        <p:nvSpPr>
          <p:cNvPr id="30724" name="Rectangle 3"/>
          <p:cNvSpPr>
            <a:spLocks noGrp="1" noChangeArrowheads="1"/>
          </p:cNvSpPr>
          <p:nvPr>
            <p:ph type="body" idx="1"/>
          </p:nvPr>
        </p:nvSpPr>
        <p:spPr>
          <a:xfrm>
            <a:off x="685800" y="2024063"/>
            <a:ext cx="5486400" cy="6434137"/>
          </a:xfrm>
          <a:noFill/>
          <a:ln/>
        </p:spPr>
        <p:txBody>
          <a:bodyPr/>
          <a:lstStyle/>
          <a:p>
            <a:pPr eaLnBrk="1" hangingPunct="1"/>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A29799-E2AE-405D-8A20-D3E098A97490}" type="slidenum">
              <a:rPr lang="en-US" sz="1200">
                <a:latin typeface="Arial" charset="0"/>
              </a:rPr>
              <a:pPr algn="r" eaLnBrk="1" hangingPunct="1"/>
              <a:t>14</a:t>
            </a:fld>
            <a:endParaRPr lang="en-US" sz="1200"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A29799-E2AE-405D-8A20-D3E098A97490}" type="slidenum">
              <a:rPr lang="en-US" sz="1200">
                <a:latin typeface="Arial" charset="0"/>
              </a:rPr>
              <a:pPr algn="r" eaLnBrk="1" hangingPunct="1"/>
              <a:t>15</a:t>
            </a:fld>
            <a:endParaRPr lang="en-US" sz="1200"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A29799-E2AE-405D-8A20-D3E098A97490}" type="slidenum">
              <a:rPr lang="en-US" sz="1200">
                <a:latin typeface="Arial" charset="0"/>
              </a:rPr>
              <a:pPr algn="r" eaLnBrk="1" hangingPunct="1"/>
              <a:t>16</a:t>
            </a:fld>
            <a:endParaRPr lang="en-US" sz="1200"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4A29799-E2AE-405D-8A20-D3E098A97490}" type="slidenum">
              <a:rPr lang="en-US" sz="1200">
                <a:latin typeface="Arial" charset="0"/>
              </a:rPr>
              <a:pPr algn="r" eaLnBrk="1" hangingPunct="1"/>
              <a:t>18</a:t>
            </a:fld>
            <a:endParaRPr lang="en-US" sz="1200" dirty="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46" descr="logo-marad"/>
          <p:cNvPicPr>
            <a:picLocks noChangeAspect="1" noChangeArrowheads="1"/>
          </p:cNvPicPr>
          <p:nvPr userDrawn="1"/>
        </p:nvPicPr>
        <p:blipFill>
          <a:blip r:embed="rId2" cstate="print"/>
          <a:srcRect/>
          <a:stretch>
            <a:fillRect/>
          </a:stretch>
        </p:blipFill>
        <p:spPr bwMode="auto">
          <a:xfrm>
            <a:off x="8382000" y="6172200"/>
            <a:ext cx="762000" cy="685800"/>
          </a:xfrm>
          <a:prstGeom prst="rect">
            <a:avLst/>
          </a:prstGeom>
          <a:noFill/>
          <a:ln w="9525">
            <a:noFill/>
            <a:miter lim="800000"/>
            <a:headEnd/>
            <a:tailEnd/>
          </a:ln>
        </p:spPr>
      </p:pic>
      <p:sp>
        <p:nvSpPr>
          <p:cNvPr id="4135" name="Rectangle 39"/>
          <p:cNvSpPr>
            <a:spLocks noGrp="1" noChangeArrowheads="1"/>
          </p:cNvSpPr>
          <p:nvPr>
            <p:ph type="title"/>
          </p:nvPr>
        </p:nvSpPr>
        <p:spPr>
          <a:xfrm>
            <a:off x="685800" y="2130425"/>
            <a:ext cx="7772400" cy="1470025"/>
          </a:xfrm>
        </p:spPr>
        <p:txBody>
          <a:bodyPr/>
          <a:lstStyle>
            <a:lvl1pPr>
              <a:defRPr smtClean="0"/>
            </a:lvl1pPr>
          </a:lstStyle>
          <a:p>
            <a:r>
              <a:rPr lang="en-US" smtClean="0"/>
              <a:t>Click to edit Master title style</a:t>
            </a:r>
          </a:p>
        </p:txBody>
      </p:sp>
      <p:sp>
        <p:nvSpPr>
          <p:cNvPr id="4139" name="Rectangle 43"/>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mtClean="0">
                <a:effectLst/>
                <a:latin typeface="Verdana" pitchFamily="34" charset="0"/>
              </a:defRPr>
            </a:lvl1pPr>
          </a:lstStyle>
          <a:p>
            <a:r>
              <a:rPr lang="en-US" smtClean="0"/>
              <a:t>Click to edit Master subtitle style</a:t>
            </a:r>
          </a:p>
        </p:txBody>
      </p:sp>
      <p:sp>
        <p:nvSpPr>
          <p:cNvPr id="5" name="Rectangle 41"/>
          <p:cNvSpPr>
            <a:spLocks noGrp="1" noChangeArrowheads="1"/>
          </p:cNvSpPr>
          <p:nvPr>
            <p:ph type="dt" sz="quarter" idx="10"/>
          </p:nvPr>
        </p:nvSpPr>
        <p:spPr>
          <a:xfrm>
            <a:off x="457200" y="6245225"/>
            <a:ext cx="2133600" cy="476250"/>
          </a:xfrm>
        </p:spPr>
        <p:txBody>
          <a:bodyPr/>
          <a:lstStyle>
            <a:lvl1pPr>
              <a:defRPr dirty="0"/>
            </a:lvl1pPr>
          </a:lstStyle>
          <a:p>
            <a:pPr>
              <a:defRPr/>
            </a:pPr>
            <a:endParaRPr lang="en-US"/>
          </a:p>
        </p:txBody>
      </p:sp>
      <p:sp>
        <p:nvSpPr>
          <p:cNvPr id="6" name="Rectangle 42"/>
          <p:cNvSpPr>
            <a:spLocks noGrp="1" noChangeArrowheads="1"/>
          </p:cNvSpPr>
          <p:nvPr>
            <p:ph type="ftr" sz="quarter" idx="11"/>
          </p:nvPr>
        </p:nvSpPr>
        <p:spPr>
          <a:xfrm>
            <a:off x="3124200" y="6245225"/>
            <a:ext cx="2895600" cy="476250"/>
          </a:xfrm>
        </p:spPr>
        <p:txBody>
          <a:bodyPr/>
          <a:lstStyle>
            <a:lvl1pPr>
              <a:defRPr dirty="0"/>
            </a:lvl1pPr>
          </a:lstStyle>
          <a:p>
            <a:pPr>
              <a:defRPr/>
            </a:pPr>
            <a:endParaRPr lang="en-US"/>
          </a:p>
        </p:txBody>
      </p:sp>
      <p:sp>
        <p:nvSpPr>
          <p:cNvPr id="7" name="Rectangle 43"/>
          <p:cNvSpPr>
            <a:spLocks noGrp="1" noChangeArrowheads="1"/>
          </p:cNvSpPr>
          <p:nvPr>
            <p:ph type="sldNum" sz="quarter" idx="12"/>
          </p:nvPr>
        </p:nvSpPr>
        <p:spPr>
          <a:xfrm>
            <a:off x="6553200" y="6245225"/>
            <a:ext cx="2133600" cy="476250"/>
          </a:xfrm>
        </p:spPr>
        <p:txBody>
          <a:bodyPr/>
          <a:lstStyle>
            <a:lvl1pPr>
              <a:defRPr/>
            </a:lvl1pPr>
          </a:lstStyle>
          <a:p>
            <a:pPr>
              <a:defRPr/>
            </a:pPr>
            <a:fld id="{7C091AD0-03FB-4CB5-95ED-A01BEA2526FD}"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7" descr="MHP_seal-trans_bg-500x496"/>
          <p:cNvPicPr>
            <a:picLocks noChangeAspect="1" noChangeArrowheads="1"/>
          </p:cNvPicPr>
          <p:nvPr userDrawn="1"/>
        </p:nvPicPr>
        <p:blipFill>
          <a:blip r:embed="rId2" cstate="print"/>
          <a:srcRect/>
          <a:stretch>
            <a:fillRect/>
          </a:stretch>
        </p:blipFill>
        <p:spPr bwMode="auto">
          <a:xfrm>
            <a:off x="366713" y="312738"/>
            <a:ext cx="1066800" cy="1058862"/>
          </a:xfrm>
          <a:prstGeom prst="rect">
            <a:avLst/>
          </a:prstGeom>
          <a:noFill/>
          <a:ln w="9525">
            <a:noFill/>
            <a:miter lim="800000"/>
            <a:headEnd/>
            <a:tailEnd/>
          </a:ln>
        </p:spPr>
      </p:pic>
      <p:pic>
        <p:nvPicPr>
          <p:cNvPr id="5" name="Picture 46" descr="logo-marad"/>
          <p:cNvPicPr>
            <a:picLocks noChangeAspect="1" noChangeArrowheads="1"/>
          </p:cNvPicPr>
          <p:nvPr userDrawn="1"/>
        </p:nvPicPr>
        <p:blipFill>
          <a:blip r:embed="rId3" cstate="print"/>
          <a:srcRect/>
          <a:stretch>
            <a:fillRect/>
          </a:stretch>
        </p:blipFill>
        <p:spPr bwMode="auto">
          <a:xfrm>
            <a:off x="8382000" y="6172200"/>
            <a:ext cx="762000" cy="685800"/>
          </a:xfrm>
          <a:prstGeom prst="rect">
            <a:avLst/>
          </a:prstGeom>
          <a:noFill/>
          <a:ln w="9525">
            <a:noFill/>
            <a:miter lim="800000"/>
            <a:headEnd/>
            <a:tailEnd/>
          </a:ln>
        </p:spPr>
      </p:pic>
      <p:sp>
        <p:nvSpPr>
          <p:cNvPr id="5159" name="Rectangle 39"/>
          <p:cNvSpPr>
            <a:spLocks noGrp="1" noChangeArrowheads="1"/>
          </p:cNvSpPr>
          <p:nvPr>
            <p:ph type="ctrTitle" sz="quarter"/>
          </p:nvPr>
        </p:nvSpPr>
        <p:spPr>
          <a:xfrm>
            <a:off x="685800" y="1692275"/>
            <a:ext cx="7772400" cy="1736725"/>
          </a:xfrm>
          <a:effectLst/>
        </p:spPr>
        <p:txBody>
          <a:bodyPr anchor="b"/>
          <a:lstStyle>
            <a:lvl1pPr>
              <a:defRPr sz="4400"/>
            </a:lvl1pPr>
          </a:lstStyle>
          <a:p>
            <a:r>
              <a:rPr lang="en-US"/>
              <a:t>Click to edit Master title style</a:t>
            </a:r>
          </a:p>
        </p:txBody>
      </p:sp>
      <p:sp>
        <p:nvSpPr>
          <p:cNvPr id="5160" name="Rectangle 40"/>
          <p:cNvSpPr>
            <a:spLocks noGrp="1" noChangeArrowheads="1"/>
          </p:cNvSpPr>
          <p:nvPr>
            <p:ph type="subTitle" sz="quarter" idx="1"/>
          </p:nvPr>
        </p:nvSpPr>
        <p:spPr>
          <a:xfrm>
            <a:off x="1371600" y="3886200"/>
            <a:ext cx="6400800" cy="1752600"/>
          </a:xfrm>
          <a:effectLst/>
        </p:spPr>
        <p:txBody>
          <a:bodyPr/>
          <a:lstStyle>
            <a:lvl1pPr marL="0" indent="0" algn="ctr">
              <a:buFont typeface="Wingdings" pitchFamily="2" charset="2"/>
              <a:buNone/>
              <a:defRPr/>
            </a:lvl1pPr>
          </a:lstStyle>
          <a:p>
            <a:r>
              <a:rPr lang="en-US"/>
              <a:t>Click to edit Master subtitle style</a:t>
            </a:r>
          </a:p>
        </p:txBody>
      </p:sp>
      <p:sp>
        <p:nvSpPr>
          <p:cNvPr id="6" name="Rectangle 41"/>
          <p:cNvSpPr>
            <a:spLocks noGrp="1" noChangeArrowheads="1"/>
          </p:cNvSpPr>
          <p:nvPr>
            <p:ph type="dt" sz="quarter" idx="10"/>
          </p:nvPr>
        </p:nvSpPr>
        <p:spPr/>
        <p:txBody>
          <a:bodyPr/>
          <a:lstStyle>
            <a:lvl1pPr>
              <a:defRPr dirty="0"/>
            </a:lvl1pPr>
          </a:lstStyle>
          <a:p>
            <a:pPr>
              <a:defRPr/>
            </a:pPr>
            <a:endParaRPr lang="en-US"/>
          </a:p>
        </p:txBody>
      </p:sp>
      <p:sp>
        <p:nvSpPr>
          <p:cNvPr id="7" name="Rectangle 42"/>
          <p:cNvSpPr>
            <a:spLocks noGrp="1" noChangeArrowheads="1"/>
          </p:cNvSpPr>
          <p:nvPr>
            <p:ph type="ftr" sz="quarter" idx="11"/>
          </p:nvPr>
        </p:nvSpPr>
        <p:spPr/>
        <p:txBody>
          <a:bodyPr/>
          <a:lstStyle>
            <a:lvl1pPr>
              <a:defRPr dirty="0"/>
            </a:lvl1pPr>
          </a:lstStyle>
          <a:p>
            <a:pPr>
              <a:defRPr/>
            </a:pPr>
            <a:endParaRPr lang="en-US"/>
          </a:p>
        </p:txBody>
      </p:sp>
      <p:sp>
        <p:nvSpPr>
          <p:cNvPr id="8" name="Rectangle 43"/>
          <p:cNvSpPr>
            <a:spLocks noGrp="1" noChangeArrowheads="1"/>
          </p:cNvSpPr>
          <p:nvPr>
            <p:ph type="sldNum" sz="quarter" idx="12"/>
          </p:nvPr>
        </p:nvSpPr>
        <p:spPr/>
        <p:txBody>
          <a:bodyPr/>
          <a:lstStyle>
            <a:lvl1pPr>
              <a:defRPr/>
            </a:lvl1pPr>
          </a:lstStyle>
          <a:p>
            <a:pPr>
              <a:defRPr/>
            </a:pPr>
            <a:fld id="{A3D9B620-6301-4B1E-BE5E-4A234275AB8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47" descr="MHP_seal-trans_bg-500x496"/>
          <p:cNvPicPr>
            <a:picLocks noChangeAspect="1" noChangeArrowheads="1"/>
          </p:cNvPicPr>
          <p:nvPr userDrawn="1"/>
        </p:nvPicPr>
        <p:blipFill>
          <a:blip r:embed="rId2" cstate="print"/>
          <a:srcRect/>
          <a:stretch>
            <a:fillRect/>
          </a:stretch>
        </p:blipFill>
        <p:spPr bwMode="auto">
          <a:xfrm>
            <a:off x="366713" y="312738"/>
            <a:ext cx="1066800" cy="1058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smtClean="0"/>
            </a:lvl1pPr>
          </a:lstStyle>
          <a:p>
            <a:pPr>
              <a:defRPr/>
            </a:pPr>
            <a:fld id="{5CF5154E-993A-43BA-A205-0F9A9894E810}" type="datetimeFigureOut">
              <a:rPr lang="en-US"/>
              <a:pPr>
                <a:defRPr/>
              </a:pPr>
              <a:t>4/12/2011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834A04F6-35A8-4816-A488-C54A308D11A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135" name="Rectangle 39"/>
          <p:cNvSpPr>
            <a:spLocks noGrp="1" noChangeArrowheads="1"/>
          </p:cNvSpPr>
          <p:nvPr>
            <p:ph type="title"/>
          </p:nvPr>
        </p:nvSpPr>
        <p:spPr bwMode="auto">
          <a:xfrm>
            <a:off x="1524000" y="277813"/>
            <a:ext cx="7620000" cy="1139825"/>
          </a:xfrm>
          <a:prstGeom prst="rect">
            <a:avLst/>
          </a:prstGeom>
          <a:noFill/>
          <a:ln w="9525">
            <a:noFill/>
            <a:miter lim="800000"/>
            <a:headEnd/>
            <a:tailEnd/>
          </a:ln>
          <a:effectLst>
            <a:outerShdw dist="53882" dir="2700000" algn="ctr" rotWithShape="0">
              <a:srgbClr val="000000"/>
            </a:outerShdw>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 name="Rectangle 41"/>
          <p:cNvSpPr>
            <a:spLocks noGrp="1" noChangeArrowheads="1"/>
          </p:cNvSpPr>
          <p:nvPr>
            <p:ph type="dt" sz="quarter" idx="2"/>
          </p:nvPr>
        </p:nvSpPr>
        <p:spPr bwMode="auto">
          <a:xfrm>
            <a:off x="457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dirty="0">
                <a:effectLst>
                  <a:outerShdw blurRad="38100" dist="38100" dir="2700000" algn="tl">
                    <a:srgbClr val="000000"/>
                  </a:outerShdw>
                </a:effectLst>
              </a:defRPr>
            </a:lvl1pPr>
          </a:lstStyle>
          <a:p>
            <a:pPr>
              <a:defRPr/>
            </a:pPr>
            <a:endParaRPr lang="en-US"/>
          </a:p>
        </p:txBody>
      </p:sp>
      <p:sp>
        <p:nvSpPr>
          <p:cNvPr id="84" name="Rectangle 42"/>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dirty="0">
                <a:effectLst>
                  <a:outerShdw blurRad="38100" dist="38100" dir="2700000" algn="tl">
                    <a:srgbClr val="000000"/>
                  </a:outerShdw>
                </a:effectLst>
              </a:defRPr>
            </a:lvl1pPr>
          </a:lstStyle>
          <a:p>
            <a:pPr>
              <a:defRPr/>
            </a:pPr>
            <a:endParaRPr lang="en-US"/>
          </a:p>
        </p:txBody>
      </p:sp>
      <p:sp>
        <p:nvSpPr>
          <p:cNvPr id="85" name="Rectangle 43"/>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A8BFA82A-1993-44A8-A194-2AD8AC79B2E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FF00"/>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3600" b="1">
          <a:solidFill>
            <a:srgbClr val="FFFF00"/>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3600" b="1">
          <a:solidFill>
            <a:srgbClr val="FFFF00"/>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3600" b="1">
          <a:solidFill>
            <a:srgbClr val="FFFF00"/>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rgbClr val="FF0000"/>
        </a:buClr>
        <a:buSzPct val="60000"/>
        <a:buFont typeface="Wingdings" pitchFamily="2" charset="2"/>
        <a:buChar char="n"/>
        <a:defRPr sz="3200" b="1">
          <a:solidFill>
            <a:srgbClr val="FF0000"/>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i="1">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rgbClr val="FFFF00"/>
        </a:buClr>
        <a:buSzPct val="60000"/>
        <a:buFont typeface="Wingdings" pitchFamily="2" charset="2"/>
        <a:buChar char="n"/>
        <a:defRPr sz="2400">
          <a:solidFill>
            <a:srgbClr val="FFFF00"/>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arad.dot.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Lauren.Brand@dot.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62000" y="892175"/>
            <a:ext cx="7772400" cy="1470025"/>
          </a:xfrm>
          <a:effectLst/>
        </p:spPr>
        <p:txBody>
          <a:bodyPr anchor="b"/>
          <a:lstStyle/>
          <a:p>
            <a:pPr eaLnBrk="1" hangingPunct="1">
              <a:defRPr/>
            </a:pPr>
            <a:r>
              <a:rPr lang="en-US" dirty="0">
                <a:latin typeface="Georgia" pitchFamily="18" charset="0"/>
              </a:rPr>
              <a:t>America’s Marine Highway </a:t>
            </a:r>
            <a:r>
              <a:rPr lang="en-US" dirty="0">
                <a:latin typeface="Georgia" pitchFamily="18" charset="0"/>
              </a:rPr>
              <a:t>Program Update:  </a:t>
            </a:r>
            <a:r>
              <a:rPr lang="en-US">
                <a:latin typeface="Georgia" pitchFamily="18" charset="0"/>
              </a:rPr>
              <a:t/>
            </a:r>
            <a:br>
              <a:rPr lang="en-US">
                <a:latin typeface="Georgia" pitchFamily="18" charset="0"/>
              </a:rPr>
            </a:br>
            <a:r>
              <a:rPr lang="en-US" i="1" smtClean="0">
                <a:latin typeface="Georgia" pitchFamily="18" charset="0"/>
              </a:rPr>
              <a:t>March </a:t>
            </a:r>
            <a:r>
              <a:rPr lang="en-US" i="1" dirty="0">
                <a:latin typeface="Georgia" pitchFamily="18" charset="0"/>
              </a:rPr>
              <a:t>16th 2011</a:t>
            </a:r>
            <a:endParaRPr lang="en-US" i="1" dirty="0">
              <a:latin typeface="Georgia" pitchFamily="18" charset="0"/>
            </a:endParaRPr>
          </a:p>
        </p:txBody>
      </p:sp>
      <p:sp>
        <p:nvSpPr>
          <p:cNvPr id="18435" name="Rectangle 3"/>
          <p:cNvSpPr>
            <a:spLocks noGrp="1" noChangeArrowheads="1"/>
          </p:cNvSpPr>
          <p:nvPr>
            <p:ph type="subTitle" idx="1"/>
          </p:nvPr>
        </p:nvSpPr>
        <p:spPr>
          <a:xfrm>
            <a:off x="1054100" y="5143500"/>
            <a:ext cx="6858000" cy="1333500"/>
          </a:xfrm>
        </p:spPr>
        <p:txBody>
          <a:bodyPr/>
          <a:lstStyle/>
          <a:p>
            <a:pPr eaLnBrk="1" hangingPunct="1">
              <a:lnSpc>
                <a:spcPct val="80000"/>
              </a:lnSpc>
              <a:defRPr/>
            </a:pPr>
            <a:r>
              <a:rPr lang="en-US" dirty="0">
                <a:effectLst>
                  <a:outerShdw blurRad="38100" dist="38100" dir="2700000" algn="tl">
                    <a:srgbClr val="000000"/>
                  </a:outerShdw>
                </a:effectLst>
                <a:latin typeface="Georgia" pitchFamily="18" charset="0"/>
              </a:rPr>
              <a:t>Lauren Brand</a:t>
            </a:r>
            <a:endParaRPr lang="en-US" dirty="0">
              <a:effectLst>
                <a:outerShdw blurRad="38100" dist="38100" dir="2700000" algn="tl">
                  <a:srgbClr val="000000"/>
                </a:outerShdw>
              </a:effectLst>
              <a:latin typeface="Georgia" pitchFamily="18" charset="0"/>
            </a:endParaRPr>
          </a:p>
          <a:p>
            <a:pPr eaLnBrk="1" hangingPunct="1">
              <a:lnSpc>
                <a:spcPct val="80000"/>
              </a:lnSpc>
              <a:defRPr/>
            </a:pPr>
            <a:r>
              <a:rPr lang="en-US" sz="2400" b="0" dirty="0">
                <a:solidFill>
                  <a:schemeClr val="tx1"/>
                </a:solidFill>
                <a:effectLst>
                  <a:outerShdw blurRad="38100" dist="38100" dir="2700000" algn="tl">
                    <a:srgbClr val="000000"/>
                  </a:outerShdw>
                </a:effectLst>
                <a:latin typeface="Georgia" pitchFamily="18" charset="0"/>
              </a:rPr>
              <a:t>Office of Marine Highways &amp; Passenger Services</a:t>
            </a:r>
            <a:endParaRPr lang="en-US" sz="2400" b="0" dirty="0">
              <a:solidFill>
                <a:schemeClr val="tx1"/>
              </a:solidFill>
              <a:effectLst>
                <a:outerShdw blurRad="38100" dist="38100" dir="2700000" algn="tl">
                  <a:srgbClr val="000000"/>
                </a:outerShdw>
              </a:effectLst>
              <a:latin typeface="Georgia" pitchFamily="18" charset="0"/>
            </a:endParaRPr>
          </a:p>
          <a:p>
            <a:pPr eaLnBrk="1" hangingPunct="1">
              <a:lnSpc>
                <a:spcPct val="80000"/>
              </a:lnSpc>
              <a:defRPr/>
            </a:pPr>
            <a:r>
              <a:rPr lang="en-US" sz="2400" b="0" dirty="0">
                <a:solidFill>
                  <a:schemeClr val="tx1"/>
                </a:solidFill>
                <a:effectLst>
                  <a:outerShdw blurRad="38100" dist="38100" dir="2700000" algn="tl">
                    <a:srgbClr val="000000"/>
                  </a:outerShdw>
                </a:effectLst>
                <a:latin typeface="Georgia" pitchFamily="18" charset="0"/>
              </a:rPr>
              <a:t>Maritime Administration</a:t>
            </a:r>
            <a:endParaRPr lang="en-US" sz="2000" b="0" dirty="0">
              <a:solidFill>
                <a:schemeClr val="tx1"/>
              </a:solidFill>
              <a:effectLst>
                <a:outerShdw blurRad="38100" dist="38100" dir="2700000" algn="tl">
                  <a:srgbClr val="000000"/>
                </a:outerShdw>
              </a:effectLst>
              <a:latin typeface="Georgia" pitchFamily="18" charset="0"/>
            </a:endParaRPr>
          </a:p>
          <a:p>
            <a:pPr eaLnBrk="1" hangingPunct="1">
              <a:lnSpc>
                <a:spcPct val="80000"/>
              </a:lnSpc>
              <a:defRPr/>
            </a:pPr>
            <a:r>
              <a:rPr lang="en-US" sz="2000" b="0" dirty="0">
                <a:solidFill>
                  <a:schemeClr val="tx1"/>
                </a:solidFill>
                <a:effectLst>
                  <a:outerShdw blurRad="38100" dist="38100" dir="2700000" algn="tl">
                    <a:srgbClr val="000000"/>
                  </a:outerShdw>
                </a:effectLst>
                <a:latin typeface="Georgia" pitchFamily="18" charset="0"/>
              </a:rPr>
              <a:t>US Department </a:t>
            </a:r>
            <a:r>
              <a:rPr lang="en-US" sz="2000" b="0" dirty="0">
                <a:solidFill>
                  <a:schemeClr val="tx1"/>
                </a:solidFill>
                <a:effectLst>
                  <a:outerShdw blurRad="38100" dist="38100" dir="2700000" algn="tl">
                    <a:srgbClr val="000000"/>
                  </a:outerShdw>
                </a:effectLst>
                <a:latin typeface="Georgia" pitchFamily="18" charset="0"/>
              </a:rPr>
              <a:t>of Transportation</a:t>
            </a:r>
            <a:endParaRPr lang="en-US" sz="3600" dirty="0">
              <a:effectLst>
                <a:outerShdw blurRad="38100" dist="38100" dir="2700000" algn="tl">
                  <a:srgbClr val="000000"/>
                </a:outerShdw>
              </a:effectLst>
              <a:latin typeface="Georgia" pitchFamily="18" charset="0"/>
            </a:endParaRPr>
          </a:p>
        </p:txBody>
      </p:sp>
      <p:pic>
        <p:nvPicPr>
          <p:cNvPr id="5124" name="Picture 6" descr="MHP_seal-trans_bg-500x496"/>
          <p:cNvPicPr>
            <a:picLocks noChangeAspect="1" noChangeArrowheads="1"/>
          </p:cNvPicPr>
          <p:nvPr/>
        </p:nvPicPr>
        <p:blipFill>
          <a:blip r:embed="rId3" cstate="print"/>
          <a:srcRect/>
          <a:stretch>
            <a:fillRect/>
          </a:stretch>
        </p:blipFill>
        <p:spPr bwMode="auto">
          <a:xfrm>
            <a:off x="3429000" y="2684463"/>
            <a:ext cx="2209800" cy="219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MAR520\Photos\Ferries\Washington State Ferry.bmp"/>
          <p:cNvPicPr>
            <a:picLocks noChangeAspect="1" noChangeArrowheads="1"/>
          </p:cNvPicPr>
          <p:nvPr/>
        </p:nvPicPr>
        <p:blipFill>
          <a:blip r:embed="rId3" cstate="print"/>
          <a:srcRect l="6061" t="4545" r="6061" b="4545"/>
          <a:stretch>
            <a:fillRect/>
          </a:stretch>
        </p:blipFill>
        <p:spPr bwMode="auto">
          <a:xfrm>
            <a:off x="6248400" y="2514600"/>
            <a:ext cx="2541588" cy="1752600"/>
          </a:xfrm>
          <a:prstGeom prst="rect">
            <a:avLst/>
          </a:prstGeom>
          <a:noFill/>
          <a:effectLst>
            <a:outerShdw blurRad="38100" dist="38100" dir="2700000" algn="ctr" rotWithShape="0">
              <a:srgbClr val="000000"/>
            </a:outerShdw>
          </a:effectLst>
        </p:spPr>
      </p:pic>
      <p:sp>
        <p:nvSpPr>
          <p:cNvPr id="154627" name="Rectangle 3"/>
          <p:cNvSpPr>
            <a:spLocks noGrp="1" noChangeArrowheads="1"/>
          </p:cNvSpPr>
          <p:nvPr>
            <p:ph type="title" idx="4294967295"/>
          </p:nvPr>
        </p:nvSpPr>
        <p:spPr>
          <a:xfrm>
            <a:off x="1447800" y="228600"/>
            <a:ext cx="7620000" cy="1139825"/>
          </a:xfrm>
        </p:spPr>
        <p:txBody>
          <a:bodyPr/>
          <a:lstStyle/>
          <a:p>
            <a:pPr eaLnBrk="1" hangingPunct="1">
              <a:defRPr/>
            </a:pPr>
            <a:r>
              <a:rPr lang="en-US" sz="3500" dirty="0" smtClean="0">
                <a:latin typeface="Verdana" pitchFamily="34" charset="0"/>
              </a:rPr>
              <a:t>U.S. Department of Transportation</a:t>
            </a:r>
          </a:p>
        </p:txBody>
      </p:sp>
      <p:sp>
        <p:nvSpPr>
          <p:cNvPr id="154628" name="Rectangle 4"/>
          <p:cNvSpPr>
            <a:spLocks noGrp="1" noChangeArrowheads="1"/>
          </p:cNvSpPr>
          <p:nvPr>
            <p:ph type="body" idx="4294967295"/>
          </p:nvPr>
        </p:nvSpPr>
        <p:spPr>
          <a:xfrm>
            <a:off x="304800" y="1676400"/>
            <a:ext cx="8382000" cy="4724400"/>
          </a:xfrm>
          <a:effectLst>
            <a:outerShdw algn="ctr" rotWithShape="0">
              <a:srgbClr val="000000"/>
            </a:outerShdw>
          </a:effectLst>
        </p:spPr>
        <p:txBody>
          <a:bodyPr/>
          <a:lstStyle/>
          <a:p>
            <a:pPr eaLnBrk="1" hangingPunct="1">
              <a:defRPr/>
            </a:pPr>
            <a:r>
              <a:rPr lang="en-US" sz="2400" dirty="0" smtClean="0">
                <a:latin typeface="Verdana" pitchFamily="34" charset="0"/>
              </a:rPr>
              <a:t>Funding &amp; Other Resources</a:t>
            </a:r>
          </a:p>
          <a:p>
            <a:pPr lvl="1" eaLnBrk="1" hangingPunct="1">
              <a:defRPr/>
            </a:pPr>
            <a:r>
              <a:rPr lang="en-US" sz="2000" dirty="0" smtClean="0">
                <a:latin typeface="Verdana" pitchFamily="34" charset="0"/>
              </a:rPr>
              <a:t>Maritime Administration </a:t>
            </a:r>
          </a:p>
          <a:p>
            <a:pPr lvl="2" eaLnBrk="1" hangingPunct="1">
              <a:defRPr/>
            </a:pPr>
            <a:r>
              <a:rPr lang="en-US" sz="1600" dirty="0" smtClean="0">
                <a:latin typeface="Verdana" pitchFamily="34" charset="0"/>
              </a:rPr>
              <a:t>America’s Marine Highway Program</a:t>
            </a:r>
          </a:p>
          <a:p>
            <a:pPr lvl="2" eaLnBrk="1" hangingPunct="1">
              <a:defRPr/>
            </a:pPr>
            <a:r>
              <a:rPr lang="en-US" sz="1600" dirty="0" smtClean="0">
                <a:latin typeface="Verdana" pitchFamily="34" charset="0"/>
              </a:rPr>
              <a:t>America’s Marine Highway Program Grant Program</a:t>
            </a:r>
          </a:p>
          <a:p>
            <a:pPr lvl="2" eaLnBrk="1" hangingPunct="1">
              <a:defRPr/>
            </a:pPr>
            <a:r>
              <a:rPr lang="en-US" sz="1600" dirty="0" smtClean="0">
                <a:latin typeface="Verdana" pitchFamily="34" charset="0"/>
              </a:rPr>
              <a:t>Dual-Use Vessel Design </a:t>
            </a:r>
          </a:p>
          <a:p>
            <a:pPr lvl="1" eaLnBrk="1" hangingPunct="1">
              <a:defRPr/>
            </a:pPr>
            <a:r>
              <a:rPr lang="en-US" sz="2000" dirty="0" smtClean="0">
                <a:latin typeface="Verdana" pitchFamily="34" charset="0"/>
              </a:rPr>
              <a:t>Federal Highway Administration</a:t>
            </a:r>
          </a:p>
          <a:p>
            <a:pPr lvl="2" eaLnBrk="1" hangingPunct="1">
              <a:defRPr/>
            </a:pPr>
            <a:r>
              <a:rPr lang="en-US" sz="1600" dirty="0" smtClean="0">
                <a:latin typeface="Verdana" pitchFamily="34" charset="0"/>
              </a:rPr>
              <a:t>Ferry Discretionary Grant Program</a:t>
            </a:r>
          </a:p>
          <a:p>
            <a:pPr lvl="3" eaLnBrk="1" hangingPunct="1">
              <a:defRPr/>
            </a:pPr>
            <a:r>
              <a:rPr lang="en-US" sz="1200" dirty="0" smtClean="0">
                <a:latin typeface="Verdana" pitchFamily="34" charset="0"/>
              </a:rPr>
              <a:t>Detroit-Windsor Marine Highway Project	</a:t>
            </a:r>
          </a:p>
          <a:p>
            <a:pPr lvl="3" eaLnBrk="1" hangingPunct="1">
              <a:defRPr/>
            </a:pPr>
            <a:r>
              <a:rPr lang="en-US" sz="1200" dirty="0" smtClean="0">
                <a:latin typeface="Verdana" pitchFamily="34" charset="0"/>
              </a:rPr>
              <a:t>Washington State Counties (Puget Sound Ferries)</a:t>
            </a:r>
          </a:p>
          <a:p>
            <a:pPr lvl="2" eaLnBrk="1" hangingPunct="1">
              <a:defRPr/>
            </a:pPr>
            <a:r>
              <a:rPr lang="en-US" sz="1600" dirty="0" smtClean="0">
                <a:latin typeface="Verdana" pitchFamily="34" charset="0"/>
              </a:rPr>
              <a:t>Congestion Mitigation and Air Quality (CMAQ) Grant Program</a:t>
            </a:r>
          </a:p>
          <a:p>
            <a:pPr lvl="3" eaLnBrk="1" hangingPunct="1">
              <a:defRPr/>
            </a:pPr>
            <a:r>
              <a:rPr lang="en-US" sz="1200" dirty="0" smtClean="0">
                <a:latin typeface="Verdana" pitchFamily="34" charset="0"/>
              </a:rPr>
              <a:t>64-Express Marine Highway Project</a:t>
            </a:r>
          </a:p>
          <a:p>
            <a:pPr lvl="1" eaLnBrk="1" hangingPunct="1">
              <a:defRPr/>
            </a:pPr>
            <a:r>
              <a:rPr lang="en-US" sz="2000" dirty="0" smtClean="0">
                <a:latin typeface="Verdana" pitchFamily="34" charset="0"/>
              </a:rPr>
              <a:t>Multimodal</a:t>
            </a:r>
          </a:p>
          <a:p>
            <a:pPr lvl="2" eaLnBrk="1" hangingPunct="1">
              <a:defRPr/>
            </a:pPr>
            <a:r>
              <a:rPr lang="en-US" sz="1600" dirty="0" smtClean="0">
                <a:latin typeface="Verdana" pitchFamily="34" charset="0"/>
              </a:rPr>
              <a:t>TIGER Grant Programs</a:t>
            </a:r>
          </a:p>
          <a:p>
            <a:pPr lvl="3" eaLnBrk="1" hangingPunct="1">
              <a:defRPr/>
            </a:pPr>
            <a:r>
              <a:rPr lang="en-US" sz="1200" dirty="0" smtClean="0">
                <a:latin typeface="Verdana" pitchFamily="34" charset="0"/>
              </a:rPr>
              <a:t>Cross Gulf Marine Highway Project</a:t>
            </a:r>
          </a:p>
          <a:p>
            <a:pPr lvl="3" eaLnBrk="1" hangingPunct="1">
              <a:defRPr/>
            </a:pPr>
            <a:r>
              <a:rPr lang="en-US" sz="1200" dirty="0" smtClean="0">
                <a:latin typeface="Verdana" pitchFamily="34" charset="0"/>
              </a:rPr>
              <a:t>Various Multimodal Transportation Center Projects</a:t>
            </a:r>
          </a:p>
          <a:p>
            <a:pPr lvl="2" eaLnBrk="1" hangingPunct="1">
              <a:defRPr/>
            </a:pPr>
            <a:endParaRPr lang="en-US" sz="1600" dirty="0" smtClean="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body" idx="4294967295"/>
          </p:nvPr>
        </p:nvSpPr>
        <p:spPr>
          <a:xfrm>
            <a:off x="381000" y="1524000"/>
            <a:ext cx="8458200" cy="4724400"/>
          </a:xfrm>
          <a:effectLst>
            <a:outerShdw algn="ctr" rotWithShape="0">
              <a:srgbClr val="000000"/>
            </a:outerShdw>
          </a:effectLst>
        </p:spPr>
        <p:txBody>
          <a:bodyPr/>
          <a:lstStyle/>
          <a:p>
            <a:pPr eaLnBrk="1" hangingPunct="1">
              <a:lnSpc>
                <a:spcPct val="110000"/>
              </a:lnSpc>
              <a:defRPr/>
            </a:pPr>
            <a:r>
              <a:rPr lang="en-US" sz="2000" dirty="0" smtClean="0">
                <a:latin typeface="Verdana" pitchFamily="34" charset="0"/>
              </a:rPr>
              <a:t>Department of Transportation (Cont.)</a:t>
            </a:r>
          </a:p>
          <a:p>
            <a:pPr lvl="1" eaLnBrk="1" hangingPunct="1">
              <a:lnSpc>
                <a:spcPct val="110000"/>
              </a:lnSpc>
              <a:defRPr/>
            </a:pPr>
            <a:r>
              <a:rPr lang="en-US" sz="1800" dirty="0" smtClean="0">
                <a:latin typeface="Verdana" pitchFamily="34" charset="0"/>
              </a:rPr>
              <a:t>DOT/HUD/EPA Planning Grants</a:t>
            </a:r>
          </a:p>
          <a:p>
            <a:pPr lvl="2" eaLnBrk="1" hangingPunct="1">
              <a:lnSpc>
                <a:spcPct val="110000"/>
              </a:lnSpc>
              <a:defRPr/>
            </a:pPr>
            <a:r>
              <a:rPr lang="en-US" sz="1400" dirty="0" smtClean="0">
                <a:latin typeface="Verdana" pitchFamily="34" charset="0"/>
              </a:rPr>
              <a:t>To move goods and people in the most efficient and environmentally friendly means; e.g., intermodal connectivity</a:t>
            </a:r>
          </a:p>
          <a:p>
            <a:pPr eaLnBrk="1" hangingPunct="1">
              <a:lnSpc>
                <a:spcPct val="110000"/>
              </a:lnSpc>
              <a:defRPr/>
            </a:pPr>
            <a:r>
              <a:rPr lang="en-US" sz="2000" dirty="0" smtClean="0">
                <a:latin typeface="Verdana" pitchFamily="34" charset="0"/>
              </a:rPr>
              <a:t>Department of Defense</a:t>
            </a:r>
          </a:p>
          <a:p>
            <a:pPr lvl="1" eaLnBrk="1" hangingPunct="1">
              <a:lnSpc>
                <a:spcPct val="110000"/>
              </a:lnSpc>
              <a:defRPr/>
            </a:pPr>
            <a:r>
              <a:rPr lang="en-US" sz="1800" dirty="0" smtClean="0">
                <a:latin typeface="Verdana" pitchFamily="34" charset="0"/>
              </a:rPr>
              <a:t>Emergency Response Grants</a:t>
            </a:r>
          </a:p>
          <a:p>
            <a:pPr lvl="1" eaLnBrk="1" hangingPunct="1">
              <a:lnSpc>
                <a:spcPct val="110000"/>
              </a:lnSpc>
              <a:defRPr/>
            </a:pPr>
            <a:r>
              <a:rPr lang="en-US" sz="1800" dirty="0" smtClean="0">
                <a:latin typeface="Verdana" pitchFamily="34" charset="0"/>
              </a:rPr>
              <a:t>Navy &amp; Army Security Requirements</a:t>
            </a:r>
          </a:p>
          <a:p>
            <a:pPr eaLnBrk="1" hangingPunct="1">
              <a:lnSpc>
                <a:spcPct val="110000"/>
              </a:lnSpc>
              <a:defRPr/>
            </a:pPr>
            <a:r>
              <a:rPr lang="en-US" sz="2000" dirty="0" smtClean="0">
                <a:latin typeface="Verdana" pitchFamily="34" charset="0"/>
              </a:rPr>
              <a:t>Department of Homeland Security</a:t>
            </a:r>
          </a:p>
          <a:p>
            <a:pPr lvl="1" eaLnBrk="1" hangingPunct="1">
              <a:lnSpc>
                <a:spcPct val="110000"/>
              </a:lnSpc>
              <a:defRPr/>
            </a:pPr>
            <a:r>
              <a:rPr lang="en-US" sz="1800" dirty="0" smtClean="0">
                <a:latin typeface="Verdana" pitchFamily="34" charset="0"/>
              </a:rPr>
              <a:t>Federal Emergency Management Agency</a:t>
            </a:r>
          </a:p>
          <a:p>
            <a:pPr lvl="2" eaLnBrk="1" hangingPunct="1">
              <a:lnSpc>
                <a:spcPct val="110000"/>
              </a:lnSpc>
              <a:defRPr/>
            </a:pPr>
            <a:r>
              <a:rPr lang="en-US" sz="1600" dirty="0" smtClean="0">
                <a:latin typeface="Verdana" pitchFamily="34" charset="0"/>
              </a:rPr>
              <a:t>Hazard Mitigation Program</a:t>
            </a:r>
          </a:p>
          <a:p>
            <a:pPr lvl="2" eaLnBrk="1" hangingPunct="1">
              <a:lnSpc>
                <a:spcPct val="110000"/>
              </a:lnSpc>
              <a:defRPr/>
            </a:pPr>
            <a:r>
              <a:rPr lang="en-US" sz="1600" dirty="0" smtClean="0">
                <a:latin typeface="Verdana" pitchFamily="34" charset="0"/>
              </a:rPr>
              <a:t>Public Assistance Program	</a:t>
            </a:r>
          </a:p>
          <a:p>
            <a:pPr lvl="2" eaLnBrk="1" hangingPunct="1">
              <a:lnSpc>
                <a:spcPct val="110000"/>
              </a:lnSpc>
              <a:defRPr/>
            </a:pPr>
            <a:r>
              <a:rPr lang="en-US" sz="1600" dirty="0" smtClean="0">
                <a:latin typeface="Verdana" pitchFamily="34" charset="0"/>
              </a:rPr>
              <a:t>Port Security Grants</a:t>
            </a:r>
          </a:p>
        </p:txBody>
      </p:sp>
      <p:sp>
        <p:nvSpPr>
          <p:cNvPr id="154627" name="Rectangle 3"/>
          <p:cNvSpPr>
            <a:spLocks noGrp="1" noChangeArrowheads="1"/>
          </p:cNvSpPr>
          <p:nvPr>
            <p:ph type="title" idx="4294967295"/>
          </p:nvPr>
        </p:nvSpPr>
        <p:spPr/>
        <p:txBody>
          <a:bodyPr/>
          <a:lstStyle/>
          <a:p>
            <a:pPr eaLnBrk="1" hangingPunct="1">
              <a:defRPr/>
            </a:pPr>
            <a:r>
              <a:rPr lang="en-US" dirty="0" smtClean="0">
                <a:latin typeface="Verdana" pitchFamily="34" charset="0"/>
              </a:rPr>
              <a:t>Other Considerations</a:t>
            </a:r>
          </a:p>
        </p:txBody>
      </p:sp>
      <p:pic>
        <p:nvPicPr>
          <p:cNvPr id="2050" name="Picture 2" descr="C:\Documents and Settings\noel.comeaux\My Documents\My Pictures\Michelle\San Francisco 2008\IMG_1379.jpg"/>
          <p:cNvPicPr>
            <a:picLocks noChangeAspect="1" noChangeArrowheads="1"/>
          </p:cNvPicPr>
          <p:nvPr/>
        </p:nvPicPr>
        <p:blipFill>
          <a:blip r:embed="rId3" cstate="print"/>
          <a:srcRect t="30733"/>
          <a:stretch>
            <a:fillRect/>
          </a:stretch>
        </p:blipFill>
        <p:spPr bwMode="auto">
          <a:xfrm>
            <a:off x="6324600" y="4419600"/>
            <a:ext cx="2538413" cy="1393825"/>
          </a:xfrm>
          <a:prstGeom prst="rect">
            <a:avLst/>
          </a:prstGeom>
          <a:noFill/>
          <a:effectLst>
            <a:outerShdw blurRad="38100" dist="38100" dir="2700000" algn="tl" rotWithShape="0">
              <a:prstClr val="black"/>
            </a:outerShdw>
          </a:effectLst>
        </p:spPr>
      </p:pic>
      <p:pic>
        <p:nvPicPr>
          <p:cNvPr id="2051" name="Picture 3" descr="C:\Documents and Settings\noel.comeaux\My Documents\My Pictures\Michelle\San Francisco 2008\SF Bridge\IMG_1210.jpg"/>
          <p:cNvPicPr>
            <a:picLocks noChangeAspect="1" noChangeArrowheads="1"/>
          </p:cNvPicPr>
          <p:nvPr/>
        </p:nvPicPr>
        <p:blipFill>
          <a:blip r:embed="rId4" cstate="print"/>
          <a:srcRect l="5210" t="20839" b="9696"/>
          <a:stretch>
            <a:fillRect/>
          </a:stretch>
        </p:blipFill>
        <p:spPr bwMode="auto">
          <a:xfrm>
            <a:off x="5867400" y="2667000"/>
            <a:ext cx="2514600" cy="1382713"/>
          </a:xfrm>
          <a:prstGeom prst="rect">
            <a:avLst/>
          </a:prstGeom>
          <a:noFill/>
          <a:effectLst>
            <a:outerShdw blurRad="38100" dist="38100" dir="2700000" algn="ctr" rotWithShape="0">
              <a:srgbClr val="000000"/>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defRPr/>
            </a:pPr>
            <a:r>
              <a:rPr lang="en-US" i="1" dirty="0" smtClean="0">
                <a:latin typeface="Georgia" pitchFamily="18" charset="0"/>
              </a:rPr>
              <a:t>Does this work?</a:t>
            </a:r>
            <a:endParaRPr lang="en-US" i="1" dirty="0">
              <a:latin typeface="Georg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62000" y="2667000"/>
            <a:ext cx="7772400" cy="914400"/>
          </a:xfrm>
          <a:effectLst/>
        </p:spPr>
        <p:txBody>
          <a:bodyPr anchor="b"/>
          <a:lstStyle/>
          <a:p>
            <a:pPr eaLnBrk="1" hangingPunct="1"/>
            <a:r>
              <a:rPr lang="en-US" sz="4000" dirty="0" smtClean="0">
                <a:latin typeface="Georgia" pitchFamily="18" charset="0"/>
              </a:rPr>
              <a:t>What Else is Happening?</a:t>
            </a:r>
            <a:endParaRPr lang="en-US" sz="400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p:txBody>
          <a:bodyPr/>
          <a:lstStyle/>
          <a:p>
            <a:pPr eaLnBrk="1" hangingPunct="1"/>
            <a:r>
              <a:rPr lang="en-US" sz="3800" dirty="0" smtClean="0">
                <a:latin typeface="Georgia" pitchFamily="18" charset="0"/>
              </a:rPr>
              <a:t>Dual Use Vessel Study</a:t>
            </a:r>
          </a:p>
        </p:txBody>
      </p:sp>
      <p:sp>
        <p:nvSpPr>
          <p:cNvPr id="27651" name="Rectangle 3"/>
          <p:cNvSpPr>
            <a:spLocks noGrp="1" noChangeArrowheads="1"/>
          </p:cNvSpPr>
          <p:nvPr>
            <p:ph type="body" idx="4294967295"/>
          </p:nvPr>
        </p:nvSpPr>
        <p:spPr>
          <a:xfrm>
            <a:off x="457200" y="1600200"/>
            <a:ext cx="8001000" cy="4876800"/>
          </a:xfrm>
        </p:spPr>
        <p:txBody>
          <a:bodyPr/>
          <a:lstStyle/>
          <a:p>
            <a:pPr eaLnBrk="1" hangingPunct="1"/>
            <a:r>
              <a:rPr lang="en-US" sz="2800" dirty="0" smtClean="0">
                <a:latin typeface="Georgia" pitchFamily="18" charset="0"/>
              </a:rPr>
              <a:t>Joint Study:</a:t>
            </a:r>
          </a:p>
          <a:p>
            <a:pPr lvl="1" eaLnBrk="1" hangingPunct="1"/>
            <a:r>
              <a:rPr lang="en-US" sz="2400" dirty="0" smtClean="0">
                <a:latin typeface="Georgia" pitchFamily="18" charset="0"/>
              </a:rPr>
              <a:t>Maritime Administration</a:t>
            </a:r>
          </a:p>
          <a:p>
            <a:pPr lvl="1" eaLnBrk="1" hangingPunct="1"/>
            <a:r>
              <a:rPr lang="en-US" sz="2400" dirty="0" smtClean="0">
                <a:latin typeface="Georgia" pitchFamily="18" charset="0"/>
              </a:rPr>
              <a:t>U.S. Navy</a:t>
            </a:r>
          </a:p>
          <a:p>
            <a:pPr eaLnBrk="1" hangingPunct="1"/>
            <a:r>
              <a:rPr lang="en-US" sz="2800" dirty="0" smtClean="0">
                <a:latin typeface="Georgia" pitchFamily="18" charset="0"/>
              </a:rPr>
              <a:t>Scope/Purpose:</a:t>
            </a:r>
          </a:p>
          <a:p>
            <a:pPr lvl="1" eaLnBrk="1" hangingPunct="1"/>
            <a:r>
              <a:rPr lang="en-US" sz="2400" dirty="0" smtClean="0">
                <a:latin typeface="Georgia" pitchFamily="18" charset="0"/>
              </a:rPr>
              <a:t>To address both commercial &amp; military cargo requirements</a:t>
            </a:r>
          </a:p>
          <a:p>
            <a:pPr lvl="1" eaLnBrk="1" hangingPunct="1"/>
            <a:r>
              <a:rPr lang="en-US" sz="2400" dirty="0" smtClean="0">
                <a:latin typeface="Georgia" pitchFamily="18" charset="0"/>
              </a:rPr>
              <a:t>Commercial survey</a:t>
            </a:r>
          </a:p>
          <a:p>
            <a:pPr lvl="2" eaLnBrk="1" hangingPunct="1"/>
            <a:r>
              <a:rPr lang="en-US" sz="2200" dirty="0" smtClean="0">
                <a:latin typeface="Georgia" pitchFamily="18" charset="0"/>
              </a:rPr>
              <a:t>Industry requirements</a:t>
            </a:r>
          </a:p>
          <a:p>
            <a:pPr lvl="1" eaLnBrk="1" hangingPunct="1"/>
            <a:r>
              <a:rPr lang="en-US" sz="2400" dirty="0" smtClean="0">
                <a:latin typeface="Georgia" pitchFamily="18" charset="0"/>
              </a:rPr>
              <a:t>Vessel design</a:t>
            </a:r>
          </a:p>
          <a:p>
            <a:pPr lvl="2" eaLnBrk="1" hangingPunct="1"/>
            <a:r>
              <a:rPr lang="en-US" sz="2200" dirty="0" smtClean="0">
                <a:latin typeface="Georgia" pitchFamily="18" charset="0"/>
              </a:rPr>
              <a:t>Including </a:t>
            </a:r>
            <a:r>
              <a:rPr lang="en-US" sz="2200" u="sng" dirty="0" smtClean="0">
                <a:latin typeface="Georgia" pitchFamily="18" charset="0"/>
              </a:rPr>
              <a:t>potentially</a:t>
            </a:r>
            <a:r>
              <a:rPr lang="en-US" sz="2200" dirty="0" smtClean="0">
                <a:latin typeface="Georgia" pitchFamily="18" charset="0"/>
              </a:rPr>
              <a:t> both LO/LO &amp; RO/RO</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p:txBody>
          <a:bodyPr/>
          <a:lstStyle/>
          <a:p>
            <a:pPr eaLnBrk="1" hangingPunct="1"/>
            <a:r>
              <a:rPr lang="en-US" sz="3800" dirty="0" smtClean="0">
                <a:latin typeface="Georgia" pitchFamily="18" charset="0"/>
              </a:rPr>
              <a:t>Missouri River Study</a:t>
            </a:r>
          </a:p>
        </p:txBody>
      </p:sp>
      <p:sp>
        <p:nvSpPr>
          <p:cNvPr id="27651" name="Rectangle 3"/>
          <p:cNvSpPr>
            <a:spLocks noGrp="1" noChangeArrowheads="1"/>
          </p:cNvSpPr>
          <p:nvPr>
            <p:ph type="body" idx="4294967295"/>
          </p:nvPr>
        </p:nvSpPr>
        <p:spPr>
          <a:xfrm>
            <a:off x="457200" y="1600200"/>
            <a:ext cx="8001000" cy="4876800"/>
          </a:xfrm>
        </p:spPr>
        <p:txBody>
          <a:bodyPr/>
          <a:lstStyle/>
          <a:p>
            <a:pPr eaLnBrk="1" hangingPunct="1"/>
            <a:r>
              <a:rPr lang="en-US" dirty="0" smtClean="0">
                <a:latin typeface="Georgia" pitchFamily="18" charset="0"/>
              </a:rPr>
              <a:t>Interagency Cooperative Effort</a:t>
            </a:r>
          </a:p>
          <a:p>
            <a:pPr lvl="1" eaLnBrk="1" hangingPunct="1"/>
            <a:r>
              <a:rPr lang="en-US" sz="2000" dirty="0" smtClean="0">
                <a:latin typeface="Georgia" pitchFamily="18" charset="0"/>
              </a:rPr>
              <a:t>Maritime Administration – LEAD AGENCY</a:t>
            </a:r>
          </a:p>
          <a:p>
            <a:pPr lvl="1" eaLnBrk="1" hangingPunct="1"/>
            <a:r>
              <a:rPr lang="en-US" sz="2000" dirty="0" smtClean="0">
                <a:latin typeface="Georgia" pitchFamily="18" charset="0"/>
              </a:rPr>
              <a:t>Department of Energy</a:t>
            </a:r>
          </a:p>
          <a:p>
            <a:pPr lvl="1" eaLnBrk="1" hangingPunct="1"/>
            <a:r>
              <a:rPr lang="en-US" sz="2000" dirty="0" smtClean="0">
                <a:latin typeface="Georgia" pitchFamily="18" charset="0"/>
              </a:rPr>
              <a:t>Department of Commerce</a:t>
            </a:r>
          </a:p>
          <a:p>
            <a:pPr lvl="1" eaLnBrk="1" hangingPunct="1"/>
            <a:r>
              <a:rPr lang="en-US" sz="2000" dirty="0" smtClean="0">
                <a:latin typeface="Georgia" pitchFamily="18" charset="0"/>
              </a:rPr>
              <a:t>US Department of Agriculture</a:t>
            </a:r>
          </a:p>
          <a:p>
            <a:pPr eaLnBrk="1" hangingPunct="1"/>
            <a:r>
              <a:rPr lang="en-US" dirty="0" smtClean="0">
                <a:latin typeface="Georgia" pitchFamily="18" charset="0"/>
              </a:rPr>
              <a:t>Scope/Purpose:</a:t>
            </a:r>
            <a:endParaRPr lang="en-US" sz="2400" dirty="0" smtClean="0">
              <a:latin typeface="Georgia" pitchFamily="18" charset="0"/>
            </a:endParaRPr>
          </a:p>
          <a:p>
            <a:pPr lvl="1" eaLnBrk="1" hangingPunct="1"/>
            <a:r>
              <a:rPr lang="en-US" sz="2400" dirty="0" smtClean="0">
                <a:latin typeface="Georgia" pitchFamily="18" charset="0"/>
              </a:rPr>
              <a:t>Develop recommendations on how to minimize impediments to growth and maximize benefits related to energy production and efficiency, congestion relief, trade and transport efficiency and air quality.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p:txBody>
          <a:bodyPr/>
          <a:lstStyle/>
          <a:p>
            <a:pPr eaLnBrk="1" hangingPunct="1"/>
            <a:r>
              <a:rPr lang="en-US" sz="3800" dirty="0" smtClean="0">
                <a:latin typeface="Georgia" pitchFamily="18" charset="0"/>
              </a:rPr>
              <a:t>TIGER* Grants for Related Infrastructure Dev.</a:t>
            </a:r>
          </a:p>
        </p:txBody>
      </p:sp>
      <p:sp>
        <p:nvSpPr>
          <p:cNvPr id="27651" name="Rectangle 3"/>
          <p:cNvSpPr>
            <a:spLocks noGrp="1" noChangeArrowheads="1"/>
          </p:cNvSpPr>
          <p:nvPr>
            <p:ph type="body" idx="4294967295"/>
          </p:nvPr>
        </p:nvSpPr>
        <p:spPr>
          <a:xfrm>
            <a:off x="457200" y="1600200"/>
            <a:ext cx="8001000" cy="4876800"/>
          </a:xfrm>
        </p:spPr>
        <p:txBody>
          <a:bodyPr/>
          <a:lstStyle/>
          <a:p>
            <a:pPr eaLnBrk="1" hangingPunct="1"/>
            <a:r>
              <a:rPr lang="en-US" dirty="0" smtClean="0">
                <a:latin typeface="Georgia" pitchFamily="18" charset="0"/>
              </a:rPr>
              <a:t>TIGER I:</a:t>
            </a:r>
          </a:p>
          <a:p>
            <a:pPr lvl="1" eaLnBrk="1" hangingPunct="1"/>
            <a:r>
              <a:rPr lang="en-US" dirty="0" smtClean="0">
                <a:latin typeface="Georgia" pitchFamily="18" charset="0"/>
              </a:rPr>
              <a:t>California Green Trade Corridor</a:t>
            </a:r>
          </a:p>
          <a:p>
            <a:pPr lvl="1" eaLnBrk="1" hangingPunct="1"/>
            <a:r>
              <a:rPr lang="en-US" dirty="0" smtClean="0">
                <a:latin typeface="Georgia" pitchFamily="18" charset="0"/>
              </a:rPr>
              <a:t>Quonset Wind Energy/Surface Transportation</a:t>
            </a:r>
          </a:p>
          <a:p>
            <a:pPr lvl="1" eaLnBrk="1" hangingPunct="1">
              <a:buNone/>
            </a:pPr>
            <a:endParaRPr lang="en-US" dirty="0" smtClean="0">
              <a:latin typeface="Georgia" pitchFamily="18" charset="0"/>
            </a:endParaRPr>
          </a:p>
          <a:p>
            <a:pPr eaLnBrk="1" hangingPunct="1"/>
            <a:r>
              <a:rPr lang="en-US" dirty="0" smtClean="0">
                <a:latin typeface="Georgia" pitchFamily="18" charset="0"/>
              </a:rPr>
              <a:t>TIGER II:</a:t>
            </a:r>
          </a:p>
          <a:p>
            <a:pPr lvl="1" eaLnBrk="1" hangingPunct="1"/>
            <a:r>
              <a:rPr lang="en-US" dirty="0" smtClean="0">
                <a:latin typeface="Georgia" pitchFamily="18" charset="0"/>
              </a:rPr>
              <a:t>Port Manatee Marine Highway</a:t>
            </a:r>
          </a:p>
          <a:p>
            <a:pPr lvl="1" eaLnBrk="1" hangingPunct="1"/>
            <a:endParaRPr lang="en-US" dirty="0" smtClean="0">
              <a:latin typeface="Georgia" pitchFamily="18" charset="0"/>
            </a:endParaRPr>
          </a:p>
          <a:p>
            <a:pPr lvl="1" eaLnBrk="1" hangingPunct="1">
              <a:buNone/>
            </a:pPr>
            <a:r>
              <a:rPr lang="en-US" dirty="0" smtClean="0">
                <a:solidFill>
                  <a:srgbClr val="FFFF00"/>
                </a:solidFill>
                <a:latin typeface="Georgia" pitchFamily="18" charset="0"/>
              </a:rPr>
              <a:t>* Transportation Investment Generating Economic Recovery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000" u="sng" dirty="0" smtClean="0">
                <a:latin typeface="Georgia" pitchFamily="18" charset="0"/>
              </a:rPr>
              <a:t>Regional Support:</a:t>
            </a:r>
            <a:r>
              <a:rPr lang="en-US" sz="3000" dirty="0" smtClean="0">
                <a:latin typeface="Georgia" pitchFamily="18" charset="0"/>
              </a:rPr>
              <a:t/>
            </a:r>
            <a:br>
              <a:rPr lang="en-US" sz="3000" dirty="0" smtClean="0">
                <a:latin typeface="Georgia" pitchFamily="18" charset="0"/>
              </a:rPr>
            </a:br>
            <a:r>
              <a:rPr lang="en-US" sz="3000" dirty="0" smtClean="0">
                <a:latin typeface="Georgia" pitchFamily="18" charset="0"/>
              </a:rPr>
              <a:t>Maritime Administration Gateway Offices</a:t>
            </a:r>
            <a:endParaRPr lang="en-US" sz="3000" dirty="0">
              <a:latin typeface="Georgia" pitchFamily="18" charset="0"/>
            </a:endParaRPr>
          </a:p>
        </p:txBody>
      </p:sp>
      <p:pic>
        <p:nvPicPr>
          <p:cNvPr id="6" name="Picture 2" descr="Z:\MAR520\Gateway Offices\gateway_region_map.jpg"/>
          <p:cNvPicPr>
            <a:picLocks noGrp="1" noChangeAspect="1" noChangeArrowheads="1"/>
          </p:cNvPicPr>
          <p:nvPr>
            <p:ph idx="1"/>
          </p:nvPr>
        </p:nvPicPr>
        <p:blipFill>
          <a:blip r:embed="rId2" cstate="print"/>
          <a:srcRect/>
          <a:stretch>
            <a:fillRect/>
          </a:stretch>
        </p:blipFill>
        <p:spPr bwMode="auto">
          <a:xfrm>
            <a:off x="838200" y="1524000"/>
            <a:ext cx="7467600" cy="5022071"/>
          </a:xfrm>
          <a:prstGeom prst="rect">
            <a:avLst/>
          </a:prstGeom>
          <a:noFill/>
          <a:effectLst>
            <a:outerShdw blurRad="50800" dist="215900" dir="2700000" algn="tl" rotWithShape="0">
              <a:srgbClr val="000000">
                <a:alpha val="75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p:txBody>
          <a:bodyPr/>
          <a:lstStyle/>
          <a:p>
            <a:pPr eaLnBrk="1" hangingPunct="1"/>
            <a:r>
              <a:rPr lang="en-US" sz="3800" dirty="0" smtClean="0">
                <a:latin typeface="Georgia" pitchFamily="18" charset="0"/>
              </a:rPr>
              <a:t>Marine Highway Cooperative</a:t>
            </a:r>
          </a:p>
        </p:txBody>
      </p:sp>
      <p:sp>
        <p:nvSpPr>
          <p:cNvPr id="27651" name="Rectangle 3"/>
          <p:cNvSpPr>
            <a:spLocks noGrp="1" noChangeArrowheads="1"/>
          </p:cNvSpPr>
          <p:nvPr>
            <p:ph type="body" idx="4294967295"/>
          </p:nvPr>
        </p:nvSpPr>
        <p:spPr>
          <a:xfrm>
            <a:off x="457200" y="1600200"/>
            <a:ext cx="8001000" cy="4876800"/>
          </a:xfrm>
        </p:spPr>
        <p:txBody>
          <a:bodyPr/>
          <a:lstStyle/>
          <a:p>
            <a:pPr eaLnBrk="1" hangingPunct="1"/>
            <a:r>
              <a:rPr lang="en-US" dirty="0" smtClean="0">
                <a:latin typeface="Georgia" pitchFamily="18" charset="0"/>
              </a:rPr>
              <a:t>Developing an online Benefits Calculator </a:t>
            </a:r>
          </a:p>
          <a:p>
            <a:pPr lvl="1" eaLnBrk="1" hangingPunct="1"/>
            <a:r>
              <a:rPr lang="en-US" dirty="0" smtClean="0">
                <a:latin typeface="Georgia" pitchFamily="18" charset="0"/>
              </a:rPr>
              <a:t>User friendly planning tool</a:t>
            </a:r>
          </a:p>
          <a:p>
            <a:pPr lvl="1" eaLnBrk="1" hangingPunct="1">
              <a:buNone/>
            </a:pPr>
            <a:endParaRPr lang="en-US" dirty="0" smtClean="0">
              <a:latin typeface="Georgia" pitchFamily="18" charset="0"/>
            </a:endParaRPr>
          </a:p>
          <a:p>
            <a:pPr lvl="1"/>
            <a:r>
              <a:rPr lang="en-US" b="0" dirty="0" smtClean="0">
                <a:solidFill>
                  <a:schemeClr val="tx1"/>
                </a:solidFill>
                <a:effectLst>
                  <a:outerShdw blurRad="38100" dist="38100" dir="2700000" algn="tl">
                    <a:srgbClr val="000000">
                      <a:alpha val="43137"/>
                    </a:srgbClr>
                  </a:outerShdw>
                </a:effectLst>
                <a:latin typeface="Georgia" pitchFamily="18" charset="0"/>
              </a:rPr>
              <a:t>Calculates the public benefits of new or expanded marine highway  services</a:t>
            </a:r>
          </a:p>
          <a:p>
            <a:pPr lvl="1"/>
            <a:endParaRPr lang="en-US" dirty="0" smtClean="0">
              <a:effectLst>
                <a:outerShdw blurRad="38100" dist="38100" dir="2700000" algn="tl">
                  <a:srgbClr val="000000">
                    <a:alpha val="43137"/>
                  </a:srgbClr>
                </a:outerShdw>
              </a:effectLst>
              <a:latin typeface="Georgia" pitchFamily="18" charset="0"/>
            </a:endParaRPr>
          </a:p>
          <a:p>
            <a:pPr lvl="1"/>
            <a:r>
              <a:rPr lang="en-US" b="0" dirty="0" smtClean="0">
                <a:solidFill>
                  <a:schemeClr val="tx1"/>
                </a:solidFill>
                <a:effectLst>
                  <a:outerShdw blurRad="38100" dist="38100" dir="2700000" algn="tl">
                    <a:srgbClr val="000000">
                      <a:alpha val="43137"/>
                    </a:srgbClr>
                  </a:outerShdw>
                </a:effectLst>
                <a:latin typeface="Georgia" pitchFamily="18" charset="0"/>
              </a:rPr>
              <a:t>Expected </a:t>
            </a:r>
            <a:r>
              <a:rPr lang="en-US" dirty="0" smtClean="0">
                <a:effectLst>
                  <a:outerShdw blurRad="38100" dist="38100" dir="2700000" algn="tl">
                    <a:srgbClr val="000000">
                      <a:alpha val="43137"/>
                    </a:srgbClr>
                  </a:outerShdw>
                </a:effectLst>
                <a:latin typeface="Georgia" pitchFamily="18" charset="0"/>
              </a:rPr>
              <a:t> </a:t>
            </a:r>
            <a:r>
              <a:rPr lang="en-US" b="0" dirty="0" smtClean="0">
                <a:solidFill>
                  <a:schemeClr val="tx1"/>
                </a:solidFill>
                <a:effectLst>
                  <a:outerShdw blurRad="38100" dist="38100" dir="2700000" algn="tl">
                    <a:srgbClr val="000000">
                      <a:alpha val="43137"/>
                    </a:srgbClr>
                  </a:outerShdw>
                </a:effectLst>
                <a:latin typeface="Georgia" pitchFamily="18" charset="0"/>
              </a:rPr>
              <a:t>April 2011 &amp; will </a:t>
            </a:r>
            <a:r>
              <a:rPr lang="en-US" dirty="0" smtClean="0">
                <a:effectLst>
                  <a:outerShdw blurRad="38100" dist="38100" dir="2700000" algn="tl">
                    <a:srgbClr val="000000">
                      <a:alpha val="43137"/>
                    </a:srgbClr>
                  </a:outerShdw>
                </a:effectLst>
                <a:latin typeface="Georgia" pitchFamily="18" charset="0"/>
              </a:rPr>
              <a:t>be available at no charge to the public</a:t>
            </a:r>
            <a:endParaRPr lang="en-US" b="0" dirty="0" smtClean="0">
              <a:solidFill>
                <a:schemeClr val="tx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p:txBody>
          <a:bodyPr/>
          <a:lstStyle/>
          <a:p>
            <a:pPr eaLnBrk="1" hangingPunct="1"/>
            <a:r>
              <a:rPr lang="en-US" sz="3800" dirty="0" smtClean="0">
                <a:latin typeface="Georgia" pitchFamily="18" charset="0"/>
              </a:rPr>
              <a:t>Marine Highway</a:t>
            </a:r>
            <a:br>
              <a:rPr lang="en-US" sz="3800" dirty="0" smtClean="0">
                <a:latin typeface="Georgia" pitchFamily="18" charset="0"/>
              </a:rPr>
            </a:br>
            <a:r>
              <a:rPr lang="en-US" sz="3800" dirty="0" smtClean="0">
                <a:latin typeface="Georgia" pitchFamily="18" charset="0"/>
              </a:rPr>
              <a:t>Advisory Board</a:t>
            </a:r>
          </a:p>
        </p:txBody>
      </p:sp>
      <p:sp>
        <p:nvSpPr>
          <p:cNvPr id="27651" name="Rectangle 3"/>
          <p:cNvSpPr>
            <a:spLocks noGrp="1" noChangeArrowheads="1"/>
          </p:cNvSpPr>
          <p:nvPr>
            <p:ph type="body" idx="4294967295"/>
          </p:nvPr>
        </p:nvSpPr>
        <p:spPr>
          <a:xfrm>
            <a:off x="457200" y="1600200"/>
            <a:ext cx="8001000" cy="4876800"/>
          </a:xfrm>
        </p:spPr>
        <p:txBody>
          <a:bodyPr/>
          <a:lstStyle/>
          <a:p>
            <a:pPr eaLnBrk="1" hangingPunct="1"/>
            <a:r>
              <a:rPr lang="en-US" sz="2800" dirty="0" smtClean="0">
                <a:latin typeface="Georgia" pitchFamily="18" charset="0"/>
              </a:rPr>
              <a:t>MTSNAC Subcommittee</a:t>
            </a:r>
          </a:p>
          <a:p>
            <a:pPr lvl="1" eaLnBrk="1" hangingPunct="1"/>
            <a:r>
              <a:rPr lang="en-US" sz="2400" dirty="0" smtClean="0">
                <a:latin typeface="Georgia" pitchFamily="18" charset="0"/>
              </a:rPr>
              <a:t>Authorized by the Energy Independence &amp; Security Act of 2007</a:t>
            </a:r>
          </a:p>
          <a:p>
            <a:pPr eaLnBrk="1" hangingPunct="1"/>
            <a:r>
              <a:rPr lang="en-US" sz="2800" dirty="0" smtClean="0">
                <a:latin typeface="Georgia" pitchFamily="18" charset="0"/>
              </a:rPr>
              <a:t>Purpose:</a:t>
            </a:r>
          </a:p>
          <a:p>
            <a:pPr lvl="1" eaLnBrk="1" hangingPunct="1"/>
            <a:r>
              <a:rPr lang="en-US" sz="2400" dirty="0" smtClean="0">
                <a:latin typeface="Georgia" pitchFamily="18" charset="0"/>
              </a:rPr>
              <a:t>Identify and seek solutions to impediments hindering effective use of short sea transportation.</a:t>
            </a:r>
          </a:p>
          <a:p>
            <a:pPr eaLnBrk="1" hangingPunct="1"/>
            <a:r>
              <a:rPr lang="en-US" sz="2800" dirty="0" smtClean="0">
                <a:latin typeface="Georgia" pitchFamily="18" charset="0"/>
              </a:rPr>
              <a:t>FACA Committee</a:t>
            </a:r>
          </a:p>
          <a:p>
            <a:pPr eaLnBrk="1" hangingPunct="1"/>
            <a:r>
              <a:rPr lang="en-US" sz="2800" dirty="0" smtClean="0">
                <a:latin typeface="Georgia" pitchFamily="18" charset="0"/>
              </a:rPr>
              <a:t>Status:</a:t>
            </a:r>
          </a:p>
          <a:p>
            <a:pPr lvl="1" eaLnBrk="1" hangingPunct="1"/>
            <a:r>
              <a:rPr lang="en-US" sz="2400" dirty="0" smtClean="0">
                <a:latin typeface="Georgia" pitchFamily="18" charset="0"/>
              </a:rPr>
              <a:t>Currently being established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title" idx="4294967295"/>
          </p:nvPr>
        </p:nvSpPr>
        <p:spPr/>
        <p:txBody>
          <a:bodyPr/>
          <a:lstStyle/>
          <a:p>
            <a:pPr eaLnBrk="1" hangingPunct="1">
              <a:defRPr/>
            </a:pPr>
            <a:r>
              <a:rPr lang="en-US" dirty="0" smtClean="0">
                <a:latin typeface="Verdana" pitchFamily="34" charset="0"/>
              </a:rPr>
              <a:t>Legislative - Regulatory Process</a:t>
            </a:r>
          </a:p>
        </p:txBody>
      </p:sp>
      <p:sp>
        <p:nvSpPr>
          <p:cNvPr id="154628" name="Rectangle 4"/>
          <p:cNvSpPr>
            <a:spLocks noGrp="1" noChangeArrowheads="1"/>
          </p:cNvSpPr>
          <p:nvPr>
            <p:ph type="body" idx="4294967295"/>
          </p:nvPr>
        </p:nvSpPr>
        <p:spPr>
          <a:xfrm>
            <a:off x="304800" y="1600200"/>
            <a:ext cx="4114800" cy="4724400"/>
          </a:xfrm>
          <a:effectLst>
            <a:outerShdw algn="ctr" rotWithShape="0">
              <a:srgbClr val="000000"/>
            </a:outerShdw>
          </a:effectLst>
        </p:spPr>
        <p:txBody>
          <a:bodyPr/>
          <a:lstStyle/>
          <a:p>
            <a:pPr eaLnBrk="1" hangingPunct="1">
              <a:lnSpc>
                <a:spcPct val="110000"/>
              </a:lnSpc>
              <a:defRPr/>
            </a:pPr>
            <a:r>
              <a:rPr lang="en-US" sz="1800" dirty="0" smtClean="0">
                <a:effectLst>
                  <a:outerShdw blurRad="38100" dist="38100" dir="2700000" algn="tl">
                    <a:srgbClr val="000000">
                      <a:alpha val="43137"/>
                    </a:srgbClr>
                  </a:outerShdw>
                </a:effectLst>
                <a:latin typeface="Verdana" pitchFamily="34" charset="0"/>
              </a:rPr>
              <a:t>Energy Independence and Security Act of 2007 (December 2007)</a:t>
            </a:r>
          </a:p>
          <a:p>
            <a:pPr lvl="1" eaLnBrk="1" hangingPunct="1">
              <a:lnSpc>
                <a:spcPct val="110000"/>
              </a:lnSpc>
              <a:defRPr/>
            </a:pPr>
            <a:r>
              <a:rPr lang="en-US" sz="1600" dirty="0" smtClean="0">
                <a:latin typeface="Verdana" pitchFamily="34" charset="0"/>
              </a:rPr>
              <a:t>Authorized America’s MH Program</a:t>
            </a:r>
          </a:p>
          <a:p>
            <a:pPr eaLnBrk="1" hangingPunct="1">
              <a:lnSpc>
                <a:spcPct val="110000"/>
              </a:lnSpc>
              <a:defRPr/>
            </a:pPr>
            <a:r>
              <a:rPr lang="en-US" sz="1800" dirty="0" smtClean="0">
                <a:latin typeface="Verdana" pitchFamily="34" charset="0"/>
              </a:rPr>
              <a:t>Interim Final Rule</a:t>
            </a:r>
          </a:p>
          <a:p>
            <a:pPr eaLnBrk="1" hangingPunct="1">
              <a:lnSpc>
                <a:spcPct val="110000"/>
              </a:lnSpc>
              <a:defRPr/>
            </a:pPr>
            <a:r>
              <a:rPr lang="en-US" sz="1800" dirty="0" smtClean="0">
                <a:latin typeface="+mn-lt"/>
              </a:rPr>
              <a:t>	</a:t>
            </a:r>
            <a:r>
              <a:rPr lang="en-US" sz="1800" dirty="0" smtClean="0">
                <a:latin typeface="Verdana" pitchFamily="34" charset="0"/>
              </a:rPr>
              <a:t> (October 2008)</a:t>
            </a:r>
          </a:p>
          <a:p>
            <a:pPr lvl="1" eaLnBrk="1" hangingPunct="1">
              <a:lnSpc>
                <a:spcPct val="110000"/>
              </a:lnSpc>
              <a:defRPr/>
            </a:pPr>
            <a:r>
              <a:rPr lang="en-US" sz="1600" dirty="0" smtClean="0">
                <a:latin typeface="Verdana" pitchFamily="34" charset="0"/>
              </a:rPr>
              <a:t> Defined America’s MH Program</a:t>
            </a:r>
          </a:p>
          <a:p>
            <a:pPr lvl="1" eaLnBrk="1" hangingPunct="1">
              <a:lnSpc>
                <a:spcPct val="110000"/>
              </a:lnSpc>
              <a:defRPr/>
            </a:pPr>
            <a:r>
              <a:rPr lang="en-US" sz="1600" dirty="0" smtClean="0">
                <a:latin typeface="Verdana" pitchFamily="34" charset="0"/>
              </a:rPr>
              <a:t>Requested comments</a:t>
            </a:r>
            <a:endParaRPr lang="en-US" sz="1800" dirty="0" smtClean="0">
              <a:latin typeface="Verdana" pitchFamily="34" charset="0"/>
            </a:endParaRPr>
          </a:p>
          <a:p>
            <a:pPr eaLnBrk="1" hangingPunct="1">
              <a:lnSpc>
                <a:spcPct val="110000"/>
              </a:lnSpc>
              <a:defRPr/>
            </a:pPr>
            <a:r>
              <a:rPr lang="en-US" sz="1800" dirty="0" smtClean="0">
                <a:latin typeface="Verdana" pitchFamily="34" charset="0"/>
              </a:rPr>
              <a:t>National Defense Authorization</a:t>
            </a:r>
            <a:br>
              <a:rPr lang="en-US" sz="1800" dirty="0" smtClean="0">
                <a:latin typeface="Verdana" pitchFamily="34" charset="0"/>
              </a:rPr>
            </a:br>
            <a:r>
              <a:rPr lang="en-US" sz="1800" dirty="0" smtClean="0">
                <a:latin typeface="Verdana" pitchFamily="34" charset="0"/>
              </a:rPr>
              <a:t>Act for FY2010 (June 2009)</a:t>
            </a:r>
          </a:p>
          <a:p>
            <a:pPr lvl="1" eaLnBrk="1" hangingPunct="1">
              <a:lnSpc>
                <a:spcPct val="110000"/>
              </a:lnSpc>
              <a:defRPr/>
            </a:pPr>
            <a:r>
              <a:rPr lang="en-US" sz="1600" dirty="0" smtClean="0">
                <a:latin typeface="Verdana" pitchFamily="34" charset="0"/>
              </a:rPr>
              <a:t>Authorized America’s MH Grant Program</a:t>
            </a:r>
          </a:p>
        </p:txBody>
      </p:sp>
      <p:sp>
        <p:nvSpPr>
          <p:cNvPr id="4" name="Rectangle 4"/>
          <p:cNvSpPr txBox="1">
            <a:spLocks noChangeArrowheads="1"/>
          </p:cNvSpPr>
          <p:nvPr/>
        </p:nvSpPr>
        <p:spPr bwMode="auto">
          <a:xfrm>
            <a:off x="4495800" y="1600200"/>
            <a:ext cx="4267200" cy="4724400"/>
          </a:xfrm>
          <a:prstGeom prst="rect">
            <a:avLst/>
          </a:prstGeom>
          <a:noFill/>
          <a:ln w="9525">
            <a:noFill/>
            <a:miter lim="800000"/>
            <a:headEnd/>
            <a:tailEnd/>
          </a:ln>
          <a:effectLst>
            <a:outerShdw algn="ctr" rotWithShape="0">
              <a:srgbClr val="000000"/>
            </a:outerShdw>
          </a:effectLst>
        </p:spPr>
        <p:txBody>
          <a:bodyPr/>
          <a:lstStyle/>
          <a:p>
            <a:pPr>
              <a:lnSpc>
                <a:spcPct val="110000"/>
              </a:lnSpc>
              <a:defRPr/>
            </a:pPr>
            <a:r>
              <a:rPr lang="en-US" sz="1800" b="1" dirty="0">
                <a:solidFill>
                  <a:srgbClr val="FF0000"/>
                </a:solidFill>
                <a:effectLst>
                  <a:outerShdw blurRad="38100" dist="38100" dir="2700000" algn="tl">
                    <a:srgbClr val="000000">
                      <a:alpha val="43137"/>
                    </a:srgbClr>
                  </a:outerShdw>
                </a:effectLst>
              </a:rPr>
              <a:t>* Consolidated Appropriations         Act of 2010 (December 2009)</a:t>
            </a:r>
          </a:p>
          <a:p>
            <a:pPr lvl="1">
              <a:lnSpc>
                <a:spcPct val="110000"/>
              </a:lnSpc>
              <a:defRPr/>
            </a:pPr>
            <a:r>
              <a:rPr lang="en-US" sz="1600" dirty="0"/>
              <a:t>Funded America’s MH Grant Program</a:t>
            </a:r>
            <a:endParaRPr lang="en-US" sz="1800" b="1" kern="0" dirty="0">
              <a:solidFill>
                <a:srgbClr val="FF0000"/>
              </a:solidFill>
              <a:effectLst>
                <a:outerShdw blurRad="38100" dist="38100" dir="2700000" algn="tl">
                  <a:srgbClr val="000000"/>
                </a:outerShdw>
              </a:effectLst>
            </a:endParaRPr>
          </a:p>
          <a:p>
            <a:pPr marL="342900" indent="-342900">
              <a:lnSpc>
                <a:spcPct val="110000"/>
              </a:lnSpc>
              <a:spcBef>
                <a:spcPct val="20000"/>
              </a:spcBef>
              <a:buClr>
                <a:srgbClr val="FF0000"/>
              </a:buClr>
              <a:buSzPct val="60000"/>
              <a:buFont typeface="Wingdings" pitchFamily="2" charset="2"/>
              <a:buChar char="n"/>
              <a:defRPr/>
            </a:pPr>
            <a:r>
              <a:rPr lang="en-US" sz="1800" b="1" kern="0" dirty="0">
                <a:solidFill>
                  <a:srgbClr val="FF0000"/>
                </a:solidFill>
                <a:effectLst>
                  <a:outerShdw blurRad="38100" dist="38100" dir="2700000" algn="tl">
                    <a:srgbClr val="000000"/>
                  </a:outerShdw>
                </a:effectLst>
              </a:rPr>
              <a:t>Final Rule (April 2010)</a:t>
            </a:r>
          </a:p>
          <a:p>
            <a:pPr marL="742950" lvl="1" indent="-285750">
              <a:lnSpc>
                <a:spcPct val="110000"/>
              </a:lnSpc>
              <a:spcBef>
                <a:spcPct val="20000"/>
              </a:spcBef>
              <a:buClr>
                <a:schemeClr val="tx1"/>
              </a:buClr>
              <a:buFontTx/>
              <a:buChar char="•"/>
              <a:defRPr/>
            </a:pPr>
            <a:r>
              <a:rPr lang="en-US" sz="1600" i="1" kern="0" dirty="0">
                <a:effectLst>
                  <a:outerShdw blurRad="38100" dist="38100" dir="2700000" algn="tl">
                    <a:srgbClr val="000000"/>
                  </a:outerShdw>
                </a:effectLst>
              </a:rPr>
              <a:t>Addressed comments</a:t>
            </a:r>
          </a:p>
          <a:p>
            <a:pPr marL="742950" lvl="1" indent="-285750">
              <a:lnSpc>
                <a:spcPct val="110000"/>
              </a:lnSpc>
              <a:spcBef>
                <a:spcPct val="20000"/>
              </a:spcBef>
              <a:buClr>
                <a:schemeClr val="tx1"/>
              </a:buClr>
              <a:buFontTx/>
              <a:buChar char="•"/>
              <a:defRPr/>
            </a:pPr>
            <a:r>
              <a:rPr lang="en-US" sz="1600" i="1" kern="0" dirty="0">
                <a:effectLst>
                  <a:outerShdw blurRad="38100" dist="38100" dir="2700000" algn="tl">
                    <a:srgbClr val="000000"/>
                  </a:outerShdw>
                </a:effectLst>
              </a:rPr>
              <a:t>Refined America’s MH Program, including MH Projects</a:t>
            </a:r>
          </a:p>
          <a:p>
            <a:pPr marL="342900" indent="-342900">
              <a:lnSpc>
                <a:spcPct val="110000"/>
              </a:lnSpc>
              <a:spcBef>
                <a:spcPct val="20000"/>
              </a:spcBef>
              <a:buClr>
                <a:srgbClr val="FF0000"/>
              </a:buClr>
              <a:buSzPct val="60000"/>
              <a:buFont typeface="Wingdings" pitchFamily="2" charset="2"/>
              <a:buChar char="n"/>
              <a:defRPr/>
            </a:pPr>
            <a:r>
              <a:rPr lang="en-US" sz="1800" b="1" kern="0" dirty="0">
                <a:solidFill>
                  <a:srgbClr val="FF0000"/>
                </a:solidFill>
                <a:effectLst>
                  <a:outerShdw blurRad="38100" dist="38100" dir="2700000" algn="tl">
                    <a:srgbClr val="000000"/>
                  </a:outerShdw>
                </a:effectLst>
              </a:rPr>
              <a:t>Call for Projects (April 2010)</a:t>
            </a:r>
          </a:p>
          <a:p>
            <a:pPr marL="800100" lvl="1" indent="-342900">
              <a:lnSpc>
                <a:spcPct val="110000"/>
              </a:lnSpc>
              <a:spcBef>
                <a:spcPct val="20000"/>
              </a:spcBef>
              <a:buClr>
                <a:srgbClr val="FF0000"/>
              </a:buClr>
              <a:buSzPct val="60000"/>
              <a:buFont typeface="Wingdings" pitchFamily="2" charset="2"/>
              <a:buChar char="n"/>
              <a:defRPr/>
            </a:pPr>
            <a:r>
              <a:rPr lang="en-US" sz="1800" i="1" kern="0" dirty="0">
                <a:effectLst>
                  <a:outerShdw blurRad="38100" dist="38100" dir="2700000" algn="tl">
                    <a:srgbClr val="000000"/>
                  </a:outerShdw>
                </a:effectLst>
              </a:rPr>
              <a:t>Requested MH Project applications</a:t>
            </a:r>
          </a:p>
          <a:p>
            <a:pPr marL="342900" indent="-342900">
              <a:lnSpc>
                <a:spcPct val="110000"/>
              </a:lnSpc>
              <a:spcBef>
                <a:spcPct val="20000"/>
              </a:spcBef>
              <a:buClr>
                <a:srgbClr val="FF0000"/>
              </a:buClr>
              <a:buSzPct val="60000"/>
              <a:buFont typeface="Wingdings" pitchFamily="2" charset="2"/>
              <a:buChar char="n"/>
              <a:defRPr/>
            </a:pPr>
            <a:r>
              <a:rPr lang="en-US" sz="1800" b="1" kern="0" dirty="0">
                <a:solidFill>
                  <a:srgbClr val="FF0000"/>
                </a:solidFill>
                <a:effectLst>
                  <a:outerShdw blurRad="38100" dist="38100" dir="2700000" algn="tl">
                    <a:srgbClr val="000000"/>
                  </a:outerShdw>
                </a:effectLst>
              </a:rPr>
              <a:t>WWW.Grants.Gov Notice (September 2010)</a:t>
            </a:r>
          </a:p>
          <a:p>
            <a:pPr marL="742950" lvl="1" indent="-285750">
              <a:lnSpc>
                <a:spcPct val="110000"/>
              </a:lnSpc>
              <a:spcBef>
                <a:spcPct val="20000"/>
              </a:spcBef>
              <a:buClr>
                <a:schemeClr val="tx1"/>
              </a:buClr>
              <a:buFontTx/>
              <a:buChar char="•"/>
              <a:defRPr/>
            </a:pPr>
            <a:r>
              <a:rPr lang="en-US" sz="1600" i="1" kern="0" dirty="0">
                <a:effectLst>
                  <a:outerShdw blurRad="38100" dist="38100" dir="2700000" algn="tl">
                    <a:srgbClr val="000000"/>
                  </a:outerShdw>
                </a:effectLst>
              </a:rPr>
              <a:t>Requested grant applications for designated MH Projects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p:txBody>
          <a:bodyPr/>
          <a:lstStyle/>
          <a:p>
            <a:pPr eaLnBrk="1" hangingPunct="1"/>
            <a:r>
              <a:rPr lang="en-US" sz="3800" dirty="0" smtClean="0">
                <a:latin typeface="Georgia" pitchFamily="18" charset="0"/>
              </a:rPr>
              <a:t>North American Short Sea Shipping Steering Committee</a:t>
            </a:r>
          </a:p>
        </p:txBody>
      </p:sp>
      <p:sp>
        <p:nvSpPr>
          <p:cNvPr id="27651" name="Rectangle 3"/>
          <p:cNvSpPr>
            <a:spLocks noGrp="1" noChangeArrowheads="1"/>
          </p:cNvSpPr>
          <p:nvPr>
            <p:ph type="body" idx="4294967295"/>
          </p:nvPr>
        </p:nvSpPr>
        <p:spPr>
          <a:xfrm>
            <a:off x="457200" y="1600200"/>
            <a:ext cx="8001000" cy="4876800"/>
          </a:xfrm>
        </p:spPr>
        <p:txBody>
          <a:bodyPr/>
          <a:lstStyle/>
          <a:p>
            <a:pPr eaLnBrk="1" hangingPunct="1"/>
            <a:r>
              <a:rPr lang="en-US" sz="2400" dirty="0" smtClean="0">
                <a:latin typeface="Georgia" pitchFamily="18" charset="0"/>
              </a:rPr>
              <a:t>Established 2003; Members:</a:t>
            </a:r>
          </a:p>
          <a:p>
            <a:pPr lvl="1" eaLnBrk="1" hangingPunct="1"/>
            <a:r>
              <a:rPr lang="en-US" sz="2000" dirty="0" smtClean="0">
                <a:latin typeface="Georgia" pitchFamily="18" charset="0"/>
              </a:rPr>
              <a:t>US Maritime Administration</a:t>
            </a:r>
          </a:p>
          <a:p>
            <a:pPr lvl="1" eaLnBrk="1" hangingPunct="1"/>
            <a:r>
              <a:rPr lang="en-US" sz="2000" dirty="0" smtClean="0">
                <a:latin typeface="Georgia" pitchFamily="18" charset="0"/>
              </a:rPr>
              <a:t>Transport Canada</a:t>
            </a:r>
          </a:p>
          <a:p>
            <a:pPr lvl="1" eaLnBrk="1" hangingPunct="1"/>
            <a:r>
              <a:rPr lang="en-US" sz="2000" dirty="0" smtClean="0">
                <a:latin typeface="Georgia" pitchFamily="18" charset="0"/>
              </a:rPr>
              <a:t>Mexico’s Secretary of Communications &amp; Transport</a:t>
            </a:r>
          </a:p>
          <a:p>
            <a:pPr eaLnBrk="1" hangingPunct="1"/>
            <a:r>
              <a:rPr lang="en-US" sz="2400" dirty="0" smtClean="0">
                <a:latin typeface="Georgia" pitchFamily="18" charset="0"/>
              </a:rPr>
              <a:t>Purpose:</a:t>
            </a:r>
          </a:p>
          <a:p>
            <a:pPr lvl="1" eaLnBrk="1" hangingPunct="1"/>
            <a:r>
              <a:rPr lang="en-US" sz="2000" dirty="0" smtClean="0">
                <a:latin typeface="Georgia" pitchFamily="18" charset="0"/>
              </a:rPr>
              <a:t>Identify impediments to short sea transportation between nations and collaborate to resolve issues</a:t>
            </a:r>
          </a:p>
          <a:p>
            <a:pPr lvl="1" eaLnBrk="1" hangingPunct="1"/>
            <a:r>
              <a:rPr lang="en-US" sz="2000" dirty="0" smtClean="0">
                <a:latin typeface="Georgia" pitchFamily="18" charset="0"/>
              </a:rPr>
              <a:t>Understand and support efforts to develop Short Sea Services between and within each nation</a:t>
            </a:r>
          </a:p>
          <a:p>
            <a:pPr eaLnBrk="1" hangingPunct="1"/>
            <a:r>
              <a:rPr lang="en-US" sz="2400" dirty="0" smtClean="0">
                <a:latin typeface="Georgia" pitchFamily="18" charset="0"/>
              </a:rPr>
              <a:t>Five Year Plan:</a:t>
            </a:r>
          </a:p>
          <a:p>
            <a:pPr lvl="1" eaLnBrk="1" hangingPunct="1"/>
            <a:r>
              <a:rPr lang="en-US" sz="2000" dirty="0" smtClean="0">
                <a:latin typeface="Georgia" pitchFamily="18" charset="0"/>
              </a:rPr>
              <a:t>Work together to develop Short Sea services that will provide resiliency and relief to congested border crossings and to overcome impediments  that inhibit such developments.</a:t>
            </a:r>
          </a:p>
          <a:p>
            <a:pPr lvl="1" eaLnBrk="1" hangingPunct="1"/>
            <a:endParaRPr lang="en-US" sz="2000" dirty="0" smtClean="0">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600200" y="304801"/>
            <a:ext cx="7391400" cy="990600"/>
          </a:xfrm>
        </p:spPr>
        <p:txBody>
          <a:bodyPr/>
          <a:lstStyle/>
          <a:p>
            <a:r>
              <a:rPr lang="en-US" dirty="0" smtClean="0">
                <a:latin typeface="Georgia" pitchFamily="18" charset="0"/>
              </a:rPr>
              <a:t>What’s Next?</a:t>
            </a:r>
            <a:endParaRPr lang="en-US" dirty="0">
              <a:latin typeface="Georgia" pitchFamily="18" charset="0"/>
            </a:endParaRPr>
          </a:p>
        </p:txBody>
      </p:sp>
      <p:sp>
        <p:nvSpPr>
          <p:cNvPr id="3" name="Subtitle 2"/>
          <p:cNvSpPr>
            <a:spLocks noGrp="1"/>
          </p:cNvSpPr>
          <p:nvPr>
            <p:ph type="subTitle" sz="quarter" idx="1"/>
          </p:nvPr>
        </p:nvSpPr>
        <p:spPr>
          <a:xfrm>
            <a:off x="533400" y="1676400"/>
            <a:ext cx="7696200" cy="4953000"/>
          </a:xfrm>
        </p:spPr>
        <p:txBody>
          <a:bodyPr/>
          <a:lstStyle/>
          <a:p>
            <a:pPr eaLnBrk="1" hangingPunct="1">
              <a:lnSpc>
                <a:spcPct val="110000"/>
              </a:lnSpc>
            </a:pPr>
            <a:r>
              <a:rPr lang="en-US" sz="2400" dirty="0" smtClean="0">
                <a:effectLst>
                  <a:outerShdw blurRad="38100" dist="38100" dir="2700000" algn="ctr" rotWithShape="0">
                    <a:srgbClr val="000000"/>
                  </a:outerShdw>
                </a:effectLst>
                <a:latin typeface="Georgia" pitchFamily="18" charset="0"/>
              </a:rPr>
              <a:t>Fiscal Year 2011</a:t>
            </a:r>
          </a:p>
          <a:p>
            <a:pPr eaLnBrk="1" hangingPunct="1">
              <a:lnSpc>
                <a:spcPct val="110000"/>
              </a:lnSpc>
            </a:pPr>
            <a:r>
              <a:rPr lang="en-US" sz="2400" dirty="0" smtClean="0">
                <a:solidFill>
                  <a:schemeClr val="tx1"/>
                </a:solidFill>
                <a:effectLst>
                  <a:outerShdw blurRad="38100" dist="38100" dir="2700000" algn="ctr" rotWithShape="0">
                    <a:srgbClr val="000000"/>
                  </a:outerShdw>
                </a:effectLst>
                <a:latin typeface="Georgia" pitchFamily="18" charset="0"/>
              </a:rPr>
              <a:t>Advancing designated Projects</a:t>
            </a:r>
          </a:p>
          <a:p>
            <a:pPr eaLnBrk="1" hangingPunct="1">
              <a:lnSpc>
                <a:spcPct val="110000"/>
              </a:lnSpc>
            </a:pPr>
            <a:r>
              <a:rPr lang="en-US" sz="2400" dirty="0" smtClean="0">
                <a:solidFill>
                  <a:schemeClr val="tx1"/>
                </a:solidFill>
                <a:effectLst>
                  <a:outerShdw blurRad="38100" dist="38100" dir="2700000" algn="ctr" rotWithShape="0">
                    <a:srgbClr val="000000"/>
                  </a:outerShdw>
                </a:effectLst>
                <a:latin typeface="Georgia" pitchFamily="18" charset="0"/>
              </a:rPr>
              <a:t>Supporting designated Initiatives</a:t>
            </a:r>
          </a:p>
          <a:p>
            <a:pPr eaLnBrk="1" hangingPunct="1">
              <a:lnSpc>
                <a:spcPct val="110000"/>
              </a:lnSpc>
            </a:pPr>
            <a:r>
              <a:rPr lang="en-US" sz="2400" dirty="0" smtClean="0">
                <a:solidFill>
                  <a:schemeClr val="tx1"/>
                </a:solidFill>
                <a:effectLst>
                  <a:outerShdw blurRad="38100" dist="38100" dir="2700000" algn="ctr" rotWithShape="0">
                    <a:srgbClr val="000000"/>
                  </a:outerShdw>
                </a:effectLst>
                <a:latin typeface="Georgia" pitchFamily="18" charset="0"/>
              </a:rPr>
              <a:t>Accepting Corridor Applications</a:t>
            </a:r>
          </a:p>
          <a:p>
            <a:pPr eaLnBrk="1" hangingPunct="1">
              <a:lnSpc>
                <a:spcPct val="110000"/>
              </a:lnSpc>
            </a:pPr>
            <a:r>
              <a:rPr lang="en-US" sz="2400" dirty="0" smtClean="0">
                <a:solidFill>
                  <a:schemeClr val="tx1"/>
                </a:solidFill>
                <a:effectLst>
                  <a:outerShdw blurRad="38100" dist="38100" dir="2700000" algn="ctr" rotWithShape="0">
                    <a:srgbClr val="000000"/>
                  </a:outerShdw>
                </a:effectLst>
                <a:latin typeface="Georgia" pitchFamily="18" charset="0"/>
              </a:rPr>
              <a:t>New Call for Projects – This Summer</a:t>
            </a:r>
          </a:p>
          <a:p>
            <a:pPr eaLnBrk="1" hangingPunct="1">
              <a:lnSpc>
                <a:spcPct val="110000"/>
              </a:lnSpc>
            </a:pPr>
            <a:r>
              <a:rPr lang="en-US" sz="2400" dirty="0" smtClean="0">
                <a:solidFill>
                  <a:schemeClr val="tx1"/>
                </a:solidFill>
                <a:effectLst>
                  <a:outerShdw blurRad="38100" dist="38100" dir="2700000" algn="ctr" rotWithShape="0">
                    <a:srgbClr val="000000"/>
                  </a:outerShdw>
                </a:effectLst>
                <a:latin typeface="Georgia" pitchFamily="18" charset="0"/>
              </a:rPr>
              <a:t>Dual Use Vessel Report to be Issued</a:t>
            </a:r>
          </a:p>
          <a:p>
            <a:pPr eaLnBrk="1" hangingPunct="1">
              <a:lnSpc>
                <a:spcPct val="110000"/>
              </a:lnSpc>
            </a:pPr>
            <a:r>
              <a:rPr lang="en-US" sz="2400" dirty="0" smtClean="0">
                <a:effectLst>
                  <a:outerShdw blurRad="38100" dist="38100" dir="2700000" algn="ctr" rotWithShape="0">
                    <a:srgbClr val="000000"/>
                  </a:outerShdw>
                </a:effectLst>
                <a:latin typeface="Georgia" pitchFamily="18" charset="0"/>
              </a:rPr>
              <a:t>Fiscal Year 2012</a:t>
            </a:r>
          </a:p>
          <a:p>
            <a:pPr eaLnBrk="1" hangingPunct="1">
              <a:lnSpc>
                <a:spcPct val="110000"/>
              </a:lnSpc>
            </a:pPr>
            <a:r>
              <a:rPr lang="en-US" sz="2400" dirty="0" smtClean="0">
                <a:solidFill>
                  <a:schemeClr val="tx1"/>
                </a:solidFill>
                <a:effectLst>
                  <a:outerShdw blurRad="38100" dist="38100" dir="2700000" algn="ctr" rotWithShape="0">
                    <a:srgbClr val="000000"/>
                  </a:outerShdw>
                </a:effectLst>
                <a:latin typeface="Georgia" pitchFamily="18" charset="0"/>
              </a:rPr>
              <a:t>Designation of New Projects</a:t>
            </a:r>
          </a:p>
          <a:p>
            <a:pPr eaLnBrk="1" hangingPunct="1">
              <a:lnSpc>
                <a:spcPct val="110000"/>
              </a:lnSpc>
            </a:pPr>
            <a:r>
              <a:rPr lang="en-US" sz="2400" dirty="0" smtClean="0">
                <a:solidFill>
                  <a:schemeClr val="tx1"/>
                </a:solidFill>
                <a:effectLst>
                  <a:outerShdw blurRad="38100" dist="38100" dir="2700000" algn="ctr" rotWithShape="0">
                    <a:srgbClr val="000000"/>
                  </a:outerShdw>
                </a:effectLst>
                <a:latin typeface="Georgia" pitchFamily="18" charset="0"/>
              </a:rPr>
              <a:t>Supplemental Missouri River Study Due</a:t>
            </a:r>
          </a:p>
          <a:p>
            <a:pPr eaLnBrk="1" hangingPunct="1">
              <a:lnSpc>
                <a:spcPct val="110000"/>
              </a:lnSpc>
            </a:pPr>
            <a:r>
              <a:rPr lang="en-US" sz="2400" i="1" dirty="0" smtClean="0">
                <a:solidFill>
                  <a:srgbClr val="FF9900"/>
                </a:solidFill>
                <a:effectLst>
                  <a:outerShdw blurRad="38100" dist="38100" dir="2700000" algn="ctr" rotWithShape="0">
                    <a:srgbClr val="000000"/>
                  </a:outerShdw>
                </a:effectLst>
                <a:latin typeface="Georgia" pitchFamily="18" charset="0"/>
              </a:rPr>
              <a:t>Grant funds not currently authorized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p:txBody>
          <a:bodyPr/>
          <a:lstStyle/>
          <a:p>
            <a:pPr eaLnBrk="1" hangingPunct="1"/>
            <a:r>
              <a:rPr lang="en-US" dirty="0" smtClean="0">
                <a:latin typeface="Georgia" pitchFamily="18" charset="0"/>
              </a:rPr>
              <a:t>Upcoming Meetings</a:t>
            </a:r>
          </a:p>
        </p:txBody>
      </p:sp>
      <p:sp>
        <p:nvSpPr>
          <p:cNvPr id="27651" name="Rectangle 3"/>
          <p:cNvSpPr>
            <a:spLocks noGrp="1" noChangeArrowheads="1"/>
          </p:cNvSpPr>
          <p:nvPr>
            <p:ph type="body" idx="4294967295"/>
          </p:nvPr>
        </p:nvSpPr>
        <p:spPr>
          <a:xfrm>
            <a:off x="685800" y="1143000"/>
            <a:ext cx="8001000" cy="5715000"/>
          </a:xfrm>
        </p:spPr>
        <p:txBody>
          <a:bodyPr/>
          <a:lstStyle/>
          <a:p>
            <a:pPr eaLnBrk="1" hangingPunct="1"/>
            <a:endParaRPr lang="en-US" sz="2400" dirty="0" smtClean="0">
              <a:latin typeface="Georgia" pitchFamily="18" charset="0"/>
            </a:endParaRPr>
          </a:p>
          <a:p>
            <a:pPr eaLnBrk="1" hangingPunct="1"/>
            <a:r>
              <a:rPr lang="en-US" sz="2000" dirty="0" smtClean="0">
                <a:latin typeface="Georgia" pitchFamily="18" charset="0"/>
              </a:rPr>
              <a:t>Three Corridor Workshops being scheduled</a:t>
            </a:r>
          </a:p>
          <a:p>
            <a:pPr lvl="1" eaLnBrk="1" hangingPunct="1"/>
            <a:r>
              <a:rPr lang="en-US" sz="2000" dirty="0" smtClean="0">
                <a:latin typeface="Georgia" pitchFamily="18" charset="0"/>
              </a:rPr>
              <a:t>East Coast / West Coast/ Inland Waterway</a:t>
            </a:r>
          </a:p>
          <a:p>
            <a:pPr eaLnBrk="1" hangingPunct="1"/>
            <a:r>
              <a:rPr lang="en-US" sz="2000" dirty="0" smtClean="0">
                <a:latin typeface="Georgia" pitchFamily="18" charset="0"/>
              </a:rPr>
              <a:t>JOC Marine Highways Conference </a:t>
            </a:r>
          </a:p>
          <a:p>
            <a:pPr lvl="1" eaLnBrk="1" hangingPunct="1"/>
            <a:r>
              <a:rPr lang="en-US" sz="2000" dirty="0" smtClean="0">
                <a:latin typeface="Georgia" pitchFamily="18" charset="0"/>
              </a:rPr>
              <a:t>April 5-6, 2011, Linthicum, MD </a:t>
            </a:r>
          </a:p>
          <a:p>
            <a:pPr eaLnBrk="1" hangingPunct="1"/>
            <a:r>
              <a:rPr lang="en-US" sz="2000" dirty="0" smtClean="0">
                <a:latin typeface="Georgia" pitchFamily="18" charset="0"/>
              </a:rPr>
              <a:t>American Planning Assn (APA)  National Conference</a:t>
            </a:r>
          </a:p>
          <a:p>
            <a:pPr lvl="1" eaLnBrk="1" hangingPunct="1"/>
            <a:r>
              <a:rPr lang="en-US" sz="2000" dirty="0" smtClean="0">
                <a:latin typeface="Georgia" pitchFamily="18" charset="0"/>
              </a:rPr>
              <a:t>April 9-13, 2011, Boston</a:t>
            </a:r>
          </a:p>
          <a:p>
            <a:pPr eaLnBrk="1" hangingPunct="1"/>
            <a:r>
              <a:rPr lang="en-US" sz="2000" dirty="0" smtClean="0">
                <a:latin typeface="Georgia" pitchFamily="18" charset="0"/>
              </a:rPr>
              <a:t>AAPA’s Communicating the Importance of Infrastructure Investment</a:t>
            </a:r>
          </a:p>
          <a:p>
            <a:pPr lvl="1" eaLnBrk="1" hangingPunct="1"/>
            <a:r>
              <a:rPr lang="en-US" sz="2000" dirty="0" smtClean="0">
                <a:latin typeface="Georgia" pitchFamily="18" charset="0"/>
              </a:rPr>
              <a:t>June 21-23, Savannah</a:t>
            </a:r>
            <a:endParaRPr lang="en-US" sz="2400" dirty="0" smtClean="0">
              <a:latin typeface="Georgia" pitchFamily="18" charset="0"/>
            </a:endParaRPr>
          </a:p>
          <a:p>
            <a:pPr eaLnBrk="1" hangingPunct="1"/>
            <a:r>
              <a:rPr lang="en-US" sz="2000" dirty="0" smtClean="0">
                <a:latin typeface="Georgia" pitchFamily="18" charset="0"/>
              </a:rPr>
              <a:t>Delaware Valley Regional Planning Commission’s Freight Advisory Committee</a:t>
            </a:r>
          </a:p>
          <a:p>
            <a:pPr lvl="1" eaLnBrk="1" hangingPunct="1"/>
            <a:r>
              <a:rPr lang="en-US" sz="2000" dirty="0" smtClean="0">
                <a:latin typeface="Georgia" pitchFamily="18" charset="0"/>
              </a:rPr>
              <a:t>July 13</a:t>
            </a:r>
            <a:r>
              <a:rPr lang="en-US" sz="2000" baseline="30000" dirty="0" smtClean="0">
                <a:latin typeface="Georgia" pitchFamily="18" charset="0"/>
              </a:rPr>
              <a:t>th</a:t>
            </a:r>
            <a:r>
              <a:rPr lang="en-US" sz="2000" dirty="0" smtClean="0">
                <a:latin typeface="Georgia" pitchFamily="18" charset="0"/>
              </a:rPr>
              <a:t>, Philadelphia</a:t>
            </a:r>
          </a:p>
          <a:p>
            <a:pPr eaLnBrk="1" hangingPunct="1"/>
            <a:r>
              <a:rPr lang="en-US" sz="2000" dirty="0" smtClean="0">
                <a:latin typeface="Georgia" pitchFamily="18" charset="0"/>
              </a:rPr>
              <a:t>IANA/NITL eague Annual Conference</a:t>
            </a:r>
          </a:p>
          <a:p>
            <a:pPr lvl="1" eaLnBrk="1" hangingPunct="1"/>
            <a:r>
              <a:rPr lang="en-US" sz="2000" dirty="0" smtClean="0">
                <a:latin typeface="Georgia" pitchFamily="18" charset="0"/>
              </a:rPr>
              <a:t>November 11-16, Atlanta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title" idx="4294967295"/>
          </p:nvPr>
        </p:nvSpPr>
        <p:spPr>
          <a:xfrm>
            <a:off x="1524000" y="304800"/>
            <a:ext cx="7620000" cy="1646238"/>
          </a:xfrm>
        </p:spPr>
        <p:txBody>
          <a:bodyPr/>
          <a:lstStyle/>
          <a:p>
            <a:pPr eaLnBrk="1" hangingPunct="1"/>
            <a:r>
              <a:rPr lang="en-US" sz="2800" dirty="0" smtClean="0">
                <a:latin typeface="Georgia" pitchFamily="18" charset="0"/>
              </a:rPr>
              <a:t>What can you do to develop routine maritime freight movements?</a:t>
            </a:r>
            <a:r>
              <a:rPr lang="en-US" dirty="0" smtClean="0">
                <a:latin typeface="Georgia" pitchFamily="18" charset="0"/>
              </a:rPr>
              <a:t/>
            </a:r>
            <a:br>
              <a:rPr lang="en-US" dirty="0" smtClean="0">
                <a:latin typeface="Georgia" pitchFamily="18" charset="0"/>
              </a:rPr>
            </a:br>
            <a:endParaRPr lang="en-US" dirty="0" smtClean="0">
              <a:latin typeface="Georgia" pitchFamily="18" charset="0"/>
            </a:endParaRPr>
          </a:p>
        </p:txBody>
      </p:sp>
      <p:sp>
        <p:nvSpPr>
          <p:cNvPr id="154628" name="Rectangle 4"/>
          <p:cNvSpPr>
            <a:spLocks noGrp="1" noChangeArrowheads="1"/>
          </p:cNvSpPr>
          <p:nvPr>
            <p:ph type="body" idx="4294967295"/>
          </p:nvPr>
        </p:nvSpPr>
        <p:spPr>
          <a:xfrm>
            <a:off x="533400" y="1524000"/>
            <a:ext cx="8229600" cy="5105400"/>
          </a:xfrm>
          <a:effectLst>
            <a:outerShdw algn="ctr" rotWithShape="0">
              <a:srgbClr val="000000"/>
            </a:outerShdw>
          </a:effectLst>
        </p:spPr>
        <p:txBody>
          <a:bodyPr/>
          <a:lstStyle/>
          <a:p>
            <a:pPr lvl="1" eaLnBrk="1" hangingPunct="1">
              <a:lnSpc>
                <a:spcPct val="110000"/>
              </a:lnSpc>
            </a:pPr>
            <a:r>
              <a:rPr lang="en-US" sz="2400" dirty="0" smtClean="0">
                <a:effectLst>
                  <a:outerShdw blurRad="38100" dist="38100" dir="2700000" algn="tl">
                    <a:srgbClr val="000000">
                      <a:alpha val="43137"/>
                    </a:srgbClr>
                  </a:outerShdw>
                </a:effectLst>
                <a:latin typeface="Georgia" pitchFamily="18" charset="0"/>
              </a:rPr>
              <a:t>We’re reaching out to State Departments of Transportation, Metropolitan Planning Organizations, Inland and Coastal Seaports, Logistics Providers, Shippers, Labor, Terminal Operators, Truck Lines, Railroads, Economic Development Agencies, Federal Highway Administration, Federal Rail Administration, US Department of Agriculture, Department of State, Department of Defense, Department of Commerce, Department of Energy, Environmental Protection Agency, Pipeline and Hazardous Materials Safety Administration, Illinois Soybean Association and…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title" idx="4294967295"/>
          </p:nvPr>
        </p:nvSpPr>
        <p:spPr/>
        <p:txBody>
          <a:bodyPr/>
          <a:lstStyle/>
          <a:p>
            <a:pPr eaLnBrk="1" hangingPunct="1"/>
            <a:r>
              <a:rPr lang="en-US" dirty="0" smtClean="0">
                <a:latin typeface="Georgia" pitchFamily="18" charset="0"/>
              </a:rPr>
              <a:t>We Invite you to Partner With Us</a:t>
            </a:r>
          </a:p>
        </p:txBody>
      </p:sp>
      <p:sp>
        <p:nvSpPr>
          <p:cNvPr id="154628" name="Rectangle 4"/>
          <p:cNvSpPr>
            <a:spLocks noGrp="1" noChangeArrowheads="1"/>
          </p:cNvSpPr>
          <p:nvPr>
            <p:ph type="body" idx="4294967295"/>
          </p:nvPr>
        </p:nvSpPr>
        <p:spPr>
          <a:xfrm>
            <a:off x="533400" y="1524000"/>
            <a:ext cx="8229600" cy="4724400"/>
          </a:xfrm>
          <a:effectLst>
            <a:outerShdw algn="ctr" rotWithShape="0">
              <a:srgbClr val="000000"/>
            </a:outerShdw>
          </a:effectLst>
        </p:spPr>
        <p:txBody>
          <a:bodyPr/>
          <a:lstStyle/>
          <a:p>
            <a:pPr eaLnBrk="1" hangingPunct="1">
              <a:lnSpc>
                <a:spcPct val="110000"/>
              </a:lnSpc>
            </a:pPr>
            <a:r>
              <a:rPr lang="en-US" sz="2800" dirty="0" smtClean="0">
                <a:latin typeface="Georgia" pitchFamily="18" charset="0"/>
              </a:rPr>
              <a:t>America’s Marine Highways Program</a:t>
            </a:r>
          </a:p>
          <a:p>
            <a:pPr lvl="1" eaLnBrk="1" hangingPunct="1">
              <a:lnSpc>
                <a:spcPct val="110000"/>
              </a:lnSpc>
            </a:pPr>
            <a:r>
              <a:rPr lang="en-US" sz="2000" dirty="0" smtClean="0">
                <a:latin typeface="Georgia" pitchFamily="18" charset="0"/>
                <a:hlinkClick r:id="rId3"/>
              </a:rPr>
              <a:t>http://www.marad.dot.gov</a:t>
            </a:r>
            <a:endParaRPr lang="en-US" sz="2000" dirty="0" smtClean="0">
              <a:effectLst/>
              <a:latin typeface="Georgia" pitchFamily="18" charset="0"/>
            </a:endParaRPr>
          </a:p>
          <a:p>
            <a:pPr lvl="2" eaLnBrk="1" hangingPunct="1">
              <a:lnSpc>
                <a:spcPct val="110000"/>
              </a:lnSpc>
            </a:pPr>
            <a:r>
              <a:rPr lang="en-US" sz="2000" dirty="0" smtClean="0">
                <a:effectLst/>
                <a:latin typeface="Georgia" pitchFamily="18" charset="0"/>
              </a:rPr>
              <a:t>Existing MH Corridors Map</a:t>
            </a:r>
          </a:p>
          <a:p>
            <a:pPr lvl="2" eaLnBrk="1" hangingPunct="1">
              <a:lnSpc>
                <a:spcPct val="110000"/>
              </a:lnSpc>
            </a:pPr>
            <a:r>
              <a:rPr lang="en-US" sz="2000" dirty="0" smtClean="0">
                <a:effectLst/>
                <a:latin typeface="Georgia" pitchFamily="18" charset="0"/>
              </a:rPr>
              <a:t>Existing  MH Corridor, Project and Initiative descriptions</a:t>
            </a:r>
          </a:p>
          <a:p>
            <a:pPr lvl="2" eaLnBrk="1" hangingPunct="1">
              <a:lnSpc>
                <a:spcPct val="110000"/>
              </a:lnSpc>
            </a:pPr>
            <a:r>
              <a:rPr lang="en-US" sz="2000" dirty="0" smtClean="0">
                <a:effectLst/>
                <a:latin typeface="Georgia" pitchFamily="18" charset="0"/>
              </a:rPr>
              <a:t>References (Studies)</a:t>
            </a:r>
          </a:p>
          <a:p>
            <a:pPr eaLnBrk="1" hangingPunct="1">
              <a:lnSpc>
                <a:spcPct val="110000"/>
              </a:lnSpc>
            </a:pPr>
            <a:r>
              <a:rPr lang="en-US" sz="2800" dirty="0" smtClean="0">
                <a:latin typeface="Georgia" pitchFamily="18" charset="0"/>
              </a:rPr>
              <a:t>Lauren Brand</a:t>
            </a:r>
          </a:p>
          <a:p>
            <a:pPr lvl="1" eaLnBrk="1" hangingPunct="1">
              <a:lnSpc>
                <a:spcPct val="110000"/>
              </a:lnSpc>
            </a:pPr>
            <a:r>
              <a:rPr lang="en-US" sz="2000" dirty="0" smtClean="0">
                <a:latin typeface="Georgia" pitchFamily="18" charset="0"/>
              </a:rPr>
              <a:t>Director, Office of Marine Highways &amp; Passenger Services</a:t>
            </a:r>
          </a:p>
          <a:p>
            <a:pPr lvl="1" eaLnBrk="1" hangingPunct="1">
              <a:lnSpc>
                <a:spcPct val="110000"/>
              </a:lnSpc>
            </a:pPr>
            <a:r>
              <a:rPr lang="en-US" sz="2000" dirty="0" smtClean="0">
                <a:latin typeface="Georgia" pitchFamily="18" charset="0"/>
              </a:rPr>
              <a:t>U.S. Maritime Administration</a:t>
            </a:r>
          </a:p>
          <a:p>
            <a:pPr lvl="1" eaLnBrk="1" hangingPunct="1">
              <a:lnSpc>
                <a:spcPct val="110000"/>
              </a:lnSpc>
            </a:pPr>
            <a:r>
              <a:rPr lang="en-US" sz="2400" dirty="0" smtClean="0">
                <a:latin typeface="Georgia" pitchFamily="18" charset="0"/>
              </a:rPr>
              <a:t>202-366-7057   </a:t>
            </a:r>
            <a:r>
              <a:rPr lang="en-US" sz="2400" dirty="0" smtClean="0">
                <a:latin typeface="Georgia" pitchFamily="18" charset="0"/>
                <a:hlinkClick r:id="rId4"/>
              </a:rPr>
              <a:t>Lauren.Brand@dot.gov</a:t>
            </a:r>
            <a:endParaRPr lang="en-US" sz="2400" dirty="0" smtClean="0">
              <a:latin typeface="Georgia" pitchFamily="18" charset="0"/>
            </a:endParaRPr>
          </a:p>
          <a:p>
            <a:pPr lvl="1" eaLnBrk="1" hangingPunct="1">
              <a:lnSpc>
                <a:spcPct val="110000"/>
              </a:lnSpc>
            </a:pPr>
            <a:endParaRPr lang="en-US" sz="2000" dirty="0" smtClean="0">
              <a:latin typeface="Verdana" pitchFamily="34" charset="0"/>
            </a:endParaRPr>
          </a:p>
        </p:txBody>
      </p:sp>
      <p:sp>
        <p:nvSpPr>
          <p:cNvPr id="28677" name="AutoShape 5"/>
          <p:cNvSpPr>
            <a:spLocks noChangeArrowheads="1"/>
          </p:cNvSpPr>
          <p:nvPr/>
        </p:nvSpPr>
        <p:spPr bwMode="auto">
          <a:xfrm>
            <a:off x="4938713" y="2145258"/>
            <a:ext cx="304800" cy="152400"/>
          </a:xfrm>
          <a:prstGeom prst="rightArrow">
            <a:avLst>
              <a:gd name="adj1" fmla="val 50000"/>
              <a:gd name="adj2" fmla="val 50000"/>
            </a:avLst>
          </a:prstGeom>
          <a:gradFill rotWithShape="1">
            <a:gsLst>
              <a:gs pos="0">
                <a:srgbClr val="DDDDDD"/>
              </a:gs>
              <a:gs pos="100000">
                <a:srgbClr val="DDDDDD">
                  <a:gamma/>
                  <a:shade val="46275"/>
                  <a:invGamma/>
                </a:srgbClr>
              </a:gs>
            </a:gsLst>
            <a:lin ang="2700000" scaled="1"/>
          </a:gradFill>
          <a:ln w="9525">
            <a:solidFill>
              <a:srgbClr val="000000"/>
            </a:solidFill>
            <a:miter lim="800000"/>
            <a:headEnd/>
            <a:tailEnd/>
          </a:ln>
          <a:effectLst/>
        </p:spPr>
        <p:txBody>
          <a:bodyPr wrap="none" anchor="ctr"/>
          <a:lstStyle/>
          <a:p>
            <a:endParaRPr lang="en-US" dirty="0"/>
          </a:p>
        </p:txBody>
      </p:sp>
      <p:sp>
        <p:nvSpPr>
          <p:cNvPr id="28678" name="AutoShape 6"/>
          <p:cNvSpPr>
            <a:spLocks noChangeArrowheads="1"/>
          </p:cNvSpPr>
          <p:nvPr/>
        </p:nvSpPr>
        <p:spPr bwMode="auto">
          <a:xfrm>
            <a:off x="7953375" y="2130970"/>
            <a:ext cx="304800" cy="152400"/>
          </a:xfrm>
          <a:prstGeom prst="rightArrow">
            <a:avLst>
              <a:gd name="adj1" fmla="val 50000"/>
              <a:gd name="adj2" fmla="val 50000"/>
            </a:avLst>
          </a:prstGeom>
          <a:gradFill rotWithShape="1">
            <a:gsLst>
              <a:gs pos="0">
                <a:srgbClr val="DDDDDD"/>
              </a:gs>
              <a:gs pos="100000">
                <a:srgbClr val="DDDDDD">
                  <a:gamma/>
                  <a:shade val="46275"/>
                  <a:invGamma/>
                </a:srgbClr>
              </a:gs>
            </a:gsLst>
            <a:lin ang="2700000" scaled="1"/>
          </a:gradFill>
          <a:ln w="9525">
            <a:solidFill>
              <a:srgbClr val="000000"/>
            </a:solidFill>
            <a:miter lim="800000"/>
            <a:headEnd/>
            <a:tailEnd/>
          </a:ln>
          <a:effec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752600" y="304800"/>
            <a:ext cx="7391400" cy="990600"/>
          </a:xfrm>
        </p:spPr>
        <p:txBody>
          <a:bodyPr/>
          <a:lstStyle/>
          <a:p>
            <a:pPr>
              <a:defRPr/>
            </a:pPr>
            <a:r>
              <a:rPr lang="en-US" sz="3600" dirty="0" smtClean="0">
                <a:latin typeface="Georgia" pitchFamily="18" charset="0"/>
              </a:rPr>
              <a:t>What are we talking about?</a:t>
            </a:r>
            <a:endParaRPr lang="en-US" sz="3600" dirty="0">
              <a:latin typeface="Georgia" pitchFamily="18" charset="0"/>
            </a:endParaRPr>
          </a:p>
        </p:txBody>
      </p:sp>
      <p:sp>
        <p:nvSpPr>
          <p:cNvPr id="3" name="Subtitle 2"/>
          <p:cNvSpPr>
            <a:spLocks noGrp="1"/>
          </p:cNvSpPr>
          <p:nvPr>
            <p:ph type="subTitle" sz="quarter" idx="1"/>
          </p:nvPr>
        </p:nvSpPr>
        <p:spPr>
          <a:xfrm>
            <a:off x="5029200" y="1676400"/>
            <a:ext cx="3810000" cy="4800600"/>
          </a:xfrm>
        </p:spPr>
        <p:txBody>
          <a:bodyPr/>
          <a:lstStyle/>
          <a:p>
            <a:pPr algn="l">
              <a:defRPr/>
            </a:pPr>
            <a:r>
              <a:rPr lang="en-US" sz="3000" b="0" dirty="0" smtClean="0">
                <a:solidFill>
                  <a:srgbClr val="FFC000"/>
                </a:solidFill>
                <a:latin typeface="Georgia" pitchFamily="18" charset="0"/>
              </a:rPr>
              <a:t>In 2007, Congress passed legislation making our nation’s waterways part of the surface transportation system.</a:t>
            </a:r>
          </a:p>
          <a:p>
            <a:pPr algn="l">
              <a:defRPr/>
            </a:pPr>
            <a:endParaRPr lang="en-US" dirty="0" smtClean="0">
              <a:solidFill>
                <a:srgbClr val="FFC000"/>
              </a:solidFill>
              <a:latin typeface="Georgia" pitchFamily="18" charset="0"/>
            </a:endParaRPr>
          </a:p>
        </p:txBody>
      </p:sp>
      <p:pic>
        <p:nvPicPr>
          <p:cNvPr id="7172" name="Picture 2"/>
          <p:cNvPicPr>
            <a:picLocks noChangeAspect="1" noChangeArrowheads="1"/>
          </p:cNvPicPr>
          <p:nvPr/>
        </p:nvPicPr>
        <p:blipFill>
          <a:blip r:embed="rId2" cstate="print"/>
          <a:srcRect/>
          <a:stretch>
            <a:fillRect/>
          </a:stretch>
        </p:blipFill>
        <p:spPr bwMode="auto">
          <a:xfrm>
            <a:off x="0" y="1447800"/>
            <a:ext cx="4800600" cy="3103563"/>
          </a:xfrm>
          <a:prstGeom prst="rect">
            <a:avLst/>
          </a:prstGeom>
          <a:noFill/>
          <a:ln w="9525">
            <a:noFill/>
            <a:miter lim="800000"/>
            <a:headEnd/>
            <a:tailEnd/>
          </a:ln>
        </p:spPr>
      </p:pic>
      <p:sp>
        <p:nvSpPr>
          <p:cNvPr id="7173" name="TextBox 5"/>
          <p:cNvSpPr txBox="1">
            <a:spLocks noChangeArrowheads="1"/>
          </p:cNvSpPr>
          <p:nvPr/>
        </p:nvSpPr>
        <p:spPr bwMode="auto">
          <a:xfrm>
            <a:off x="838200" y="4953000"/>
            <a:ext cx="7391400" cy="1077913"/>
          </a:xfrm>
          <a:prstGeom prst="rect">
            <a:avLst/>
          </a:prstGeom>
          <a:noFill/>
          <a:ln w="9525">
            <a:noFill/>
            <a:miter lim="800000"/>
            <a:headEnd/>
            <a:tailEnd/>
          </a:ln>
        </p:spPr>
        <p:txBody>
          <a:bodyPr>
            <a:spAutoFit/>
          </a:bodyPr>
          <a:lstStyle/>
          <a:p>
            <a:pPr algn="ctr" eaLnBrk="0" hangingPunct="0"/>
            <a:r>
              <a:rPr lang="en-US" sz="3200" i="1">
                <a:solidFill>
                  <a:srgbClr val="FFFF00"/>
                </a:solidFill>
                <a:latin typeface="Georgia" pitchFamily="18" charset="0"/>
              </a:rPr>
              <a:t>Now we have a third intermodal option to work with.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MH"/>
          <p:cNvPicPr>
            <a:picLocks noChangeAspect="1" noChangeArrowheads="1"/>
          </p:cNvPicPr>
          <p:nvPr/>
        </p:nvPicPr>
        <p:blipFill>
          <a:blip r:embed="rId2" cstate="print"/>
          <a:srcRect/>
          <a:stretch>
            <a:fillRect/>
          </a:stretch>
        </p:blipFill>
        <p:spPr bwMode="auto">
          <a:xfrm>
            <a:off x="914400" y="1381125"/>
            <a:ext cx="8229600" cy="5476875"/>
          </a:xfrm>
          <a:prstGeom prst="rect">
            <a:avLst/>
          </a:prstGeom>
          <a:noFill/>
          <a:ln w="9525">
            <a:noFill/>
            <a:miter lim="800000"/>
            <a:headEnd/>
            <a:tailEnd/>
          </a:ln>
        </p:spPr>
      </p:pic>
      <p:sp>
        <p:nvSpPr>
          <p:cNvPr id="5" name="TextBox 4"/>
          <p:cNvSpPr txBox="1"/>
          <p:nvPr/>
        </p:nvSpPr>
        <p:spPr>
          <a:xfrm>
            <a:off x="1676400" y="381000"/>
            <a:ext cx="6934200" cy="646113"/>
          </a:xfrm>
          <a:prstGeom prst="rect">
            <a:avLst/>
          </a:prstGeom>
          <a:noFill/>
        </p:spPr>
        <p:txBody>
          <a:bodyPr>
            <a:spAutoFit/>
          </a:bodyPr>
          <a:lstStyle/>
          <a:p>
            <a:pPr algn="ctr" eaLnBrk="0" hangingPunct="0">
              <a:defRPr/>
            </a:pPr>
            <a:r>
              <a:rPr lang="en-US" sz="3600" dirty="0">
                <a:solidFill>
                  <a:srgbClr val="FFFF00"/>
                </a:solidFill>
                <a:effectLst>
                  <a:outerShdw blurRad="38100" dist="38100" dir="2700000" algn="tl">
                    <a:srgbClr val="000000">
                      <a:alpha val="43137"/>
                    </a:srgbClr>
                  </a:outerShdw>
                </a:effectLst>
                <a:latin typeface="Georgia" pitchFamily="18" charset="0"/>
              </a:rPr>
              <a:t>Marine Highways - July 2010</a:t>
            </a:r>
            <a:endParaRPr lang="en-US" sz="3600" dirty="0">
              <a:solidFill>
                <a:srgbClr val="FFFF00"/>
              </a:solidFill>
              <a:effectLst>
                <a:outerShdw blurRad="38100" dist="38100" dir="2700000" algn="tl">
                  <a:srgbClr val="000000">
                    <a:alpha val="43137"/>
                  </a:srgbClr>
                </a:outerShdw>
              </a:effectLst>
              <a:latin typeface="Georg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72" descr="Interstate_bkgrnd_tecate.jpg"/>
          <p:cNvPicPr>
            <a:picLocks noGrp="1" noChangeAspect="1"/>
          </p:cNvPicPr>
          <p:nvPr>
            <p:ph idx="1"/>
          </p:nvPr>
        </p:nvPicPr>
        <p:blipFill>
          <a:blip r:embed="rId2" cstate="print"/>
          <a:srcRect/>
          <a:stretch>
            <a:fillRect/>
          </a:stretch>
        </p:blipFill>
        <p:spPr>
          <a:xfrm>
            <a:off x="228600" y="201613"/>
            <a:ext cx="8748713" cy="6407150"/>
          </a:xfrm>
        </p:spPr>
      </p:pic>
      <p:sp>
        <p:nvSpPr>
          <p:cNvPr id="27" name="Freeform 26"/>
          <p:cNvSpPr/>
          <p:nvPr/>
        </p:nvSpPr>
        <p:spPr>
          <a:xfrm>
            <a:off x="4972050" y="4314825"/>
            <a:ext cx="350838" cy="5445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382494 w 510241"/>
              <a:gd name="connsiteY0" fmla="*/ 609600 h 609600"/>
              <a:gd name="connsiteX1" fmla="*/ 454212 w 510241"/>
              <a:gd name="connsiteY1" fmla="*/ 484094 h 609600"/>
              <a:gd name="connsiteX2" fmla="*/ 46318 w 510241"/>
              <a:gd name="connsiteY2" fmla="*/ 0 h 609600"/>
              <a:gd name="connsiteX0" fmla="*/ 382494 w 401917"/>
              <a:gd name="connsiteY0" fmla="*/ 609600 h 609600"/>
              <a:gd name="connsiteX1" fmla="*/ 274919 w 401917"/>
              <a:gd name="connsiteY1" fmla="*/ 381000 h 609600"/>
              <a:gd name="connsiteX2" fmla="*/ 46318 w 401917"/>
              <a:gd name="connsiteY2" fmla="*/ 0 h 609600"/>
              <a:gd name="connsiteX0" fmla="*/ 427319 w 446742"/>
              <a:gd name="connsiteY0" fmla="*/ 609600 h 609600"/>
              <a:gd name="connsiteX1" fmla="*/ 274919 w 446742"/>
              <a:gd name="connsiteY1" fmla="*/ 381000 h 609600"/>
              <a:gd name="connsiteX2" fmla="*/ 46318 w 446742"/>
              <a:gd name="connsiteY2" fmla="*/ 0 h 609600"/>
              <a:gd name="connsiteX0" fmla="*/ 427319 w 446742"/>
              <a:gd name="connsiteY0" fmla="*/ 609600 h 609600"/>
              <a:gd name="connsiteX1" fmla="*/ 351118 w 446742"/>
              <a:gd name="connsiteY1" fmla="*/ 381000 h 609600"/>
              <a:gd name="connsiteX2" fmla="*/ 46318 w 446742"/>
              <a:gd name="connsiteY2" fmla="*/ 0 h 609600"/>
              <a:gd name="connsiteX0" fmla="*/ 427319 w 427319"/>
              <a:gd name="connsiteY0" fmla="*/ 609600 h 782171"/>
              <a:gd name="connsiteX1" fmla="*/ 369047 w 427319"/>
              <a:gd name="connsiteY1" fmla="*/ 744071 h 782171"/>
              <a:gd name="connsiteX2" fmla="*/ 351118 w 427319"/>
              <a:gd name="connsiteY2" fmla="*/ 381000 h 782171"/>
              <a:gd name="connsiteX3" fmla="*/ 46318 w 427319"/>
              <a:gd name="connsiteY3" fmla="*/ 0 h 782171"/>
              <a:gd name="connsiteX0" fmla="*/ 369047 w 404906"/>
              <a:gd name="connsiteY0" fmla="*/ 744071 h 744071"/>
              <a:gd name="connsiteX1" fmla="*/ 351118 w 404906"/>
              <a:gd name="connsiteY1" fmla="*/ 381000 h 744071"/>
              <a:gd name="connsiteX2" fmla="*/ 46318 w 404906"/>
              <a:gd name="connsiteY2" fmla="*/ 0 h 744071"/>
              <a:gd name="connsiteX0" fmla="*/ 445248 w 445248"/>
              <a:gd name="connsiteY0" fmla="*/ 820271 h 820271"/>
              <a:gd name="connsiteX1" fmla="*/ 351118 w 445248"/>
              <a:gd name="connsiteY1" fmla="*/ 381000 h 820271"/>
              <a:gd name="connsiteX2" fmla="*/ 46318 w 445248"/>
              <a:gd name="connsiteY2" fmla="*/ 0 h 820271"/>
              <a:gd name="connsiteX0" fmla="*/ 445248 w 445248"/>
              <a:gd name="connsiteY0" fmla="*/ 820271 h 820271"/>
              <a:gd name="connsiteX1" fmla="*/ 391461 w 445248"/>
              <a:gd name="connsiteY1" fmla="*/ 725927 h 820271"/>
              <a:gd name="connsiteX2" fmla="*/ 351118 w 445248"/>
              <a:gd name="connsiteY2" fmla="*/ 381000 h 820271"/>
              <a:gd name="connsiteX3" fmla="*/ 46318 w 445248"/>
              <a:gd name="connsiteY3" fmla="*/ 0 h 820271"/>
              <a:gd name="connsiteX0" fmla="*/ 445248 w 445248"/>
              <a:gd name="connsiteY0" fmla="*/ 820271 h 820271"/>
              <a:gd name="connsiteX1" fmla="*/ 351118 w 445248"/>
              <a:gd name="connsiteY1" fmla="*/ 381000 h 820271"/>
              <a:gd name="connsiteX2" fmla="*/ 46318 w 445248"/>
              <a:gd name="connsiteY2" fmla="*/ 0 h 820271"/>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67661"/>
              <a:gd name="connsiteY0" fmla="*/ 725927 h 725927"/>
              <a:gd name="connsiteX1" fmla="*/ 351118 w 467661"/>
              <a:gd name="connsiteY1" fmla="*/ 381000 h 725927"/>
              <a:gd name="connsiteX2" fmla="*/ 46318 w 467661"/>
              <a:gd name="connsiteY2" fmla="*/ 0 h 725927"/>
            </a:gdLst>
            <a:ahLst/>
            <a:cxnLst>
              <a:cxn ang="0">
                <a:pos x="connsiteX0" y="connsiteY0"/>
              </a:cxn>
              <a:cxn ang="0">
                <a:pos x="connsiteX1" y="connsiteY1"/>
              </a:cxn>
              <a:cxn ang="0">
                <a:pos x="connsiteX2" y="connsiteY2"/>
              </a:cxn>
            </a:cxnLst>
            <a:rect l="l" t="t" r="r" b="b"/>
            <a:pathLst>
              <a:path w="467661" h="725927">
                <a:moveTo>
                  <a:pt x="467661" y="725927"/>
                </a:moveTo>
                <a:cubicBezTo>
                  <a:pt x="443381" y="638192"/>
                  <a:pt x="421342" y="514688"/>
                  <a:pt x="351118" y="381000"/>
                </a:cubicBezTo>
                <a:cubicBezTo>
                  <a:pt x="293594" y="260012"/>
                  <a:pt x="0" y="19423"/>
                  <a:pt x="4631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1" name="Freeform 30"/>
          <p:cNvSpPr/>
          <p:nvPr/>
        </p:nvSpPr>
        <p:spPr>
          <a:xfrm>
            <a:off x="4778375" y="2686050"/>
            <a:ext cx="2051050" cy="638175"/>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5035 w 347363"/>
              <a:gd name="connsiteY0" fmla="*/ 276113 h 333431"/>
              <a:gd name="connsiteX1" fmla="*/ 15103 w 347363"/>
              <a:gd name="connsiteY1" fmla="*/ 276113 h 333431"/>
              <a:gd name="connsiteX2" fmla="*/ 95651 w 347363"/>
              <a:gd name="connsiteY2" fmla="*/ 315558 h 333431"/>
              <a:gd name="connsiteX3" fmla="*/ 226541 w 347363"/>
              <a:gd name="connsiteY3" fmla="*/ 157779 h 333431"/>
              <a:gd name="connsiteX4" fmla="*/ 347363 w 347363"/>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28219 w 349041"/>
              <a:gd name="connsiteY3" fmla="*/ 157779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407596"/>
              <a:gd name="connsiteX1" fmla="*/ 16781 w 349041"/>
              <a:gd name="connsiteY1" fmla="*/ 276113 h 407596"/>
              <a:gd name="connsiteX2" fmla="*/ 107397 w 349041"/>
              <a:gd name="connsiteY2" fmla="*/ 315558 h 407596"/>
              <a:gd name="connsiteX3" fmla="*/ 157740 w 349041"/>
              <a:gd name="connsiteY3" fmla="*/ 394448 h 407596"/>
              <a:gd name="connsiteX4" fmla="*/ 288630 w 349041"/>
              <a:gd name="connsiteY4" fmla="*/ 236668 h 407596"/>
              <a:gd name="connsiteX5" fmla="*/ 349041 w 349041"/>
              <a:gd name="connsiteY5" fmla="*/ 0 h 407596"/>
              <a:gd name="connsiteX0" fmla="*/ 6713 w 349041"/>
              <a:gd name="connsiteY0" fmla="*/ 276113 h 401022"/>
              <a:gd name="connsiteX1" fmla="*/ 16781 w 349041"/>
              <a:gd name="connsiteY1" fmla="*/ 276113 h 401022"/>
              <a:gd name="connsiteX2" fmla="*/ 107397 w 349041"/>
              <a:gd name="connsiteY2" fmla="*/ 315558 h 401022"/>
              <a:gd name="connsiteX3" fmla="*/ 157740 w 349041"/>
              <a:gd name="connsiteY3" fmla="*/ 394448 h 401022"/>
              <a:gd name="connsiteX4" fmla="*/ 218151 w 349041"/>
              <a:gd name="connsiteY4" fmla="*/ 276113 h 401022"/>
              <a:gd name="connsiteX5" fmla="*/ 288630 w 349041"/>
              <a:gd name="connsiteY5" fmla="*/ 236668 h 401022"/>
              <a:gd name="connsiteX6" fmla="*/ 349041 w 349041"/>
              <a:gd name="connsiteY6" fmla="*/ 0 h 401022"/>
              <a:gd name="connsiteX0" fmla="*/ 8391 w 350719"/>
              <a:gd name="connsiteY0" fmla="*/ 276113 h 453615"/>
              <a:gd name="connsiteX1" fmla="*/ 18459 w 350719"/>
              <a:gd name="connsiteY1" fmla="*/ 276113 h 453615"/>
              <a:gd name="connsiteX2" fmla="*/ 119144 w 350719"/>
              <a:gd name="connsiteY2" fmla="*/ 433893 h 453615"/>
              <a:gd name="connsiteX3" fmla="*/ 159418 w 350719"/>
              <a:gd name="connsiteY3" fmla="*/ 394448 h 453615"/>
              <a:gd name="connsiteX4" fmla="*/ 219829 w 350719"/>
              <a:gd name="connsiteY4" fmla="*/ 276113 h 453615"/>
              <a:gd name="connsiteX5" fmla="*/ 290308 w 350719"/>
              <a:gd name="connsiteY5" fmla="*/ 236668 h 453615"/>
              <a:gd name="connsiteX6" fmla="*/ 350719 w 350719"/>
              <a:gd name="connsiteY6" fmla="*/ 0 h 453615"/>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276113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300377 w 350719"/>
              <a:gd name="connsiteY6" fmla="*/ 236669 h 447041"/>
              <a:gd name="connsiteX7" fmla="*/ 350719 w 350719"/>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36669 h 447041"/>
              <a:gd name="connsiteX7" fmla="*/ 360788 w 360788"/>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39281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84021"/>
              <a:gd name="connsiteX1" fmla="*/ 18459 w 360788"/>
              <a:gd name="connsiteY1" fmla="*/ 276113 h 484021"/>
              <a:gd name="connsiteX2" fmla="*/ 109075 w 360788"/>
              <a:gd name="connsiteY2" fmla="*/ 315559 h 484021"/>
              <a:gd name="connsiteX3" fmla="*/ 129212 w 360788"/>
              <a:gd name="connsiteY3" fmla="*/ 433893 h 484021"/>
              <a:gd name="connsiteX4" fmla="*/ 159418 w 360788"/>
              <a:gd name="connsiteY4" fmla="*/ 394448 h 484021"/>
              <a:gd name="connsiteX5" fmla="*/ 219829 w 360788"/>
              <a:gd name="connsiteY5" fmla="*/ 315559 h 484021"/>
              <a:gd name="connsiteX6" fmla="*/ 300377 w 360788"/>
              <a:gd name="connsiteY6" fmla="*/ 276114 h 484021"/>
              <a:gd name="connsiteX7" fmla="*/ 360788 w 360788"/>
              <a:gd name="connsiteY7" fmla="*/ 0 h 484021"/>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39281 w 360788"/>
              <a:gd name="connsiteY4" fmla="*/ 394447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19829 w 360788"/>
              <a:gd name="connsiteY4" fmla="*/ 355003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788" h="440467">
                <a:moveTo>
                  <a:pt x="8391" y="276113"/>
                </a:moveTo>
                <a:cubicBezTo>
                  <a:pt x="10156" y="274264"/>
                  <a:pt x="0" y="249816"/>
                  <a:pt x="18459" y="276113"/>
                </a:cubicBezTo>
                <a:cubicBezTo>
                  <a:pt x="29457" y="292379"/>
                  <a:pt x="96946" y="289260"/>
                  <a:pt x="115405" y="315557"/>
                </a:cubicBezTo>
                <a:cubicBezTo>
                  <a:pt x="122956" y="336925"/>
                  <a:pt x="110544" y="378838"/>
                  <a:pt x="129212" y="433893"/>
                </a:cubicBezTo>
                <a:cubicBezTo>
                  <a:pt x="149349" y="440467"/>
                  <a:pt x="207700" y="341854"/>
                  <a:pt x="236227" y="315557"/>
                </a:cubicBezTo>
                <a:cubicBezTo>
                  <a:pt x="263076" y="295835"/>
                  <a:pt x="278406" y="333758"/>
                  <a:pt x="300377" y="276114"/>
                </a:cubicBezTo>
                <a:cubicBezTo>
                  <a:pt x="340651" y="223521"/>
                  <a:pt x="357572" y="2344"/>
                  <a:pt x="36078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3" name="Freeform 32"/>
          <p:cNvSpPr/>
          <p:nvPr/>
        </p:nvSpPr>
        <p:spPr>
          <a:xfrm flipV="1">
            <a:off x="4760913" y="3573463"/>
            <a:ext cx="630237" cy="4000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129954 w 197224"/>
              <a:gd name="connsiteY1" fmla="*/ 131483 h 197224"/>
              <a:gd name="connsiteX2" fmla="*/ 197224 w 197224"/>
              <a:gd name="connsiteY2" fmla="*/ 0 h 197224"/>
              <a:gd name="connsiteX0" fmla="*/ 0 w 171233"/>
              <a:gd name="connsiteY0" fmla="*/ 230095 h 230095"/>
              <a:gd name="connsiteX1" fmla="*/ 103963 w 171233"/>
              <a:gd name="connsiteY1" fmla="*/ 131483 h 230095"/>
              <a:gd name="connsiteX2" fmla="*/ 171233 w 171233"/>
              <a:gd name="connsiteY2" fmla="*/ 0 h 230095"/>
              <a:gd name="connsiteX0" fmla="*/ 0 w 181935"/>
              <a:gd name="connsiteY0" fmla="*/ 197225 h 197225"/>
              <a:gd name="connsiteX1" fmla="*/ 103963 w 181935"/>
              <a:gd name="connsiteY1" fmla="*/ 98613 h 197225"/>
              <a:gd name="connsiteX2" fmla="*/ 181935 w 181935"/>
              <a:gd name="connsiteY2" fmla="*/ 0 h 19722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Lst>
            <a:ahLst/>
            <a:cxnLst>
              <a:cxn ang="0">
                <a:pos x="connsiteX0" y="connsiteY0"/>
              </a:cxn>
              <a:cxn ang="0">
                <a:pos x="connsiteX1" y="connsiteY1"/>
              </a:cxn>
              <a:cxn ang="0">
                <a:pos x="connsiteX2" y="connsiteY2"/>
              </a:cxn>
            </a:cxnLst>
            <a:rect l="l" t="t" r="r" b="b"/>
            <a:pathLst>
              <a:path w="285898" h="230095">
                <a:moveTo>
                  <a:pt x="0" y="230095"/>
                </a:moveTo>
                <a:cubicBezTo>
                  <a:pt x="19423" y="183777"/>
                  <a:pt x="160276" y="136962"/>
                  <a:pt x="207926" y="98613"/>
                </a:cubicBezTo>
                <a:cubicBezTo>
                  <a:pt x="255576" y="60264"/>
                  <a:pt x="239580" y="19423"/>
                  <a:pt x="285898" y="0"/>
                </a:cubicBezTo>
              </a:path>
            </a:pathLst>
          </a:custGeom>
          <a:ln w="889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4" name="Freeform 33"/>
          <p:cNvSpPr/>
          <p:nvPr/>
        </p:nvSpPr>
        <p:spPr>
          <a:xfrm>
            <a:off x="7381875" y="1941513"/>
            <a:ext cx="257175" cy="5715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 name="connsiteX0" fmla="*/ 0 w 457200"/>
              <a:gd name="connsiteY0" fmla="*/ 0 h 31376"/>
              <a:gd name="connsiteX1" fmla="*/ 152401 w 457200"/>
              <a:gd name="connsiteY1" fmla="*/ 25101 h 31376"/>
              <a:gd name="connsiteX2" fmla="*/ 457200 w 457200"/>
              <a:gd name="connsiteY2" fmla="*/ 31376 h 31376"/>
              <a:gd name="connsiteX0" fmla="*/ 0 w 457200"/>
              <a:gd name="connsiteY0" fmla="*/ 0 h 31376"/>
              <a:gd name="connsiteX1" fmla="*/ 457200 w 457200"/>
              <a:gd name="connsiteY1" fmla="*/ 31376 h 31376"/>
              <a:gd name="connsiteX0" fmla="*/ 60326 w 517526"/>
              <a:gd name="connsiteY0" fmla="*/ 0 h 31376"/>
              <a:gd name="connsiteX1" fmla="*/ 212727 w 517526"/>
              <a:gd name="connsiteY1" fmla="*/ 28238 h 31376"/>
              <a:gd name="connsiteX2" fmla="*/ 517526 w 517526"/>
              <a:gd name="connsiteY2" fmla="*/ 31376 h 31376"/>
              <a:gd name="connsiteX0" fmla="*/ 0 w 152401"/>
              <a:gd name="connsiteY0" fmla="*/ 0 h 28238"/>
              <a:gd name="connsiteX1" fmla="*/ 152401 w 152401"/>
              <a:gd name="connsiteY1" fmla="*/ 28238 h 28238"/>
              <a:gd name="connsiteX0" fmla="*/ 0 w 457199"/>
              <a:gd name="connsiteY0" fmla="*/ 0 h 31376"/>
              <a:gd name="connsiteX1" fmla="*/ 457199 w 457199"/>
              <a:gd name="connsiteY1" fmla="*/ 31376 h 31376"/>
              <a:gd name="connsiteX0" fmla="*/ 0 w 457199"/>
              <a:gd name="connsiteY0" fmla="*/ 0 h 31376"/>
              <a:gd name="connsiteX1" fmla="*/ 457199 w 457199"/>
              <a:gd name="connsiteY1" fmla="*/ 31376 h 31376"/>
              <a:gd name="connsiteX0" fmla="*/ 227009 w 684208"/>
              <a:gd name="connsiteY0" fmla="*/ 0 h 31376"/>
              <a:gd name="connsiteX1" fmla="*/ 684208 w 684208"/>
              <a:gd name="connsiteY1" fmla="*/ 31376 h 31376"/>
            </a:gdLst>
            <a:ahLst/>
            <a:cxnLst>
              <a:cxn ang="0">
                <a:pos x="connsiteX0" y="connsiteY0"/>
              </a:cxn>
              <a:cxn ang="0">
                <a:pos x="connsiteX1" y="connsiteY1"/>
              </a:cxn>
            </a:cxnLst>
            <a:rect l="l" t="t" r="r" b="b"/>
            <a:pathLst>
              <a:path w="684208" h="31376">
                <a:moveTo>
                  <a:pt x="227009" y="0"/>
                </a:moveTo>
                <a:cubicBezTo>
                  <a:pt x="379409" y="10459"/>
                  <a:pt x="0" y="30624"/>
                  <a:pt x="684208" y="31376"/>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5" name="Freeform 34"/>
          <p:cNvSpPr/>
          <p:nvPr/>
        </p:nvSpPr>
        <p:spPr>
          <a:xfrm flipV="1">
            <a:off x="7189788" y="3070225"/>
            <a:ext cx="360362" cy="147638"/>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269422"/>
              <a:gd name="connsiteY0" fmla="*/ 197224 h 197224"/>
              <a:gd name="connsiteX1" fmla="*/ 71718 w 269422"/>
              <a:gd name="connsiteY1" fmla="*/ 71718 h 197224"/>
              <a:gd name="connsiteX2" fmla="*/ 269422 w 269422"/>
              <a:gd name="connsiteY2" fmla="*/ 0 h 197224"/>
              <a:gd name="connsiteX0" fmla="*/ 0 w 197704"/>
              <a:gd name="connsiteY0" fmla="*/ 71718 h 71718"/>
              <a:gd name="connsiteX1" fmla="*/ 197704 w 197704"/>
              <a:gd name="connsiteY1" fmla="*/ 0 h 71718"/>
              <a:gd name="connsiteX0" fmla="*/ 0 w 199261"/>
              <a:gd name="connsiteY0" fmla="*/ 178737 h 178737"/>
              <a:gd name="connsiteX1" fmla="*/ 199261 w 199261"/>
              <a:gd name="connsiteY1" fmla="*/ 0 h 178737"/>
              <a:gd name="connsiteX0" fmla="*/ 0 w 199261"/>
              <a:gd name="connsiteY0" fmla="*/ 197225 h 197225"/>
              <a:gd name="connsiteX1" fmla="*/ 119743 w 199261"/>
              <a:gd name="connsiteY1" fmla="*/ 0 h 197225"/>
              <a:gd name="connsiteX2" fmla="*/ 199261 w 199261"/>
              <a:gd name="connsiteY2" fmla="*/ 18488 h 197225"/>
              <a:gd name="connsiteX0" fmla="*/ 0 w 119743"/>
              <a:gd name="connsiteY0" fmla="*/ 197225 h 197225"/>
              <a:gd name="connsiteX1" fmla="*/ 119743 w 119743"/>
              <a:gd name="connsiteY1" fmla="*/ 0 h 197225"/>
              <a:gd name="connsiteX0" fmla="*/ 0 w 209551"/>
              <a:gd name="connsiteY0" fmla="*/ 295838 h 295838"/>
              <a:gd name="connsiteX1" fmla="*/ 209551 w 209551"/>
              <a:gd name="connsiteY1" fmla="*/ 0 h 295838"/>
              <a:gd name="connsiteX0" fmla="*/ 0 w 209551"/>
              <a:gd name="connsiteY0" fmla="*/ 295838 h 295838"/>
              <a:gd name="connsiteX1" fmla="*/ 119743 w 209551"/>
              <a:gd name="connsiteY1" fmla="*/ 98613 h 295838"/>
              <a:gd name="connsiteX2" fmla="*/ 209551 w 209551"/>
              <a:gd name="connsiteY2" fmla="*/ 0 h 295838"/>
              <a:gd name="connsiteX0" fmla="*/ 29000 w 118808"/>
              <a:gd name="connsiteY0" fmla="*/ 98613 h 144838"/>
              <a:gd name="connsiteX1" fmla="*/ 118808 w 118808"/>
              <a:gd name="connsiteY1" fmla="*/ 0 h 144838"/>
              <a:gd name="connsiteX0" fmla="*/ 98851 w 188659"/>
              <a:gd name="connsiteY0" fmla="*/ 98613 h 255779"/>
              <a:gd name="connsiteX1" fmla="*/ 24119 w 188659"/>
              <a:gd name="connsiteY1" fmla="*/ 228035 h 255779"/>
              <a:gd name="connsiteX2" fmla="*/ 188659 w 188659"/>
              <a:gd name="connsiteY2" fmla="*/ 0 h 255779"/>
              <a:gd name="connsiteX0" fmla="*/ 24119 w 188659"/>
              <a:gd name="connsiteY0" fmla="*/ 228035 h 255779"/>
              <a:gd name="connsiteX1" fmla="*/ 188659 w 188659"/>
              <a:gd name="connsiteY1" fmla="*/ 0 h 255779"/>
            </a:gdLst>
            <a:ahLst/>
            <a:cxnLst>
              <a:cxn ang="0">
                <a:pos x="connsiteX0" y="connsiteY0"/>
              </a:cxn>
              <a:cxn ang="0">
                <a:pos x="connsiteX1" y="connsiteY1"/>
              </a:cxn>
            </a:cxnLst>
            <a:rect l="l" t="t" r="r" b="b"/>
            <a:pathLst>
              <a:path w="188659" h="255779">
                <a:moveTo>
                  <a:pt x="24119" y="228035"/>
                </a:moveTo>
                <a:cubicBezTo>
                  <a:pt x="0" y="255779"/>
                  <a:pt x="118809" y="98613"/>
                  <a:pt x="188659" y="0"/>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6" name="Freeform 35"/>
          <p:cNvSpPr/>
          <p:nvPr/>
        </p:nvSpPr>
        <p:spPr>
          <a:xfrm flipV="1">
            <a:off x="871538" y="5656263"/>
            <a:ext cx="1887537" cy="4206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92038 w 197224"/>
              <a:gd name="connsiteY1" fmla="*/ 89647 h 197224"/>
              <a:gd name="connsiteX2" fmla="*/ 197224 w 197224"/>
              <a:gd name="connsiteY2" fmla="*/ 0 h 197224"/>
              <a:gd name="connsiteX0" fmla="*/ 0 w 215948"/>
              <a:gd name="connsiteY0" fmla="*/ 197224 h 197224"/>
              <a:gd name="connsiteX1" fmla="*/ 92038 w 215948"/>
              <a:gd name="connsiteY1" fmla="*/ 89647 h 197224"/>
              <a:gd name="connsiteX2" fmla="*/ 197224 w 215948"/>
              <a:gd name="connsiteY2" fmla="*/ 0 h 197224"/>
              <a:gd name="connsiteX0" fmla="*/ 0 w 209374"/>
              <a:gd name="connsiteY0" fmla="*/ 197224 h 197224"/>
              <a:gd name="connsiteX1" fmla="*/ 85464 w 209374"/>
              <a:gd name="connsiteY1" fmla="*/ 107577 h 197224"/>
              <a:gd name="connsiteX2" fmla="*/ 197224 w 209374"/>
              <a:gd name="connsiteY2" fmla="*/ 0 h 197224"/>
              <a:gd name="connsiteX0" fmla="*/ 0 w 209374"/>
              <a:gd name="connsiteY0" fmla="*/ 233083 h 233083"/>
              <a:gd name="connsiteX1" fmla="*/ 85464 w 209374"/>
              <a:gd name="connsiteY1" fmla="*/ 143436 h 233083"/>
              <a:gd name="connsiteX2" fmla="*/ 190650 w 209374"/>
              <a:gd name="connsiteY2" fmla="*/ 0 h 233083"/>
              <a:gd name="connsiteX0" fmla="*/ 0 w 195033"/>
              <a:gd name="connsiteY0" fmla="*/ 233083 h 233083"/>
              <a:gd name="connsiteX1" fmla="*/ 85464 w 195033"/>
              <a:gd name="connsiteY1" fmla="*/ 143436 h 233083"/>
              <a:gd name="connsiteX2" fmla="*/ 177502 w 195033"/>
              <a:gd name="connsiteY2" fmla="*/ 80683 h 233083"/>
              <a:gd name="connsiteX3" fmla="*/ 190650 w 195033"/>
              <a:gd name="connsiteY3" fmla="*/ 0 h 233083"/>
              <a:gd name="connsiteX0" fmla="*/ 0 w 190650"/>
              <a:gd name="connsiteY0" fmla="*/ 233083 h 233083"/>
              <a:gd name="connsiteX1" fmla="*/ 85464 w 190650"/>
              <a:gd name="connsiteY1" fmla="*/ 143436 h 233083"/>
              <a:gd name="connsiteX2" fmla="*/ 151205 w 190650"/>
              <a:gd name="connsiteY2" fmla="*/ 116542 h 233083"/>
              <a:gd name="connsiteX3" fmla="*/ 177502 w 190650"/>
              <a:gd name="connsiteY3" fmla="*/ 80683 h 233083"/>
              <a:gd name="connsiteX4" fmla="*/ 190650 w 190650"/>
              <a:gd name="connsiteY4" fmla="*/ 0 h 233083"/>
              <a:gd name="connsiteX0" fmla="*/ 0 w 190650"/>
              <a:gd name="connsiteY0" fmla="*/ 233083 h 418354"/>
              <a:gd name="connsiteX1" fmla="*/ 85464 w 190650"/>
              <a:gd name="connsiteY1" fmla="*/ 143436 h 418354"/>
              <a:gd name="connsiteX2" fmla="*/ 142987 w 190650"/>
              <a:gd name="connsiteY2" fmla="*/ 407895 h 418354"/>
              <a:gd name="connsiteX3" fmla="*/ 177502 w 190650"/>
              <a:gd name="connsiteY3" fmla="*/ 80683 h 418354"/>
              <a:gd name="connsiteX4" fmla="*/ 190650 w 190650"/>
              <a:gd name="connsiteY4" fmla="*/ 0 h 418354"/>
              <a:gd name="connsiteX0" fmla="*/ 0 w 190650"/>
              <a:gd name="connsiteY0" fmla="*/ 233083 h 432548"/>
              <a:gd name="connsiteX1" fmla="*/ 85464 w 190650"/>
              <a:gd name="connsiteY1" fmla="*/ 143436 h 432548"/>
              <a:gd name="connsiteX2" fmla="*/ 142987 w 190650"/>
              <a:gd name="connsiteY2" fmla="*/ 407895 h 432548"/>
              <a:gd name="connsiteX3" fmla="*/ 178734 w 190650"/>
              <a:gd name="connsiteY3" fmla="*/ 291353 h 432548"/>
              <a:gd name="connsiteX4" fmla="*/ 190650 w 190650"/>
              <a:gd name="connsiteY4" fmla="*/ 0 h 432548"/>
              <a:gd name="connsiteX0" fmla="*/ 0 w 196608"/>
              <a:gd name="connsiteY0" fmla="*/ 111098 h 310563"/>
              <a:gd name="connsiteX1" fmla="*/ 85464 w 196608"/>
              <a:gd name="connsiteY1" fmla="*/ 21451 h 310563"/>
              <a:gd name="connsiteX2" fmla="*/ 142987 w 196608"/>
              <a:gd name="connsiteY2" fmla="*/ 285910 h 310563"/>
              <a:gd name="connsiteX3" fmla="*/ 178734 w 196608"/>
              <a:gd name="connsiteY3" fmla="*/ 169368 h 310563"/>
              <a:gd name="connsiteX4" fmla="*/ 196608 w 196608"/>
              <a:gd name="connsiteY4" fmla="*/ 81962 h 310563"/>
              <a:gd name="connsiteX0" fmla="*/ 0 w 196608"/>
              <a:gd name="connsiteY0" fmla="*/ 46318 h 230842"/>
              <a:gd name="connsiteX1" fmla="*/ 83409 w 196608"/>
              <a:gd name="connsiteY1" fmla="*/ 46317 h 230842"/>
              <a:gd name="connsiteX2" fmla="*/ 142987 w 196608"/>
              <a:gd name="connsiteY2" fmla="*/ 221130 h 230842"/>
              <a:gd name="connsiteX3" fmla="*/ 178734 w 196608"/>
              <a:gd name="connsiteY3" fmla="*/ 104588 h 230842"/>
              <a:gd name="connsiteX4" fmla="*/ 196608 w 196608"/>
              <a:gd name="connsiteY4" fmla="*/ 17182 h 230842"/>
              <a:gd name="connsiteX0" fmla="*/ 0 w 196608"/>
              <a:gd name="connsiteY0" fmla="*/ 29136 h 213660"/>
              <a:gd name="connsiteX1" fmla="*/ 47662 w 196608"/>
              <a:gd name="connsiteY1" fmla="*/ 0 h 213660"/>
              <a:gd name="connsiteX2" fmla="*/ 83409 w 196608"/>
              <a:gd name="connsiteY2" fmla="*/ 29135 h 213660"/>
              <a:gd name="connsiteX3" fmla="*/ 142987 w 196608"/>
              <a:gd name="connsiteY3" fmla="*/ 203948 h 213660"/>
              <a:gd name="connsiteX4" fmla="*/ 178734 w 196608"/>
              <a:gd name="connsiteY4" fmla="*/ 87406 h 213660"/>
              <a:gd name="connsiteX5" fmla="*/ 196608 w 196608"/>
              <a:gd name="connsiteY5" fmla="*/ 0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08" h="213660">
                <a:moveTo>
                  <a:pt x="0" y="38848"/>
                </a:moveTo>
                <a:cubicBezTo>
                  <a:pt x="7837" y="39701"/>
                  <a:pt x="32768" y="0"/>
                  <a:pt x="47662" y="9712"/>
                </a:cubicBezTo>
                <a:cubicBezTo>
                  <a:pt x="62556" y="19424"/>
                  <a:pt x="71327" y="54315"/>
                  <a:pt x="89367" y="97118"/>
                </a:cubicBezTo>
                <a:cubicBezTo>
                  <a:pt x="110102" y="122405"/>
                  <a:pt x="128093" y="213660"/>
                  <a:pt x="142987" y="213660"/>
                </a:cubicBezTo>
                <a:cubicBezTo>
                  <a:pt x="157881" y="213660"/>
                  <a:pt x="169797" y="131109"/>
                  <a:pt x="178734" y="97118"/>
                </a:cubicBezTo>
                <a:cubicBezTo>
                  <a:pt x="187671" y="63127"/>
                  <a:pt x="192832" y="20429"/>
                  <a:pt x="196608" y="9712"/>
                </a:cubicBezTo>
              </a:path>
            </a:pathLst>
          </a:custGeom>
          <a:noFill/>
          <a:ln w="63500" cap="rnd">
            <a:solidFill>
              <a:srgbClr val="00CC00"/>
            </a:solidFill>
            <a:prstDash val="sysDot"/>
            <a:tail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8" name="Freeform 37"/>
          <p:cNvSpPr/>
          <p:nvPr/>
        </p:nvSpPr>
        <p:spPr>
          <a:xfrm flipV="1">
            <a:off x="979488" y="454025"/>
            <a:ext cx="114300" cy="400050"/>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63500" cap="rnd">
            <a:solidFill>
              <a:srgbClr val="00CC00"/>
            </a:solidFill>
            <a:prstDash val="sysDot"/>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41" name="TextBox 40"/>
          <p:cNvSpPr txBox="1"/>
          <p:nvPr/>
        </p:nvSpPr>
        <p:spPr>
          <a:xfrm>
            <a:off x="744538" y="1082675"/>
            <a:ext cx="387350"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42" name="TextBox 41"/>
          <p:cNvSpPr txBox="1"/>
          <p:nvPr/>
        </p:nvSpPr>
        <p:spPr>
          <a:xfrm>
            <a:off x="7700963" y="25003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43" name="TextBox 42"/>
          <p:cNvSpPr txBox="1"/>
          <p:nvPr/>
        </p:nvSpPr>
        <p:spPr>
          <a:xfrm>
            <a:off x="4854575" y="4856163"/>
            <a:ext cx="468313" cy="242887"/>
          </a:xfrm>
          <a:prstGeom prst="rect">
            <a:avLst/>
          </a:prstGeom>
          <a:noFill/>
          <a:ln>
            <a:noFill/>
            <a:prstDash val="sysDash"/>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M-10</a:t>
            </a:r>
          </a:p>
        </p:txBody>
      </p:sp>
      <p:sp>
        <p:nvSpPr>
          <p:cNvPr id="44" name="TextBox 43"/>
          <p:cNvSpPr txBox="1"/>
          <p:nvPr/>
        </p:nvSpPr>
        <p:spPr>
          <a:xfrm>
            <a:off x="7558088" y="134937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45" name="TextBox 44"/>
          <p:cNvSpPr txBox="1"/>
          <p:nvPr/>
        </p:nvSpPr>
        <p:spPr>
          <a:xfrm>
            <a:off x="6111875" y="2828925"/>
            <a:ext cx="468313"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46" name="TextBox 45"/>
          <p:cNvSpPr txBox="1"/>
          <p:nvPr/>
        </p:nvSpPr>
        <p:spPr>
          <a:xfrm>
            <a:off x="5075238" y="27416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48" name="TextBox 47"/>
          <p:cNvSpPr txBox="1"/>
          <p:nvPr/>
        </p:nvSpPr>
        <p:spPr>
          <a:xfrm>
            <a:off x="585788" y="484188"/>
            <a:ext cx="457200" cy="377825"/>
          </a:xfrm>
          <a:prstGeom prst="rect">
            <a:avLst/>
          </a:prstGeom>
          <a:noFill/>
          <a:effectLst/>
        </p:spPr>
        <p:txBody>
          <a:bodyPr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49" name="TextBox 48"/>
          <p:cNvSpPr txBox="1"/>
          <p:nvPr/>
        </p:nvSpPr>
        <p:spPr>
          <a:xfrm rot="18351376">
            <a:off x="6527800" y="1819275"/>
            <a:ext cx="668338"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M-71/77</a:t>
            </a:r>
          </a:p>
        </p:txBody>
      </p:sp>
      <p:sp>
        <p:nvSpPr>
          <p:cNvPr id="50" name="TextBox 49"/>
          <p:cNvSpPr txBox="1"/>
          <p:nvPr/>
        </p:nvSpPr>
        <p:spPr>
          <a:xfrm>
            <a:off x="5730875" y="3816350"/>
            <a:ext cx="468313" cy="241300"/>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M-65</a:t>
            </a:r>
          </a:p>
        </p:txBody>
      </p:sp>
      <p:sp>
        <p:nvSpPr>
          <p:cNvPr id="51" name="TextBox 50"/>
          <p:cNvSpPr txBox="1"/>
          <p:nvPr/>
        </p:nvSpPr>
        <p:spPr>
          <a:xfrm>
            <a:off x="4572000" y="3354388"/>
            <a:ext cx="430213"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M-40</a:t>
            </a:r>
          </a:p>
        </p:txBody>
      </p:sp>
      <p:sp>
        <p:nvSpPr>
          <p:cNvPr id="52" name="TextBox 51"/>
          <p:cNvSpPr txBox="1"/>
          <p:nvPr/>
        </p:nvSpPr>
        <p:spPr>
          <a:xfrm>
            <a:off x="4538663" y="420052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M-49</a:t>
            </a:r>
          </a:p>
        </p:txBody>
      </p:sp>
      <p:sp>
        <p:nvSpPr>
          <p:cNvPr id="53" name="TextBox 52"/>
          <p:cNvSpPr txBox="1"/>
          <p:nvPr/>
        </p:nvSpPr>
        <p:spPr>
          <a:xfrm>
            <a:off x="7289800" y="1739900"/>
            <a:ext cx="430213" cy="223838"/>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M-87</a:t>
            </a:r>
          </a:p>
        </p:txBody>
      </p:sp>
      <p:sp>
        <p:nvSpPr>
          <p:cNvPr id="55" name="TextBox 54"/>
          <p:cNvSpPr txBox="1"/>
          <p:nvPr/>
        </p:nvSpPr>
        <p:spPr>
          <a:xfrm>
            <a:off x="955675" y="6046788"/>
            <a:ext cx="666750"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56" name="TextBox 55"/>
          <p:cNvSpPr txBox="1"/>
          <p:nvPr/>
        </p:nvSpPr>
        <p:spPr>
          <a:xfrm>
            <a:off x="6843713" y="3084513"/>
            <a:ext cx="430212" cy="222250"/>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M-64</a:t>
            </a:r>
          </a:p>
        </p:txBody>
      </p:sp>
      <p:sp>
        <p:nvSpPr>
          <p:cNvPr id="57" name="Oval 56"/>
          <p:cNvSpPr/>
          <p:nvPr/>
        </p:nvSpPr>
        <p:spPr>
          <a:xfrm>
            <a:off x="1998663" y="5457825"/>
            <a:ext cx="274637"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58" name="TextBox 57"/>
          <p:cNvSpPr txBox="1"/>
          <p:nvPr/>
        </p:nvSpPr>
        <p:spPr>
          <a:xfrm>
            <a:off x="1616075" y="5349875"/>
            <a:ext cx="454025" cy="222250"/>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M-A1</a:t>
            </a:r>
          </a:p>
        </p:txBody>
      </p:sp>
      <p:sp>
        <p:nvSpPr>
          <p:cNvPr id="63" name="TextBox 62"/>
          <p:cNvSpPr txBox="1"/>
          <p:nvPr/>
        </p:nvSpPr>
        <p:spPr>
          <a:xfrm rot="18439722">
            <a:off x="6300788" y="2019300"/>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M-75</a:t>
            </a:r>
          </a:p>
        </p:txBody>
      </p:sp>
      <p:sp>
        <p:nvSpPr>
          <p:cNvPr id="9243" name="TextBox 77"/>
          <p:cNvSpPr txBox="1">
            <a:spLocks noChangeArrowheads="1"/>
          </p:cNvSpPr>
          <p:nvPr/>
        </p:nvSpPr>
        <p:spPr bwMode="auto">
          <a:xfrm>
            <a:off x="1346200" y="1365250"/>
            <a:ext cx="468313" cy="242888"/>
          </a:xfrm>
          <a:prstGeom prst="rect">
            <a:avLst/>
          </a:prstGeom>
          <a:noFill/>
          <a:ln w="9525">
            <a:noFill/>
            <a:miter lim="800000"/>
            <a:headEnd/>
            <a:tailEnd/>
          </a:ln>
        </p:spPr>
        <p:txBody>
          <a:bodyPr wrap="none" lIns="68636" tIns="34318" rIns="68636" bIns="34318">
            <a:spAutoFit/>
          </a:bodyPr>
          <a:lstStyle/>
          <a:p>
            <a:pPr eaLnBrk="0" hangingPunct="0"/>
            <a:r>
              <a:rPr lang="en-US" sz="1100" b="1">
                <a:solidFill>
                  <a:srgbClr val="00CC00"/>
                </a:solidFill>
                <a:latin typeface="Antique Olive" pitchFamily="34" charset="0"/>
              </a:rPr>
              <a:t>M-84</a:t>
            </a:r>
          </a:p>
        </p:txBody>
      </p:sp>
      <p:sp>
        <p:nvSpPr>
          <p:cNvPr id="79" name="TextBox 78"/>
          <p:cNvSpPr txBox="1"/>
          <p:nvPr/>
        </p:nvSpPr>
        <p:spPr>
          <a:xfrm>
            <a:off x="1093788" y="2452688"/>
            <a:ext cx="549275"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M-580</a:t>
            </a:r>
          </a:p>
        </p:txBody>
      </p:sp>
      <p:sp>
        <p:nvSpPr>
          <p:cNvPr id="80" name="TextBox 79"/>
          <p:cNvSpPr txBox="1"/>
          <p:nvPr/>
        </p:nvSpPr>
        <p:spPr>
          <a:xfrm>
            <a:off x="1228725" y="511175"/>
            <a:ext cx="6688138" cy="931863"/>
          </a:xfrm>
          <a:prstGeom prst="rect">
            <a:avLst/>
          </a:prstGeom>
          <a:noFill/>
          <a:effectLst/>
        </p:spPr>
        <p:txBody>
          <a:bodyPr lIns="68636" tIns="34318" rIns="68636" bIns="34318">
            <a:spAutoFit/>
          </a:bodyPr>
          <a:lstStyle/>
          <a:p>
            <a:pPr algn="ctr" eaLnBrk="0" hangingPunct="0">
              <a:defRPr/>
            </a:pPr>
            <a:r>
              <a:rPr lang="en-US" b="1" dirty="0">
                <a:solidFill>
                  <a:srgbClr val="FFFF00"/>
                </a:solidFill>
                <a:effectLst>
                  <a:outerShdw dist="50800" dir="2700000" algn="tl" rotWithShape="0">
                    <a:prstClr val="black"/>
                  </a:outerShdw>
                </a:effectLst>
                <a:latin typeface="Georgia" pitchFamily="18" charset="0"/>
              </a:rPr>
              <a:t>America’s Marine Highway </a:t>
            </a:r>
            <a:r>
              <a:rPr lang="en-US" b="1" dirty="0">
                <a:solidFill>
                  <a:srgbClr val="FFFF00"/>
                </a:solidFill>
                <a:effectLst>
                  <a:outerShdw dist="50800" dir="2700000" algn="tl" rotWithShape="0">
                    <a:prstClr val="black"/>
                  </a:outerShdw>
                </a:effectLst>
                <a:latin typeface="Georgia" pitchFamily="18" charset="0"/>
              </a:rPr>
              <a:t>Corridors  Designated Aug 2010</a:t>
            </a:r>
            <a:endParaRPr lang="en-US" b="1" dirty="0">
              <a:solidFill>
                <a:srgbClr val="FFFF00"/>
              </a:solidFill>
              <a:effectLst>
                <a:outerShdw dist="50800" dir="2700000" algn="tl" rotWithShape="0">
                  <a:prstClr val="black"/>
                </a:outerShdw>
              </a:effectLst>
              <a:latin typeface="Georgia" pitchFamily="18" charset="0"/>
            </a:endParaRPr>
          </a:p>
        </p:txBody>
      </p:sp>
      <p:sp>
        <p:nvSpPr>
          <p:cNvPr id="77" name="Freeform 76"/>
          <p:cNvSpPr/>
          <p:nvPr/>
        </p:nvSpPr>
        <p:spPr>
          <a:xfrm>
            <a:off x="4960938" y="5811838"/>
            <a:ext cx="500062" cy="3032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571499 w 571953"/>
              <a:gd name="connsiteY0" fmla="*/ 1739900 h 1739900"/>
              <a:gd name="connsiteX1" fmla="*/ 38100 w 571953"/>
              <a:gd name="connsiteY1" fmla="*/ 220662 h 1739900"/>
              <a:gd name="connsiteX2" fmla="*/ 342899 w 571953"/>
              <a:gd name="connsiteY2" fmla="*/ 901700 h 1739900"/>
              <a:gd name="connsiteX3" fmla="*/ 419100 w 571953"/>
              <a:gd name="connsiteY3" fmla="*/ 139700 h 1739900"/>
              <a:gd name="connsiteX4" fmla="*/ 114300 w 571953"/>
              <a:gd name="connsiteY4" fmla="*/ 63500 h 1739900"/>
              <a:gd name="connsiteX0" fmla="*/ 558799 w 559253"/>
              <a:gd name="connsiteY0" fmla="*/ 1785938 h 1785938"/>
              <a:gd name="connsiteX1" fmla="*/ 25400 w 559253"/>
              <a:gd name="connsiteY1" fmla="*/ 266700 h 1785938"/>
              <a:gd name="connsiteX2" fmla="*/ 406400 w 559253"/>
              <a:gd name="connsiteY2" fmla="*/ 185738 h 1785938"/>
              <a:gd name="connsiteX3" fmla="*/ 101600 w 559253"/>
              <a:gd name="connsiteY3" fmla="*/ 109538 h 1785938"/>
              <a:gd name="connsiteX0" fmla="*/ 1003299 w 1003753"/>
              <a:gd name="connsiteY0" fmla="*/ 1739900 h 1739900"/>
              <a:gd name="connsiteX1" fmla="*/ 88900 w 1003753"/>
              <a:gd name="connsiteY1" fmla="*/ 525462 h 1739900"/>
              <a:gd name="connsiteX2" fmla="*/ 469900 w 1003753"/>
              <a:gd name="connsiteY2" fmla="*/ 220662 h 1739900"/>
              <a:gd name="connsiteX3" fmla="*/ 850900 w 1003753"/>
              <a:gd name="connsiteY3" fmla="*/ 139700 h 1739900"/>
              <a:gd name="connsiteX4" fmla="*/ 546100 w 1003753"/>
              <a:gd name="connsiteY4" fmla="*/ 63500 h 1739900"/>
              <a:gd name="connsiteX0" fmla="*/ 254000 w 787400"/>
              <a:gd name="connsiteY0" fmla="*/ 68262 h 550862"/>
              <a:gd name="connsiteX1" fmla="*/ 25400 w 787400"/>
              <a:gd name="connsiteY1" fmla="*/ 525462 h 550862"/>
              <a:gd name="connsiteX2" fmla="*/ 406400 w 787400"/>
              <a:gd name="connsiteY2" fmla="*/ 220662 h 550862"/>
              <a:gd name="connsiteX3" fmla="*/ 787400 w 787400"/>
              <a:gd name="connsiteY3" fmla="*/ 139700 h 550862"/>
              <a:gd name="connsiteX4" fmla="*/ 482600 w 787400"/>
              <a:gd name="connsiteY4" fmla="*/ 63500 h 550862"/>
              <a:gd name="connsiteX0" fmla="*/ 342900 w 1155700"/>
              <a:gd name="connsiteY0" fmla="*/ 68262 h 742156"/>
              <a:gd name="connsiteX1" fmla="*/ 114300 w 1155700"/>
              <a:gd name="connsiteY1" fmla="*/ 525462 h 742156"/>
              <a:gd name="connsiteX2" fmla="*/ 1028700 w 1155700"/>
              <a:gd name="connsiteY2" fmla="*/ 677862 h 742156"/>
              <a:gd name="connsiteX3" fmla="*/ 876300 w 1155700"/>
              <a:gd name="connsiteY3" fmla="*/ 139700 h 742156"/>
              <a:gd name="connsiteX4" fmla="*/ 571500 w 1155700"/>
              <a:gd name="connsiteY4" fmla="*/ 63500 h 742156"/>
              <a:gd name="connsiteX0" fmla="*/ 495300 w 1333500"/>
              <a:gd name="connsiteY0" fmla="*/ 68262 h 729456"/>
              <a:gd name="connsiteX1" fmla="*/ 114300 w 1333500"/>
              <a:gd name="connsiteY1" fmla="*/ 449262 h 729456"/>
              <a:gd name="connsiteX2" fmla="*/ 1181100 w 1333500"/>
              <a:gd name="connsiteY2" fmla="*/ 677862 h 729456"/>
              <a:gd name="connsiteX3" fmla="*/ 1028700 w 1333500"/>
              <a:gd name="connsiteY3" fmla="*/ 139700 h 729456"/>
              <a:gd name="connsiteX4" fmla="*/ 723900 w 1333500"/>
              <a:gd name="connsiteY4" fmla="*/ 63500 h 729456"/>
              <a:gd name="connsiteX0" fmla="*/ 444500 w 977900"/>
              <a:gd name="connsiteY0" fmla="*/ 68262 h 577056"/>
              <a:gd name="connsiteX1" fmla="*/ 63500 w 977900"/>
              <a:gd name="connsiteY1" fmla="*/ 449262 h 577056"/>
              <a:gd name="connsiteX2" fmla="*/ 825500 w 977900"/>
              <a:gd name="connsiteY2" fmla="*/ 525462 h 577056"/>
              <a:gd name="connsiteX3" fmla="*/ 977900 w 977900"/>
              <a:gd name="connsiteY3" fmla="*/ 139700 h 577056"/>
              <a:gd name="connsiteX4" fmla="*/ 673100 w 977900"/>
              <a:gd name="connsiteY4" fmla="*/ 63500 h 577056"/>
              <a:gd name="connsiteX0" fmla="*/ 444500 w 965200"/>
              <a:gd name="connsiteY0" fmla="*/ 63500 h 571500"/>
              <a:gd name="connsiteX1" fmla="*/ 63500 w 965200"/>
              <a:gd name="connsiteY1" fmla="*/ 444500 h 571500"/>
              <a:gd name="connsiteX2" fmla="*/ 825500 w 965200"/>
              <a:gd name="connsiteY2" fmla="*/ 520700 h 571500"/>
              <a:gd name="connsiteX3" fmla="*/ 901700 w 965200"/>
              <a:gd name="connsiteY3" fmla="*/ 139700 h 571500"/>
              <a:gd name="connsiteX4" fmla="*/ 673100 w 965200"/>
              <a:gd name="connsiteY4" fmla="*/ 58738 h 571500"/>
              <a:gd name="connsiteX0" fmla="*/ 482600 w 1003300"/>
              <a:gd name="connsiteY0" fmla="*/ 63500 h 571500"/>
              <a:gd name="connsiteX1" fmla="*/ 254000 w 1003300"/>
              <a:gd name="connsiteY1" fmla="*/ 139700 h 571500"/>
              <a:gd name="connsiteX2" fmla="*/ 101600 w 1003300"/>
              <a:gd name="connsiteY2" fmla="*/ 444500 h 571500"/>
              <a:gd name="connsiteX3" fmla="*/ 863600 w 1003300"/>
              <a:gd name="connsiteY3" fmla="*/ 520700 h 571500"/>
              <a:gd name="connsiteX4" fmla="*/ 939800 w 1003300"/>
              <a:gd name="connsiteY4" fmla="*/ 139700 h 571500"/>
              <a:gd name="connsiteX5" fmla="*/ 711200 w 1003300"/>
              <a:gd name="connsiteY5" fmla="*/ 58738 h 5715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482600 w 736600"/>
              <a:gd name="connsiteY5" fmla="*/ 58738 h 571500"/>
              <a:gd name="connsiteX0" fmla="*/ 254000 w 736600"/>
              <a:gd name="connsiteY0" fmla="*/ 76200 h 584200"/>
              <a:gd name="connsiteX1" fmla="*/ 25400 w 736600"/>
              <a:gd name="connsiteY1" fmla="*/ 152400 h 584200"/>
              <a:gd name="connsiteX2" fmla="*/ 101600 w 736600"/>
              <a:gd name="connsiteY2" fmla="*/ 457200 h 584200"/>
              <a:gd name="connsiteX3" fmla="*/ 635000 w 736600"/>
              <a:gd name="connsiteY3" fmla="*/ 533400 h 584200"/>
              <a:gd name="connsiteX4" fmla="*/ 711200 w 736600"/>
              <a:gd name="connsiteY4" fmla="*/ 152400 h 584200"/>
              <a:gd name="connsiteX5" fmla="*/ 254000 w 736600"/>
              <a:gd name="connsiteY5" fmla="*/ 0 h 5842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254000 w 736600"/>
              <a:gd name="connsiteY5" fmla="*/ 63500 h 571500"/>
              <a:gd name="connsiteX0" fmla="*/ 254000 w 736600"/>
              <a:gd name="connsiteY0" fmla="*/ 63500 h 584200"/>
              <a:gd name="connsiteX1" fmla="*/ 25400 w 736600"/>
              <a:gd name="connsiteY1" fmla="*/ 139700 h 584200"/>
              <a:gd name="connsiteX2" fmla="*/ 101600 w 736600"/>
              <a:gd name="connsiteY2" fmla="*/ 520700 h 584200"/>
              <a:gd name="connsiteX3" fmla="*/ 635000 w 736600"/>
              <a:gd name="connsiteY3" fmla="*/ 520700 h 584200"/>
              <a:gd name="connsiteX4" fmla="*/ 711200 w 736600"/>
              <a:gd name="connsiteY4" fmla="*/ 139700 h 584200"/>
              <a:gd name="connsiteX5" fmla="*/ 254000 w 736600"/>
              <a:gd name="connsiteY5" fmla="*/ 63500 h 584200"/>
              <a:gd name="connsiteX0" fmla="*/ 266700 w 825500"/>
              <a:gd name="connsiteY0" fmla="*/ 63500 h 584200"/>
              <a:gd name="connsiteX1" fmla="*/ 38100 w 825500"/>
              <a:gd name="connsiteY1" fmla="*/ 139700 h 584200"/>
              <a:gd name="connsiteX2" fmla="*/ 114300 w 825500"/>
              <a:gd name="connsiteY2" fmla="*/ 520700 h 584200"/>
              <a:gd name="connsiteX3" fmla="*/ 723900 w 825500"/>
              <a:gd name="connsiteY3" fmla="*/ 520700 h 584200"/>
              <a:gd name="connsiteX4" fmla="*/ 723900 w 825500"/>
              <a:gd name="connsiteY4" fmla="*/ 139700 h 584200"/>
              <a:gd name="connsiteX5" fmla="*/ 266700 w 825500"/>
              <a:gd name="connsiteY5" fmla="*/ 635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00" h="584200">
                <a:moveTo>
                  <a:pt x="266700" y="63500"/>
                </a:moveTo>
                <a:cubicBezTo>
                  <a:pt x="233892" y="89694"/>
                  <a:pt x="63500" y="63500"/>
                  <a:pt x="38100" y="139700"/>
                </a:cubicBezTo>
                <a:cubicBezTo>
                  <a:pt x="12700" y="215900"/>
                  <a:pt x="0" y="457200"/>
                  <a:pt x="114300" y="520700"/>
                </a:cubicBezTo>
                <a:cubicBezTo>
                  <a:pt x="228600" y="584200"/>
                  <a:pt x="622300" y="584200"/>
                  <a:pt x="723900" y="520700"/>
                </a:cubicBezTo>
                <a:cubicBezTo>
                  <a:pt x="825500" y="457200"/>
                  <a:pt x="711200" y="165894"/>
                  <a:pt x="723900" y="139700"/>
                </a:cubicBezTo>
                <a:cubicBezTo>
                  <a:pt x="685800" y="0"/>
                  <a:pt x="330200" y="95250"/>
                  <a:pt x="266700" y="63500"/>
                </a:cubicBezTo>
              </a:path>
            </a:pathLst>
          </a:custGeom>
          <a:noFill/>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81" name="TextBox 80"/>
          <p:cNvSpPr txBox="1"/>
          <p:nvPr/>
        </p:nvSpPr>
        <p:spPr>
          <a:xfrm>
            <a:off x="4700588" y="564038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M-2</a:t>
            </a:r>
          </a:p>
        </p:txBody>
      </p:sp>
      <p:sp>
        <p:nvSpPr>
          <p:cNvPr id="104" name="Rectangle 103"/>
          <p:cNvSpPr/>
          <p:nvPr/>
        </p:nvSpPr>
        <p:spPr>
          <a:xfrm>
            <a:off x="7404100" y="4541838"/>
            <a:ext cx="1193800" cy="1731962"/>
          </a:xfrm>
          <a:prstGeom prst="rect">
            <a:avLst/>
          </a:prstGeom>
          <a:no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p>
        </p:txBody>
      </p:sp>
      <p:sp>
        <p:nvSpPr>
          <p:cNvPr id="82" name="TextBox 81"/>
          <p:cNvSpPr txBox="1"/>
          <p:nvPr/>
        </p:nvSpPr>
        <p:spPr>
          <a:xfrm>
            <a:off x="7502525" y="4568825"/>
            <a:ext cx="1289050" cy="1635125"/>
          </a:xfrm>
          <a:prstGeom prst="rect">
            <a:avLst/>
          </a:prstGeom>
          <a:noFill/>
          <a:effectLst/>
        </p:spPr>
        <p:txBody>
          <a:bodyPr lIns="68644" tIns="34322" rIns="68644" bIns="34322">
            <a:spAutoFit/>
          </a:bodyPr>
          <a:lstStyle/>
          <a:p>
            <a:pPr eaLnBrk="0" hangingPunct="0">
              <a:spcAft>
                <a:spcPts val="600"/>
              </a:spcAft>
              <a:defRPr/>
            </a:pPr>
            <a:r>
              <a:rPr lang="en-US" sz="950" dirty="0">
                <a:solidFill>
                  <a:srgbClr val="000000"/>
                </a:solidFill>
                <a:effectLst>
                  <a:outerShdw dist="12700" dir="2700000" algn="tl" rotWithShape="0">
                    <a:prstClr val="black"/>
                  </a:outerShdw>
                </a:effectLst>
              </a:rPr>
              <a:t>LEGEND</a:t>
            </a:r>
          </a:p>
          <a:p>
            <a:pPr eaLnBrk="0" hangingPunct="0">
              <a:defRPr/>
            </a:pPr>
            <a:r>
              <a:rPr lang="en-US" sz="950" dirty="0">
                <a:solidFill>
                  <a:srgbClr val="000000"/>
                </a:solidFill>
              </a:rPr>
              <a:t>MH Corridor</a:t>
            </a:r>
          </a:p>
          <a:p>
            <a:pPr eaLnBrk="0" hangingPunct="0">
              <a:defRPr/>
            </a:pPr>
            <a:endParaRPr lang="en-US" sz="950" dirty="0">
              <a:solidFill>
                <a:srgbClr val="000000"/>
              </a:solidFill>
            </a:endParaRPr>
          </a:p>
          <a:p>
            <a:pPr eaLnBrk="0" hangingPunct="0">
              <a:defRPr/>
            </a:pPr>
            <a:r>
              <a:rPr lang="en-US" sz="950" dirty="0">
                <a:solidFill>
                  <a:srgbClr val="000000"/>
                </a:solidFill>
              </a:rPr>
              <a:t>MH Connector</a:t>
            </a:r>
          </a:p>
          <a:p>
            <a:pPr eaLnBrk="0" hangingPunct="0">
              <a:defRPr/>
            </a:pPr>
            <a:endParaRPr lang="en-US" sz="950" dirty="0">
              <a:solidFill>
                <a:srgbClr val="000000"/>
              </a:solidFill>
            </a:endParaRPr>
          </a:p>
          <a:p>
            <a:pPr eaLnBrk="0" hangingPunct="0">
              <a:spcAft>
                <a:spcPts val="200"/>
              </a:spcAft>
              <a:defRPr/>
            </a:pPr>
            <a:r>
              <a:rPr lang="en-US" sz="950" dirty="0">
                <a:solidFill>
                  <a:srgbClr val="000000"/>
                </a:solidFill>
              </a:rPr>
              <a:t>MH Crossing</a:t>
            </a:r>
          </a:p>
          <a:p>
            <a:pPr eaLnBrk="0" hangingPunct="0">
              <a:defRPr/>
            </a:pPr>
            <a:endParaRPr lang="en-US" sz="950" dirty="0">
              <a:solidFill>
                <a:srgbClr val="000000"/>
              </a:solidFill>
            </a:endParaRPr>
          </a:p>
          <a:p>
            <a:pPr eaLnBrk="0" hangingPunct="0">
              <a:defRPr/>
            </a:pPr>
            <a:endParaRPr lang="en-US" sz="950" dirty="0">
              <a:solidFill>
                <a:srgbClr val="000000"/>
              </a:solidFill>
            </a:endParaRPr>
          </a:p>
          <a:p>
            <a:pPr eaLnBrk="0" hangingPunct="0">
              <a:defRPr/>
            </a:pPr>
            <a:r>
              <a:rPr lang="en-US" sz="950" dirty="0">
                <a:solidFill>
                  <a:srgbClr val="000000"/>
                </a:solidFill>
              </a:rPr>
              <a:t>U.S. Interstate</a:t>
            </a:r>
          </a:p>
          <a:p>
            <a:pPr eaLnBrk="0" hangingPunct="0">
              <a:defRPr/>
            </a:pPr>
            <a:endParaRPr lang="en-US" sz="950" dirty="0">
              <a:solidFill>
                <a:srgbClr val="000000"/>
              </a:solidFill>
            </a:endParaRPr>
          </a:p>
        </p:txBody>
      </p:sp>
      <p:cxnSp>
        <p:nvCxnSpPr>
          <p:cNvPr id="84" name="Straight Connector 83"/>
          <p:cNvCxnSpPr/>
          <p:nvPr/>
        </p:nvCxnSpPr>
        <p:spPr>
          <a:xfrm>
            <a:off x="7613650" y="5035550"/>
            <a:ext cx="685800" cy="0"/>
          </a:xfrm>
          <a:prstGeom prst="line">
            <a:avLst/>
          </a:pr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35875" y="5345113"/>
            <a:ext cx="685800" cy="0"/>
          </a:xfrm>
          <a:prstGeom prst="line">
            <a:avLst/>
          </a:pr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556500" y="5565775"/>
            <a:ext cx="274638"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70" name="TextBox 69"/>
          <p:cNvSpPr txBox="1"/>
          <p:nvPr/>
        </p:nvSpPr>
        <p:spPr>
          <a:xfrm>
            <a:off x="5273675" y="4333875"/>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83" name="TextBox 82"/>
          <p:cNvSpPr txBox="1"/>
          <p:nvPr/>
        </p:nvSpPr>
        <p:spPr>
          <a:xfrm>
            <a:off x="4351338" y="2914650"/>
            <a:ext cx="468312" cy="241300"/>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87" name="TextBox 86"/>
          <p:cNvSpPr txBox="1"/>
          <p:nvPr/>
        </p:nvSpPr>
        <p:spPr>
          <a:xfrm>
            <a:off x="7026275" y="4216400"/>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88" name="TextBox 87"/>
          <p:cNvSpPr txBox="1"/>
          <p:nvPr/>
        </p:nvSpPr>
        <p:spPr>
          <a:xfrm>
            <a:off x="814388" y="370363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89" name="TextBox 88"/>
          <p:cNvSpPr txBox="1"/>
          <p:nvPr/>
        </p:nvSpPr>
        <p:spPr>
          <a:xfrm>
            <a:off x="4673600" y="1614488"/>
            <a:ext cx="468313"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cxnSp>
        <p:nvCxnSpPr>
          <p:cNvPr id="64" name="Straight Connector 63"/>
          <p:cNvCxnSpPr/>
          <p:nvPr/>
        </p:nvCxnSpPr>
        <p:spPr>
          <a:xfrm>
            <a:off x="7529513" y="6146800"/>
            <a:ext cx="800100" cy="0"/>
          </a:xfrm>
          <a:prstGeom prst="line">
            <a:avLst/>
          </a:prstGeom>
          <a:ln w="25400" cap="rnd">
            <a:solidFill>
              <a:srgbClr val="990033"/>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7435850" y="4800600"/>
            <a:ext cx="1152525" cy="0"/>
          </a:xfrm>
          <a:prstGeom prst="line">
            <a:avLst/>
          </a:prstGeom>
          <a:ln w="12700" cmpd="dbl">
            <a:solidFill>
              <a:srgbClr val="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13363" y="20050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98" name="Freeform 97"/>
          <p:cNvSpPr/>
          <p:nvPr/>
        </p:nvSpPr>
        <p:spPr>
          <a:xfrm>
            <a:off x="5160963" y="1292225"/>
            <a:ext cx="2517775" cy="12303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0 w 342328"/>
              <a:gd name="connsiteY0" fmla="*/ 276113 h 341854"/>
              <a:gd name="connsiteX1" fmla="*/ 90616 w 342328"/>
              <a:gd name="connsiteY1" fmla="*/ 315558 h 341854"/>
              <a:gd name="connsiteX2" fmla="*/ 271849 w 342328"/>
              <a:gd name="connsiteY2" fmla="*/ 276114 h 341854"/>
              <a:gd name="connsiteX3" fmla="*/ 342328 w 342328"/>
              <a:gd name="connsiteY3" fmla="*/ 0 h 341854"/>
              <a:gd name="connsiteX0" fmla="*/ 0 w 342328"/>
              <a:gd name="connsiteY0" fmla="*/ 276113 h 639771"/>
              <a:gd name="connsiteX1" fmla="*/ 90616 w 342328"/>
              <a:gd name="connsiteY1" fmla="*/ 315558 h 639771"/>
              <a:gd name="connsiteX2" fmla="*/ 271849 w 342328"/>
              <a:gd name="connsiteY2" fmla="*/ 276114 h 639771"/>
              <a:gd name="connsiteX3" fmla="*/ 342328 w 342328"/>
              <a:gd name="connsiteY3" fmla="*/ 0 h 639771"/>
              <a:gd name="connsiteX0" fmla="*/ 0 w 342328"/>
              <a:gd name="connsiteY0" fmla="*/ 276113 h 657413"/>
              <a:gd name="connsiteX1" fmla="*/ 191301 w 342328"/>
              <a:gd name="connsiteY1" fmla="*/ 631117 h 657413"/>
              <a:gd name="connsiteX2" fmla="*/ 271849 w 342328"/>
              <a:gd name="connsiteY2" fmla="*/ 276114 h 657413"/>
              <a:gd name="connsiteX3" fmla="*/ 342328 w 342328"/>
              <a:gd name="connsiteY3" fmla="*/ 0 h 657413"/>
              <a:gd name="connsiteX0" fmla="*/ 0 w 342328"/>
              <a:gd name="connsiteY0" fmla="*/ 276113 h 887508"/>
              <a:gd name="connsiteX1" fmla="*/ 110753 w 342328"/>
              <a:gd name="connsiteY1" fmla="*/ 828341 h 887508"/>
              <a:gd name="connsiteX2" fmla="*/ 191301 w 342328"/>
              <a:gd name="connsiteY2" fmla="*/ 631117 h 887508"/>
              <a:gd name="connsiteX3" fmla="*/ 271849 w 342328"/>
              <a:gd name="connsiteY3" fmla="*/ 276114 h 887508"/>
              <a:gd name="connsiteX4" fmla="*/ 342328 w 342328"/>
              <a:gd name="connsiteY4" fmla="*/ 0 h 887508"/>
              <a:gd name="connsiteX0" fmla="*/ 0 w 342328"/>
              <a:gd name="connsiteY0" fmla="*/ 276113 h 848063"/>
              <a:gd name="connsiteX1" fmla="*/ 110753 w 342328"/>
              <a:gd name="connsiteY1" fmla="*/ 512782 h 848063"/>
              <a:gd name="connsiteX2" fmla="*/ 110753 w 342328"/>
              <a:gd name="connsiteY2" fmla="*/ 828341 h 848063"/>
              <a:gd name="connsiteX3" fmla="*/ 191301 w 342328"/>
              <a:gd name="connsiteY3" fmla="*/ 631117 h 848063"/>
              <a:gd name="connsiteX4" fmla="*/ 271849 w 342328"/>
              <a:gd name="connsiteY4" fmla="*/ 276114 h 848063"/>
              <a:gd name="connsiteX5" fmla="*/ 342328 w 342328"/>
              <a:gd name="connsiteY5" fmla="*/ 0 h 848063"/>
              <a:gd name="connsiteX0" fmla="*/ 0 w 342328"/>
              <a:gd name="connsiteY0" fmla="*/ 276113 h 848063"/>
              <a:gd name="connsiteX1" fmla="*/ 60411 w 342328"/>
              <a:gd name="connsiteY1" fmla="*/ 315558 h 848063"/>
              <a:gd name="connsiteX2" fmla="*/ 110753 w 342328"/>
              <a:gd name="connsiteY2" fmla="*/ 512782 h 848063"/>
              <a:gd name="connsiteX3" fmla="*/ 110753 w 342328"/>
              <a:gd name="connsiteY3" fmla="*/ 828341 h 848063"/>
              <a:gd name="connsiteX4" fmla="*/ 191301 w 342328"/>
              <a:gd name="connsiteY4" fmla="*/ 631117 h 848063"/>
              <a:gd name="connsiteX5" fmla="*/ 271849 w 342328"/>
              <a:gd name="connsiteY5" fmla="*/ 276114 h 848063"/>
              <a:gd name="connsiteX6" fmla="*/ 342328 w 342328"/>
              <a:gd name="connsiteY6" fmla="*/ 0 h 848063"/>
              <a:gd name="connsiteX0" fmla="*/ 110753 w 453081"/>
              <a:gd name="connsiteY0" fmla="*/ 276113 h 848063"/>
              <a:gd name="connsiteX1" fmla="*/ 10068 w 453081"/>
              <a:gd name="connsiteY1" fmla="*/ 315558 h 848063"/>
              <a:gd name="connsiteX2" fmla="*/ 171164 w 453081"/>
              <a:gd name="connsiteY2" fmla="*/ 315558 h 848063"/>
              <a:gd name="connsiteX3" fmla="*/ 221506 w 453081"/>
              <a:gd name="connsiteY3" fmla="*/ 512782 h 848063"/>
              <a:gd name="connsiteX4" fmla="*/ 221506 w 453081"/>
              <a:gd name="connsiteY4" fmla="*/ 828341 h 848063"/>
              <a:gd name="connsiteX5" fmla="*/ 302054 w 453081"/>
              <a:gd name="connsiteY5" fmla="*/ 631117 h 848063"/>
              <a:gd name="connsiteX6" fmla="*/ 382602 w 453081"/>
              <a:gd name="connsiteY6" fmla="*/ 276114 h 848063"/>
              <a:gd name="connsiteX7" fmla="*/ 453081 w 453081"/>
              <a:gd name="connsiteY7" fmla="*/ 0 h 848063"/>
              <a:gd name="connsiteX0" fmla="*/ 0 w 443013"/>
              <a:gd name="connsiteY0" fmla="*/ 315558 h 848063"/>
              <a:gd name="connsiteX1" fmla="*/ 161096 w 443013"/>
              <a:gd name="connsiteY1" fmla="*/ 315558 h 848063"/>
              <a:gd name="connsiteX2" fmla="*/ 211438 w 443013"/>
              <a:gd name="connsiteY2" fmla="*/ 512782 h 848063"/>
              <a:gd name="connsiteX3" fmla="*/ 211438 w 443013"/>
              <a:gd name="connsiteY3" fmla="*/ 828341 h 848063"/>
              <a:gd name="connsiteX4" fmla="*/ 291986 w 443013"/>
              <a:gd name="connsiteY4" fmla="*/ 631117 h 848063"/>
              <a:gd name="connsiteX5" fmla="*/ 372534 w 443013"/>
              <a:gd name="connsiteY5" fmla="*/ 276114 h 848063"/>
              <a:gd name="connsiteX6" fmla="*/ 443013 w 443013"/>
              <a:gd name="connsiteY6"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4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02740 w 443013"/>
              <a:gd name="connsiteY7" fmla="*/ 157779 h 848063"/>
              <a:gd name="connsiteX8" fmla="*/ 443013 w 443013"/>
              <a:gd name="connsiteY8"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 name="connsiteX0" fmla="*/ 0 w 443013"/>
              <a:gd name="connsiteY0" fmla="*/ 315558 h 848063"/>
              <a:gd name="connsiteX1" fmla="*/ 85879 w 443013"/>
              <a:gd name="connsiteY1" fmla="*/ 18794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13" h="848063">
                <a:moveTo>
                  <a:pt x="0" y="315558"/>
                </a:moveTo>
                <a:cubicBezTo>
                  <a:pt x="17217" y="311715"/>
                  <a:pt x="59030" y="187943"/>
                  <a:pt x="85879" y="187943"/>
                </a:cubicBezTo>
                <a:cubicBezTo>
                  <a:pt x="112728" y="187943"/>
                  <a:pt x="140170" y="261418"/>
                  <a:pt x="161096" y="315558"/>
                </a:cubicBezTo>
                <a:cubicBezTo>
                  <a:pt x="182023" y="369698"/>
                  <a:pt x="203048" y="427318"/>
                  <a:pt x="211438" y="512782"/>
                </a:cubicBezTo>
                <a:cubicBezTo>
                  <a:pt x="219828" y="598246"/>
                  <a:pt x="198013" y="808619"/>
                  <a:pt x="211438" y="828341"/>
                </a:cubicBezTo>
                <a:cubicBezTo>
                  <a:pt x="224863" y="848063"/>
                  <a:pt x="270171" y="690284"/>
                  <a:pt x="291986" y="631117"/>
                </a:cubicBezTo>
                <a:cubicBezTo>
                  <a:pt x="313801" y="571950"/>
                  <a:pt x="328904" y="532504"/>
                  <a:pt x="342329" y="473337"/>
                </a:cubicBezTo>
                <a:cubicBezTo>
                  <a:pt x="355754" y="414170"/>
                  <a:pt x="363691" y="338785"/>
                  <a:pt x="372534" y="276113"/>
                </a:cubicBezTo>
                <a:cubicBezTo>
                  <a:pt x="392021" y="199568"/>
                  <a:pt x="390994" y="203798"/>
                  <a:pt x="402740" y="157779"/>
                </a:cubicBezTo>
                <a:cubicBezTo>
                  <a:pt x="414486" y="111760"/>
                  <a:pt x="437329" y="28641"/>
                  <a:pt x="443013"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1" name="Oval 60"/>
          <p:cNvSpPr/>
          <p:nvPr/>
        </p:nvSpPr>
        <p:spPr>
          <a:xfrm>
            <a:off x="6353175" y="23415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62" name="Oval 61"/>
          <p:cNvSpPr/>
          <p:nvPr/>
        </p:nvSpPr>
        <p:spPr>
          <a:xfrm>
            <a:off x="6524625" y="22272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28" name="Freeform 27"/>
          <p:cNvSpPr/>
          <p:nvPr/>
        </p:nvSpPr>
        <p:spPr>
          <a:xfrm>
            <a:off x="5200650" y="2584450"/>
            <a:ext cx="539750" cy="2217738"/>
          </a:xfrm>
          <a:custGeom>
            <a:avLst/>
            <a:gdLst>
              <a:gd name="connsiteX0" fmla="*/ 663388 w 806824"/>
              <a:gd name="connsiteY0" fmla="*/ 3012141 h 3012141"/>
              <a:gd name="connsiteX1" fmla="*/ 179294 w 806824"/>
              <a:gd name="connsiteY1" fmla="*/ 2653553 h 3012141"/>
              <a:gd name="connsiteX2" fmla="*/ 268941 w 806824"/>
              <a:gd name="connsiteY2" fmla="*/ 2169459 h 3012141"/>
              <a:gd name="connsiteX3" fmla="*/ 358588 w 806824"/>
              <a:gd name="connsiteY3" fmla="*/ 1685365 h 3012141"/>
              <a:gd name="connsiteX4" fmla="*/ 519953 w 806824"/>
              <a:gd name="connsiteY4" fmla="*/ 1183341 h 3012141"/>
              <a:gd name="connsiteX5" fmla="*/ 35859 w 806824"/>
              <a:gd name="connsiteY5" fmla="*/ 484094 h 3012141"/>
              <a:gd name="connsiteX6" fmla="*/ 304800 w 806824"/>
              <a:gd name="connsiteY6" fmla="*/ 89647 h 3012141"/>
              <a:gd name="connsiteX7" fmla="*/ 806824 w 806824"/>
              <a:gd name="connsiteY7" fmla="*/ 0 h 3012141"/>
              <a:gd name="connsiteX0" fmla="*/ 675341 w 818777"/>
              <a:gd name="connsiteY0" fmla="*/ 3012141 h 3012141"/>
              <a:gd name="connsiteX1" fmla="*/ 191247 w 818777"/>
              <a:gd name="connsiteY1" fmla="*/ 2653553 h 3012141"/>
              <a:gd name="connsiteX2" fmla="*/ 280894 w 818777"/>
              <a:gd name="connsiteY2" fmla="*/ 2169459 h 3012141"/>
              <a:gd name="connsiteX3" fmla="*/ 370541 w 818777"/>
              <a:gd name="connsiteY3" fmla="*/ 1685365 h 3012141"/>
              <a:gd name="connsiteX4" fmla="*/ 531906 w 818777"/>
              <a:gd name="connsiteY4" fmla="*/ 1183341 h 3012141"/>
              <a:gd name="connsiteX5" fmla="*/ 47812 w 818777"/>
              <a:gd name="connsiteY5" fmla="*/ 484094 h 3012141"/>
              <a:gd name="connsiteX6" fmla="*/ 818777 w 818777"/>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68357 w 693271"/>
              <a:gd name="connsiteY5" fmla="*/ 515190 h 3012141"/>
              <a:gd name="connsiteX6" fmla="*/ 693271 w 693271"/>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144557 w 693271"/>
              <a:gd name="connsiteY5" fmla="*/ 667590 h 3012141"/>
              <a:gd name="connsiteX6" fmla="*/ 693271 w 693271"/>
              <a:gd name="connsiteY6" fmla="*/ 0 h 3012141"/>
              <a:gd name="connsiteX0" fmla="*/ 549835 w 677957"/>
              <a:gd name="connsiteY0" fmla="*/ 2954151 h 2954151"/>
              <a:gd name="connsiteX1" fmla="*/ 65741 w 677957"/>
              <a:gd name="connsiteY1" fmla="*/ 2595563 h 2954151"/>
              <a:gd name="connsiteX2" fmla="*/ 155388 w 677957"/>
              <a:gd name="connsiteY2" fmla="*/ 2111469 h 2954151"/>
              <a:gd name="connsiteX3" fmla="*/ 245035 w 677957"/>
              <a:gd name="connsiteY3" fmla="*/ 1627375 h 2954151"/>
              <a:gd name="connsiteX4" fmla="*/ 406400 w 677957"/>
              <a:gd name="connsiteY4" fmla="*/ 1125351 h 2954151"/>
              <a:gd name="connsiteX5" fmla="*/ 144557 w 677957"/>
              <a:gd name="connsiteY5" fmla="*/ 609600 h 2954151"/>
              <a:gd name="connsiteX6" fmla="*/ 677957 w 677957"/>
              <a:gd name="connsiteY6" fmla="*/ 0 h 2954151"/>
              <a:gd name="connsiteX0" fmla="*/ 471019 w 599141"/>
              <a:gd name="connsiteY0" fmla="*/ 2954151 h 2954151"/>
              <a:gd name="connsiteX1" fmla="*/ 65741 w 599141"/>
              <a:gd name="connsiteY1" fmla="*/ 2514600 h 2954151"/>
              <a:gd name="connsiteX2" fmla="*/ 76572 w 599141"/>
              <a:gd name="connsiteY2" fmla="*/ 2111469 h 2954151"/>
              <a:gd name="connsiteX3" fmla="*/ 166219 w 599141"/>
              <a:gd name="connsiteY3" fmla="*/ 1627375 h 2954151"/>
              <a:gd name="connsiteX4" fmla="*/ 327584 w 599141"/>
              <a:gd name="connsiteY4" fmla="*/ 1125351 h 2954151"/>
              <a:gd name="connsiteX5" fmla="*/ 65741 w 599141"/>
              <a:gd name="connsiteY5" fmla="*/ 609600 h 2954151"/>
              <a:gd name="connsiteX6" fmla="*/ 599141 w 599141"/>
              <a:gd name="connsiteY6" fmla="*/ 0 h 2954151"/>
              <a:gd name="connsiteX0" fmla="*/ 495361 w 708958"/>
              <a:gd name="connsiteY0" fmla="*/ 2954151 h 3027130"/>
              <a:gd name="connsiteX1" fmla="*/ 641412 w 708958"/>
              <a:gd name="connsiteY1" fmla="*/ 2953871 h 3027130"/>
              <a:gd name="connsiteX2" fmla="*/ 90083 w 708958"/>
              <a:gd name="connsiteY2" fmla="*/ 2514600 h 3027130"/>
              <a:gd name="connsiteX3" fmla="*/ 100914 w 708958"/>
              <a:gd name="connsiteY3" fmla="*/ 2111469 h 3027130"/>
              <a:gd name="connsiteX4" fmla="*/ 190561 w 708958"/>
              <a:gd name="connsiteY4" fmla="*/ 1627375 h 3027130"/>
              <a:gd name="connsiteX5" fmla="*/ 351926 w 708958"/>
              <a:gd name="connsiteY5" fmla="*/ 1125351 h 3027130"/>
              <a:gd name="connsiteX6" fmla="*/ 90083 w 708958"/>
              <a:gd name="connsiteY6" fmla="*/ 609600 h 3027130"/>
              <a:gd name="connsiteX7" fmla="*/ 623483 w 708958"/>
              <a:gd name="connsiteY7" fmla="*/ 0 h 3027130"/>
              <a:gd name="connsiteX0" fmla="*/ 495361 w 623483"/>
              <a:gd name="connsiteY0" fmla="*/ 2954151 h 2954151"/>
              <a:gd name="connsiteX1" fmla="*/ 90083 w 623483"/>
              <a:gd name="connsiteY1" fmla="*/ 2514600 h 2954151"/>
              <a:gd name="connsiteX2" fmla="*/ 100914 w 623483"/>
              <a:gd name="connsiteY2" fmla="*/ 2111469 h 2954151"/>
              <a:gd name="connsiteX3" fmla="*/ 190561 w 623483"/>
              <a:gd name="connsiteY3" fmla="*/ 1627375 h 2954151"/>
              <a:gd name="connsiteX4" fmla="*/ 351926 w 623483"/>
              <a:gd name="connsiteY4" fmla="*/ 1125351 h 2954151"/>
              <a:gd name="connsiteX5" fmla="*/ 90083 w 623483"/>
              <a:gd name="connsiteY5" fmla="*/ 609600 h 2954151"/>
              <a:gd name="connsiteX6" fmla="*/ 623483 w 623483"/>
              <a:gd name="connsiteY6" fmla="*/ 0 h 2954151"/>
              <a:gd name="connsiteX0" fmla="*/ 565212 w 623483"/>
              <a:gd name="connsiteY0" fmla="*/ 3030071 h 3030071"/>
              <a:gd name="connsiteX1" fmla="*/ 90083 w 623483"/>
              <a:gd name="connsiteY1" fmla="*/ 2514600 h 3030071"/>
              <a:gd name="connsiteX2" fmla="*/ 100914 w 623483"/>
              <a:gd name="connsiteY2" fmla="*/ 2111469 h 3030071"/>
              <a:gd name="connsiteX3" fmla="*/ 190561 w 623483"/>
              <a:gd name="connsiteY3" fmla="*/ 1627375 h 3030071"/>
              <a:gd name="connsiteX4" fmla="*/ 351926 w 623483"/>
              <a:gd name="connsiteY4" fmla="*/ 1125351 h 3030071"/>
              <a:gd name="connsiteX5" fmla="*/ 90083 w 623483"/>
              <a:gd name="connsiteY5" fmla="*/ 609600 h 3030071"/>
              <a:gd name="connsiteX6" fmla="*/ 623483 w 623483"/>
              <a:gd name="connsiteY6" fmla="*/ 0 h 3030071"/>
              <a:gd name="connsiteX0" fmla="*/ 560589 w 618860"/>
              <a:gd name="connsiteY0" fmla="*/ 3030071 h 3030071"/>
              <a:gd name="connsiteX1" fmla="*/ 85460 w 618860"/>
              <a:gd name="connsiteY1" fmla="*/ 2514600 h 3030071"/>
              <a:gd name="connsiteX2" fmla="*/ 110532 w 618860"/>
              <a:gd name="connsiteY2" fmla="*/ 2344271 h 3030071"/>
              <a:gd name="connsiteX3" fmla="*/ 96291 w 618860"/>
              <a:gd name="connsiteY3" fmla="*/ 2111469 h 3030071"/>
              <a:gd name="connsiteX4" fmla="*/ 185938 w 618860"/>
              <a:gd name="connsiteY4" fmla="*/ 1627375 h 3030071"/>
              <a:gd name="connsiteX5" fmla="*/ 347303 w 618860"/>
              <a:gd name="connsiteY5" fmla="*/ 1125351 h 3030071"/>
              <a:gd name="connsiteX6" fmla="*/ 85460 w 618860"/>
              <a:gd name="connsiteY6" fmla="*/ 609600 h 3030071"/>
              <a:gd name="connsiteX7" fmla="*/ 618860 w 618860"/>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854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136589 w 706571"/>
              <a:gd name="connsiteY7" fmla="*/ 609600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314060 w 706571"/>
              <a:gd name="connsiteY5" fmla="*/ 1582271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669989"/>
              <a:gd name="connsiteY0" fmla="*/ 3030071 h 3106271"/>
              <a:gd name="connsiteX1" fmla="*/ 542660 w 669989"/>
              <a:gd name="connsiteY1" fmla="*/ 3030071 h 3106271"/>
              <a:gd name="connsiteX2" fmla="*/ 85460 w 669989"/>
              <a:gd name="connsiteY2" fmla="*/ 2572871 h 3106271"/>
              <a:gd name="connsiteX3" fmla="*/ 161661 w 669989"/>
              <a:gd name="connsiteY3" fmla="*/ 2344271 h 3106271"/>
              <a:gd name="connsiteX4" fmla="*/ 161661 w 669989"/>
              <a:gd name="connsiteY4" fmla="*/ 2115671 h 3106271"/>
              <a:gd name="connsiteX5" fmla="*/ 314060 w 669989"/>
              <a:gd name="connsiteY5" fmla="*/ 1582271 h 3106271"/>
              <a:gd name="connsiteX6" fmla="*/ 466460 w 669989"/>
              <a:gd name="connsiteY6" fmla="*/ 1125071 h 3106271"/>
              <a:gd name="connsiteX7" fmla="*/ 390261 w 669989"/>
              <a:gd name="connsiteY7" fmla="*/ 515471 h 3106271"/>
              <a:gd name="connsiteX8" fmla="*/ 669989 w 669989"/>
              <a:gd name="connsiteY8" fmla="*/ 0 h 3106271"/>
              <a:gd name="connsiteX0" fmla="*/ 542660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314060 w 669989"/>
              <a:gd name="connsiteY4" fmla="*/ 1582271 h 3030071"/>
              <a:gd name="connsiteX5" fmla="*/ 466460 w 669989"/>
              <a:gd name="connsiteY5" fmla="*/ 1125071 h 3030071"/>
              <a:gd name="connsiteX6" fmla="*/ 390261 w 669989"/>
              <a:gd name="connsiteY6" fmla="*/ 515471 h 3030071"/>
              <a:gd name="connsiteX7" fmla="*/ 669989 w 669989"/>
              <a:gd name="connsiteY7" fmla="*/ 0 h 3030071"/>
              <a:gd name="connsiteX0" fmla="*/ 542660 w 695060"/>
              <a:gd name="connsiteY0" fmla="*/ 3030071 h 3030071"/>
              <a:gd name="connsiteX1" fmla="*/ 618860 w 695060"/>
              <a:gd name="connsiteY1" fmla="*/ 2877671 h 3030071"/>
              <a:gd name="connsiteX2" fmla="*/ 85460 w 695060"/>
              <a:gd name="connsiteY2" fmla="*/ 2572871 h 3030071"/>
              <a:gd name="connsiteX3" fmla="*/ 161661 w 695060"/>
              <a:gd name="connsiteY3" fmla="*/ 2344271 h 3030071"/>
              <a:gd name="connsiteX4" fmla="*/ 161661 w 695060"/>
              <a:gd name="connsiteY4" fmla="*/ 2115671 h 3030071"/>
              <a:gd name="connsiteX5" fmla="*/ 314060 w 695060"/>
              <a:gd name="connsiteY5" fmla="*/ 1582271 h 3030071"/>
              <a:gd name="connsiteX6" fmla="*/ 466460 w 695060"/>
              <a:gd name="connsiteY6" fmla="*/ 1125071 h 3030071"/>
              <a:gd name="connsiteX7" fmla="*/ 390261 w 695060"/>
              <a:gd name="connsiteY7" fmla="*/ 515471 h 3030071"/>
              <a:gd name="connsiteX8" fmla="*/ 669989 w 695060"/>
              <a:gd name="connsiteY8" fmla="*/ 0 h 3030071"/>
              <a:gd name="connsiteX0" fmla="*/ 618860 w 669989"/>
              <a:gd name="connsiteY0" fmla="*/ 2877671 h 2877671"/>
              <a:gd name="connsiteX1" fmla="*/ 85460 w 669989"/>
              <a:gd name="connsiteY1" fmla="*/ 2572871 h 2877671"/>
              <a:gd name="connsiteX2" fmla="*/ 161661 w 669989"/>
              <a:gd name="connsiteY2" fmla="*/ 2344271 h 2877671"/>
              <a:gd name="connsiteX3" fmla="*/ 161661 w 669989"/>
              <a:gd name="connsiteY3" fmla="*/ 2115671 h 2877671"/>
              <a:gd name="connsiteX4" fmla="*/ 314060 w 669989"/>
              <a:gd name="connsiteY4" fmla="*/ 1582271 h 2877671"/>
              <a:gd name="connsiteX5" fmla="*/ 466460 w 669989"/>
              <a:gd name="connsiteY5" fmla="*/ 1125071 h 2877671"/>
              <a:gd name="connsiteX6" fmla="*/ 390261 w 669989"/>
              <a:gd name="connsiteY6" fmla="*/ 515471 h 2877671"/>
              <a:gd name="connsiteX7" fmla="*/ 669989 w 669989"/>
              <a:gd name="connsiteY7" fmla="*/ 0 h 2877671"/>
              <a:gd name="connsiteX0" fmla="*/ 695060 w 695060"/>
              <a:gd name="connsiteY0" fmla="*/ 2953871 h 2953871"/>
              <a:gd name="connsiteX1" fmla="*/ 85460 w 695060"/>
              <a:gd name="connsiteY1" fmla="*/ 2572871 h 2953871"/>
              <a:gd name="connsiteX2" fmla="*/ 161661 w 695060"/>
              <a:gd name="connsiteY2" fmla="*/ 2344271 h 2953871"/>
              <a:gd name="connsiteX3" fmla="*/ 161661 w 695060"/>
              <a:gd name="connsiteY3" fmla="*/ 2115671 h 2953871"/>
              <a:gd name="connsiteX4" fmla="*/ 314060 w 695060"/>
              <a:gd name="connsiteY4" fmla="*/ 1582271 h 2953871"/>
              <a:gd name="connsiteX5" fmla="*/ 466460 w 695060"/>
              <a:gd name="connsiteY5" fmla="*/ 1125071 h 2953871"/>
              <a:gd name="connsiteX6" fmla="*/ 390261 w 695060"/>
              <a:gd name="connsiteY6" fmla="*/ 515471 h 2953871"/>
              <a:gd name="connsiteX7" fmla="*/ 669989 w 695060"/>
              <a:gd name="connsiteY7" fmla="*/ 0 h 2953871"/>
              <a:gd name="connsiteX0" fmla="*/ 695060 w 715975"/>
              <a:gd name="connsiteY0" fmla="*/ 2953871 h 2953871"/>
              <a:gd name="connsiteX1" fmla="*/ 614375 w 715975"/>
              <a:gd name="connsiteY1" fmla="*/ 2877670 h 2953871"/>
              <a:gd name="connsiteX2" fmla="*/ 85460 w 715975"/>
              <a:gd name="connsiteY2" fmla="*/ 2572871 h 2953871"/>
              <a:gd name="connsiteX3" fmla="*/ 161661 w 715975"/>
              <a:gd name="connsiteY3" fmla="*/ 2344271 h 2953871"/>
              <a:gd name="connsiteX4" fmla="*/ 161661 w 715975"/>
              <a:gd name="connsiteY4" fmla="*/ 2115671 h 2953871"/>
              <a:gd name="connsiteX5" fmla="*/ 314060 w 715975"/>
              <a:gd name="connsiteY5" fmla="*/ 1582271 h 2953871"/>
              <a:gd name="connsiteX6" fmla="*/ 466460 w 715975"/>
              <a:gd name="connsiteY6" fmla="*/ 1125071 h 2953871"/>
              <a:gd name="connsiteX7" fmla="*/ 390261 w 715975"/>
              <a:gd name="connsiteY7" fmla="*/ 515471 h 2953871"/>
              <a:gd name="connsiteX8" fmla="*/ 669989 w 715975"/>
              <a:gd name="connsiteY8" fmla="*/ 0 h 2953871"/>
              <a:gd name="connsiteX0" fmla="*/ 698500 w 698500"/>
              <a:gd name="connsiteY0" fmla="*/ 2953871 h 2953871"/>
              <a:gd name="connsiteX1" fmla="*/ 88900 w 698500"/>
              <a:gd name="connsiteY1" fmla="*/ 2572871 h 2953871"/>
              <a:gd name="connsiteX2" fmla="*/ 165101 w 698500"/>
              <a:gd name="connsiteY2" fmla="*/ 2344271 h 2953871"/>
              <a:gd name="connsiteX3" fmla="*/ 165101 w 698500"/>
              <a:gd name="connsiteY3" fmla="*/ 2115671 h 2953871"/>
              <a:gd name="connsiteX4" fmla="*/ 317500 w 698500"/>
              <a:gd name="connsiteY4" fmla="*/ 1582271 h 2953871"/>
              <a:gd name="connsiteX5" fmla="*/ 469900 w 698500"/>
              <a:gd name="connsiteY5" fmla="*/ 1125071 h 2953871"/>
              <a:gd name="connsiteX6" fmla="*/ 393701 w 698500"/>
              <a:gd name="connsiteY6" fmla="*/ 515471 h 2953871"/>
              <a:gd name="connsiteX7" fmla="*/ 673429 w 698500"/>
              <a:gd name="connsiteY7" fmla="*/ 0 h 2953871"/>
              <a:gd name="connsiteX0" fmla="*/ 698500 w 725488"/>
              <a:gd name="connsiteY0" fmla="*/ 2953871 h 2953871"/>
              <a:gd name="connsiteX1" fmla="*/ 88900 w 725488"/>
              <a:gd name="connsiteY1" fmla="*/ 2572871 h 2953871"/>
              <a:gd name="connsiteX2" fmla="*/ 165101 w 725488"/>
              <a:gd name="connsiteY2" fmla="*/ 2344271 h 2953871"/>
              <a:gd name="connsiteX3" fmla="*/ 165101 w 725488"/>
              <a:gd name="connsiteY3" fmla="*/ 2115671 h 2953871"/>
              <a:gd name="connsiteX4" fmla="*/ 317500 w 725488"/>
              <a:gd name="connsiteY4" fmla="*/ 1582271 h 2953871"/>
              <a:gd name="connsiteX5" fmla="*/ 469900 w 725488"/>
              <a:gd name="connsiteY5" fmla="*/ 1125071 h 2953871"/>
              <a:gd name="connsiteX6" fmla="*/ 393701 w 725488"/>
              <a:gd name="connsiteY6" fmla="*/ 515471 h 2953871"/>
              <a:gd name="connsiteX7" fmla="*/ 673429 w 725488"/>
              <a:gd name="connsiteY7" fmla="*/ 0 h 2953871"/>
              <a:gd name="connsiteX0" fmla="*/ 693267 w 720255"/>
              <a:gd name="connsiteY0" fmla="*/ 2877670 h 2877670"/>
              <a:gd name="connsiteX1" fmla="*/ 88152 w 720255"/>
              <a:gd name="connsiteY1" fmla="*/ 2572871 h 2877670"/>
              <a:gd name="connsiteX2" fmla="*/ 164353 w 720255"/>
              <a:gd name="connsiteY2" fmla="*/ 2344271 h 2877670"/>
              <a:gd name="connsiteX3" fmla="*/ 164353 w 720255"/>
              <a:gd name="connsiteY3" fmla="*/ 2115671 h 2877670"/>
              <a:gd name="connsiteX4" fmla="*/ 316752 w 720255"/>
              <a:gd name="connsiteY4" fmla="*/ 1582271 h 2877670"/>
              <a:gd name="connsiteX5" fmla="*/ 469152 w 720255"/>
              <a:gd name="connsiteY5" fmla="*/ 1125071 h 2877670"/>
              <a:gd name="connsiteX6" fmla="*/ 392953 w 720255"/>
              <a:gd name="connsiteY6" fmla="*/ 515471 h 2877670"/>
              <a:gd name="connsiteX7" fmla="*/ 672681 w 720255"/>
              <a:gd name="connsiteY7" fmla="*/ 0 h 2877670"/>
              <a:gd name="connsiteX0" fmla="*/ 693268 w 720256"/>
              <a:gd name="connsiteY0" fmla="*/ 2953870 h 2953870"/>
              <a:gd name="connsiteX1" fmla="*/ 88152 w 720256"/>
              <a:gd name="connsiteY1" fmla="*/ 2572871 h 2953870"/>
              <a:gd name="connsiteX2" fmla="*/ 164353 w 720256"/>
              <a:gd name="connsiteY2" fmla="*/ 2344271 h 2953870"/>
              <a:gd name="connsiteX3" fmla="*/ 164353 w 720256"/>
              <a:gd name="connsiteY3" fmla="*/ 2115671 h 2953870"/>
              <a:gd name="connsiteX4" fmla="*/ 316752 w 720256"/>
              <a:gd name="connsiteY4" fmla="*/ 1582271 h 2953870"/>
              <a:gd name="connsiteX5" fmla="*/ 469152 w 720256"/>
              <a:gd name="connsiteY5" fmla="*/ 1125071 h 2953870"/>
              <a:gd name="connsiteX6" fmla="*/ 392953 w 720256"/>
              <a:gd name="connsiteY6" fmla="*/ 515471 h 2953870"/>
              <a:gd name="connsiteX7" fmla="*/ 672681 w 720256"/>
              <a:gd name="connsiteY7" fmla="*/ 0 h 295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256" h="2953870">
                <a:moveTo>
                  <a:pt x="693268" y="2953870"/>
                </a:moveTo>
                <a:cubicBezTo>
                  <a:pt x="720256" y="2779246"/>
                  <a:pt x="176304" y="2674471"/>
                  <a:pt x="88152" y="2572871"/>
                </a:cubicBezTo>
                <a:cubicBezTo>
                  <a:pt x="0" y="2471271"/>
                  <a:pt x="151653" y="2420471"/>
                  <a:pt x="164353" y="2344271"/>
                </a:cubicBezTo>
                <a:cubicBezTo>
                  <a:pt x="177053" y="2268071"/>
                  <a:pt x="141334" y="2226819"/>
                  <a:pt x="164353" y="2115671"/>
                </a:cubicBezTo>
                <a:cubicBezTo>
                  <a:pt x="194235" y="1954307"/>
                  <a:pt x="265952" y="1747371"/>
                  <a:pt x="316752" y="1582271"/>
                </a:cubicBezTo>
                <a:cubicBezTo>
                  <a:pt x="367552" y="1417171"/>
                  <a:pt x="456452" y="1302871"/>
                  <a:pt x="469152" y="1125071"/>
                </a:cubicBezTo>
                <a:cubicBezTo>
                  <a:pt x="481852" y="947271"/>
                  <a:pt x="175337" y="803269"/>
                  <a:pt x="392953" y="515471"/>
                </a:cubicBezTo>
                <a:cubicBezTo>
                  <a:pt x="540719" y="171659"/>
                  <a:pt x="512063" y="100853"/>
                  <a:pt x="672681"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2" name="Freeform 21"/>
          <p:cNvSpPr/>
          <p:nvPr/>
        </p:nvSpPr>
        <p:spPr>
          <a:xfrm>
            <a:off x="754063" y="995363"/>
            <a:ext cx="474662" cy="2863850"/>
          </a:xfrm>
          <a:custGeom>
            <a:avLst/>
            <a:gdLst>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70542 w 836706"/>
              <a:gd name="connsiteY9" fmla="*/ 3281083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56930 w 836706"/>
              <a:gd name="connsiteY10" fmla="*/ 3509402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480730 w 836706"/>
              <a:gd name="connsiteY10" fmla="*/ 3585602 h 3765177"/>
              <a:gd name="connsiteX11" fmla="*/ 836706 w 836706"/>
              <a:gd name="connsiteY11" fmla="*/ 3765177 h 3765177"/>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328330 w 709330"/>
              <a:gd name="connsiteY9" fmla="*/ 3357002 h 3814202"/>
              <a:gd name="connsiteX10" fmla="*/ 480730 w 709330"/>
              <a:gd name="connsiteY10" fmla="*/ 3585602 h 3814202"/>
              <a:gd name="connsiteX11" fmla="*/ 709330 w 709330"/>
              <a:gd name="connsiteY11" fmla="*/ 3814202 h 3814202"/>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252130 w 709330"/>
              <a:gd name="connsiteY9" fmla="*/ 3280801 h 3814202"/>
              <a:gd name="connsiteX10" fmla="*/ 480730 w 709330"/>
              <a:gd name="connsiteY10" fmla="*/ 3585602 h 3814202"/>
              <a:gd name="connsiteX11" fmla="*/ 709330 w 709330"/>
              <a:gd name="connsiteY11" fmla="*/ 3814202 h 3814202"/>
              <a:gd name="connsiteX0" fmla="*/ 513977 w 633130"/>
              <a:gd name="connsiteY0" fmla="*/ 0 h 3814201"/>
              <a:gd name="connsiteX1" fmla="*/ 496048 w 633130"/>
              <a:gd name="connsiteY1" fmla="*/ 502024 h 3814201"/>
              <a:gd name="connsiteX2" fmla="*/ 191248 w 633130"/>
              <a:gd name="connsiteY2" fmla="*/ 1183341 h 3814201"/>
              <a:gd name="connsiteX3" fmla="*/ 155389 w 633130"/>
              <a:gd name="connsiteY3" fmla="*/ 1541930 h 3814201"/>
              <a:gd name="connsiteX4" fmla="*/ 11953 w 633130"/>
              <a:gd name="connsiteY4" fmla="*/ 1739153 h 3814201"/>
              <a:gd name="connsiteX5" fmla="*/ 83671 w 633130"/>
              <a:gd name="connsiteY5" fmla="*/ 1918447 h 3814201"/>
              <a:gd name="connsiteX6" fmla="*/ 11953 w 633130"/>
              <a:gd name="connsiteY6" fmla="*/ 2079812 h 3814201"/>
              <a:gd name="connsiteX7" fmla="*/ 155389 w 633130"/>
              <a:gd name="connsiteY7" fmla="*/ 2474259 h 3814201"/>
              <a:gd name="connsiteX8" fmla="*/ 209177 w 633130"/>
              <a:gd name="connsiteY8" fmla="*/ 2707341 h 3814201"/>
              <a:gd name="connsiteX9" fmla="*/ 252130 w 633130"/>
              <a:gd name="connsiteY9" fmla="*/ 3280801 h 3814201"/>
              <a:gd name="connsiteX10" fmla="*/ 480730 w 633130"/>
              <a:gd name="connsiteY10" fmla="*/ 3585602 h 3814201"/>
              <a:gd name="connsiteX11" fmla="*/ 633130 w 633130"/>
              <a:gd name="connsiteY11" fmla="*/ 3814201 h 38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130" h="3814201">
                <a:moveTo>
                  <a:pt x="513977" y="0"/>
                </a:moveTo>
                <a:cubicBezTo>
                  <a:pt x="531906" y="152400"/>
                  <a:pt x="549836" y="304801"/>
                  <a:pt x="496048" y="502024"/>
                </a:cubicBezTo>
                <a:cubicBezTo>
                  <a:pt x="442260" y="699248"/>
                  <a:pt x="248024" y="1010023"/>
                  <a:pt x="191248" y="1183341"/>
                </a:cubicBezTo>
                <a:cubicBezTo>
                  <a:pt x="134472" y="1356659"/>
                  <a:pt x="185272" y="1449295"/>
                  <a:pt x="155389" y="1541930"/>
                </a:cubicBezTo>
                <a:cubicBezTo>
                  <a:pt x="125507" y="1634565"/>
                  <a:pt x="23906" y="1676400"/>
                  <a:pt x="11953" y="1739153"/>
                </a:cubicBezTo>
                <a:cubicBezTo>
                  <a:pt x="0" y="1801906"/>
                  <a:pt x="83671" y="1861671"/>
                  <a:pt x="83671" y="1918447"/>
                </a:cubicBezTo>
                <a:cubicBezTo>
                  <a:pt x="83671" y="1975223"/>
                  <a:pt x="0" y="1987177"/>
                  <a:pt x="11953" y="2079812"/>
                </a:cubicBezTo>
                <a:cubicBezTo>
                  <a:pt x="23906" y="2172447"/>
                  <a:pt x="122518" y="2369671"/>
                  <a:pt x="155389" y="2474259"/>
                </a:cubicBezTo>
                <a:cubicBezTo>
                  <a:pt x="188260" y="2578847"/>
                  <a:pt x="193054" y="2572917"/>
                  <a:pt x="209177" y="2707341"/>
                </a:cubicBezTo>
                <a:cubicBezTo>
                  <a:pt x="225300" y="2841765"/>
                  <a:pt x="206871" y="3134424"/>
                  <a:pt x="252130" y="3280801"/>
                </a:cubicBezTo>
                <a:cubicBezTo>
                  <a:pt x="297389" y="3427178"/>
                  <a:pt x="417230" y="3496702"/>
                  <a:pt x="480730" y="3585602"/>
                </a:cubicBezTo>
                <a:cubicBezTo>
                  <a:pt x="544230" y="3674502"/>
                  <a:pt x="633130" y="3814201"/>
                  <a:pt x="633130" y="3814201"/>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5" name="Freeform 24"/>
          <p:cNvSpPr/>
          <p:nvPr/>
        </p:nvSpPr>
        <p:spPr>
          <a:xfrm>
            <a:off x="1085850" y="1541463"/>
            <a:ext cx="487363" cy="571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Lst>
            <a:ahLst/>
            <a:cxnLst>
              <a:cxn ang="0">
                <a:pos x="connsiteX0" y="connsiteY0"/>
              </a:cxn>
              <a:cxn ang="0">
                <a:pos x="connsiteX1" y="connsiteY1"/>
              </a:cxn>
            </a:cxnLst>
            <a:rect l="l" t="t" r="r" b="b"/>
            <a:pathLst>
              <a:path w="457200" h="31376">
                <a:moveTo>
                  <a:pt x="0" y="0"/>
                </a:moveTo>
                <a:lnTo>
                  <a:pt x="457200" y="31376"/>
                </a:ln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4" name="Freeform 23"/>
          <p:cNvSpPr/>
          <p:nvPr/>
        </p:nvSpPr>
        <p:spPr>
          <a:xfrm>
            <a:off x="947738" y="2716213"/>
            <a:ext cx="266700" cy="3254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3" name="Freeform 22"/>
          <p:cNvSpPr/>
          <p:nvPr/>
        </p:nvSpPr>
        <p:spPr>
          <a:xfrm>
            <a:off x="6994525" y="1703388"/>
            <a:ext cx="1268413" cy="3495675"/>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415" h="4656887">
                <a:moveTo>
                  <a:pt x="1617320" y="0"/>
                </a:moveTo>
                <a:cubicBezTo>
                  <a:pt x="1479861" y="109071"/>
                  <a:pt x="1327024" y="236118"/>
                  <a:pt x="1294590" y="322730"/>
                </a:cubicBezTo>
                <a:cubicBezTo>
                  <a:pt x="1262156" y="409342"/>
                  <a:pt x="1363260" y="461449"/>
                  <a:pt x="1422714" y="519673"/>
                </a:cubicBezTo>
                <a:cubicBezTo>
                  <a:pt x="1482168" y="577897"/>
                  <a:pt x="1689415" y="595873"/>
                  <a:pt x="1651315" y="672073"/>
                </a:cubicBezTo>
                <a:cubicBezTo>
                  <a:pt x="1613215" y="748273"/>
                  <a:pt x="1322298" y="900626"/>
                  <a:pt x="1194114" y="976873"/>
                </a:cubicBezTo>
                <a:cubicBezTo>
                  <a:pt x="1065931" y="1053120"/>
                  <a:pt x="925233" y="1071236"/>
                  <a:pt x="882214" y="1129553"/>
                </a:cubicBezTo>
                <a:cubicBezTo>
                  <a:pt x="839195" y="1187870"/>
                  <a:pt x="971861" y="1192306"/>
                  <a:pt x="936002" y="1326777"/>
                </a:cubicBezTo>
                <a:cubicBezTo>
                  <a:pt x="900143" y="1461248"/>
                  <a:pt x="673037" y="1775012"/>
                  <a:pt x="667061" y="1936377"/>
                </a:cubicBezTo>
                <a:cubicBezTo>
                  <a:pt x="661085" y="2097742"/>
                  <a:pt x="927037" y="2169459"/>
                  <a:pt x="900143" y="2294965"/>
                </a:cubicBezTo>
                <a:cubicBezTo>
                  <a:pt x="873249" y="2420471"/>
                  <a:pt x="652119" y="2504141"/>
                  <a:pt x="505696" y="2689412"/>
                </a:cubicBezTo>
                <a:cubicBezTo>
                  <a:pt x="359273" y="2874683"/>
                  <a:pt x="43204" y="3129477"/>
                  <a:pt x="21602" y="3406589"/>
                </a:cubicBezTo>
                <a:cubicBezTo>
                  <a:pt x="0" y="3683701"/>
                  <a:pt x="317005" y="4143704"/>
                  <a:pt x="376086" y="4352087"/>
                </a:cubicBezTo>
                <a:cubicBezTo>
                  <a:pt x="444131" y="4509670"/>
                  <a:pt x="358468" y="4606881"/>
                  <a:pt x="376086" y="4656887"/>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105" name="Freeform 104"/>
          <p:cNvSpPr/>
          <p:nvPr/>
        </p:nvSpPr>
        <p:spPr>
          <a:xfrm>
            <a:off x="5721350" y="1820863"/>
            <a:ext cx="392113" cy="7127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271929 w 469153"/>
              <a:gd name="connsiteY0" fmla="*/ 289018 h 1093787"/>
              <a:gd name="connsiteX1" fmla="*/ 11953 w 469153"/>
              <a:gd name="connsiteY1" fmla="*/ 1072869 h 1093787"/>
              <a:gd name="connsiteX2" fmla="*/ 343647 w 469153"/>
              <a:gd name="connsiteY2" fmla="*/ 163512 h 1093787"/>
              <a:gd name="connsiteX3" fmla="*/ 469153 w 469153"/>
              <a:gd name="connsiteY3" fmla="*/ 91794 h 1093787"/>
              <a:gd name="connsiteX0" fmla="*/ 315257 w 512481"/>
              <a:gd name="connsiteY0" fmla="*/ 200118 h 1031267"/>
              <a:gd name="connsiteX1" fmla="*/ 55281 w 512481"/>
              <a:gd name="connsiteY1" fmla="*/ 983969 h 1031267"/>
              <a:gd name="connsiteX2" fmla="*/ 55282 w 512481"/>
              <a:gd name="connsiteY2" fmla="*/ 450569 h 1031267"/>
              <a:gd name="connsiteX3" fmla="*/ 386975 w 512481"/>
              <a:gd name="connsiteY3" fmla="*/ 74612 h 1031267"/>
              <a:gd name="connsiteX4" fmla="*/ 512481 w 512481"/>
              <a:gd name="connsiteY4" fmla="*/ 2894 h 1031267"/>
              <a:gd name="connsiteX0" fmla="*/ 315257 w 512481"/>
              <a:gd name="connsiteY0" fmla="*/ 197224 h 1028373"/>
              <a:gd name="connsiteX1" fmla="*/ 55281 w 512481"/>
              <a:gd name="connsiteY1" fmla="*/ 981075 h 1028373"/>
              <a:gd name="connsiteX2" fmla="*/ 55282 w 512481"/>
              <a:gd name="connsiteY2" fmla="*/ 447675 h 1028373"/>
              <a:gd name="connsiteX3" fmla="*/ 131482 w 512481"/>
              <a:gd name="connsiteY3" fmla="*/ 219075 h 1028373"/>
              <a:gd name="connsiteX4" fmla="*/ 386975 w 512481"/>
              <a:gd name="connsiteY4" fmla="*/ 71718 h 1028373"/>
              <a:gd name="connsiteX5" fmla="*/ 512481 w 512481"/>
              <a:gd name="connsiteY5" fmla="*/ 0 h 1028373"/>
              <a:gd name="connsiteX0" fmla="*/ 391457 w 588681"/>
              <a:gd name="connsiteY0" fmla="*/ 197224 h 1028373"/>
              <a:gd name="connsiteX1" fmla="*/ 131481 w 588681"/>
              <a:gd name="connsiteY1" fmla="*/ 981075 h 1028373"/>
              <a:gd name="connsiteX2" fmla="*/ 55282 w 588681"/>
              <a:gd name="connsiteY2" fmla="*/ 447675 h 1028373"/>
              <a:gd name="connsiteX3" fmla="*/ 207682 w 588681"/>
              <a:gd name="connsiteY3" fmla="*/ 219075 h 1028373"/>
              <a:gd name="connsiteX4" fmla="*/ 463175 w 588681"/>
              <a:gd name="connsiteY4" fmla="*/ 71718 h 1028373"/>
              <a:gd name="connsiteX5" fmla="*/ 588681 w 588681"/>
              <a:gd name="connsiteY5" fmla="*/ 0 h 1028373"/>
              <a:gd name="connsiteX0" fmla="*/ 131481 w 588681"/>
              <a:gd name="connsiteY0" fmla="*/ 981075 h 1028373"/>
              <a:gd name="connsiteX1" fmla="*/ 55282 w 588681"/>
              <a:gd name="connsiteY1" fmla="*/ 447675 h 1028373"/>
              <a:gd name="connsiteX2" fmla="*/ 207682 w 588681"/>
              <a:gd name="connsiteY2" fmla="*/ 219075 h 1028373"/>
              <a:gd name="connsiteX3" fmla="*/ 463175 w 588681"/>
              <a:gd name="connsiteY3" fmla="*/ 71718 h 1028373"/>
              <a:gd name="connsiteX4" fmla="*/ 588681 w 588681"/>
              <a:gd name="connsiteY4" fmla="*/ 0 h 1028373"/>
              <a:gd name="connsiteX0" fmla="*/ 121956 w 579156"/>
              <a:gd name="connsiteY0" fmla="*/ 981075 h 1028373"/>
              <a:gd name="connsiteX1" fmla="*/ 55282 w 579156"/>
              <a:gd name="connsiteY1" fmla="*/ 590550 h 1028373"/>
              <a:gd name="connsiteX2" fmla="*/ 198157 w 579156"/>
              <a:gd name="connsiteY2" fmla="*/ 219075 h 1028373"/>
              <a:gd name="connsiteX3" fmla="*/ 453650 w 579156"/>
              <a:gd name="connsiteY3" fmla="*/ 71718 h 1028373"/>
              <a:gd name="connsiteX4" fmla="*/ 579156 w 579156"/>
              <a:gd name="connsiteY4" fmla="*/ 0 h 1028373"/>
              <a:gd name="connsiteX0" fmla="*/ 104961 w 562161"/>
              <a:gd name="connsiteY0" fmla="*/ 981075 h 1028373"/>
              <a:gd name="connsiteX1" fmla="*/ 38287 w 562161"/>
              <a:gd name="connsiteY1" fmla="*/ 590550 h 1028373"/>
              <a:gd name="connsiteX2" fmla="*/ 181162 w 562161"/>
              <a:gd name="connsiteY2" fmla="*/ 219075 h 1028373"/>
              <a:gd name="connsiteX3" fmla="*/ 436655 w 562161"/>
              <a:gd name="connsiteY3" fmla="*/ 71718 h 1028373"/>
              <a:gd name="connsiteX4" fmla="*/ 562161 w 562161"/>
              <a:gd name="connsiteY4" fmla="*/ 0 h 1028373"/>
              <a:gd name="connsiteX0" fmla="*/ 97895 w 555095"/>
              <a:gd name="connsiteY0" fmla="*/ 981075 h 1028373"/>
              <a:gd name="connsiteX1" fmla="*/ 31221 w 555095"/>
              <a:gd name="connsiteY1" fmla="*/ 590550 h 1028373"/>
              <a:gd name="connsiteX2" fmla="*/ 174096 w 555095"/>
              <a:gd name="connsiteY2" fmla="*/ 219075 h 1028373"/>
              <a:gd name="connsiteX3" fmla="*/ 429589 w 555095"/>
              <a:gd name="connsiteY3" fmla="*/ 71718 h 1028373"/>
              <a:gd name="connsiteX4" fmla="*/ 555095 w 555095"/>
              <a:gd name="connsiteY4" fmla="*/ 0 h 1028373"/>
              <a:gd name="connsiteX0" fmla="*/ 68261 w 525461"/>
              <a:gd name="connsiteY0" fmla="*/ 981075 h 1028373"/>
              <a:gd name="connsiteX1" fmla="*/ 1587 w 525461"/>
              <a:gd name="connsiteY1" fmla="*/ 590550 h 1028373"/>
              <a:gd name="connsiteX2" fmla="*/ 77786 w 525461"/>
              <a:gd name="connsiteY2" fmla="*/ 285750 h 1028373"/>
              <a:gd name="connsiteX3" fmla="*/ 399955 w 525461"/>
              <a:gd name="connsiteY3" fmla="*/ 71718 h 1028373"/>
              <a:gd name="connsiteX4" fmla="*/ 525461 w 525461"/>
              <a:gd name="connsiteY4" fmla="*/ 0 h 1028373"/>
              <a:gd name="connsiteX0" fmla="*/ 75639 w 532839"/>
              <a:gd name="connsiteY0" fmla="*/ 981075 h 1000781"/>
              <a:gd name="connsiteX1" fmla="*/ 31376 w 532839"/>
              <a:gd name="connsiteY1" fmla="*/ 935693 h 1000781"/>
              <a:gd name="connsiteX2" fmla="*/ 8965 w 532839"/>
              <a:gd name="connsiteY2" fmla="*/ 590550 h 1000781"/>
              <a:gd name="connsiteX3" fmla="*/ 85164 w 532839"/>
              <a:gd name="connsiteY3" fmla="*/ 285750 h 1000781"/>
              <a:gd name="connsiteX4" fmla="*/ 407333 w 532839"/>
              <a:gd name="connsiteY4" fmla="*/ 71718 h 1000781"/>
              <a:gd name="connsiteX5" fmla="*/ 532839 w 532839"/>
              <a:gd name="connsiteY5" fmla="*/ 0 h 1000781"/>
              <a:gd name="connsiteX0" fmla="*/ 31376 w 532839"/>
              <a:gd name="connsiteY0" fmla="*/ 935693 h 935693"/>
              <a:gd name="connsiteX1" fmla="*/ 8965 w 532839"/>
              <a:gd name="connsiteY1" fmla="*/ 590550 h 935693"/>
              <a:gd name="connsiteX2" fmla="*/ 85164 w 532839"/>
              <a:gd name="connsiteY2" fmla="*/ 285750 h 935693"/>
              <a:gd name="connsiteX3" fmla="*/ 407333 w 532839"/>
              <a:gd name="connsiteY3" fmla="*/ 71718 h 935693"/>
              <a:gd name="connsiteX4" fmla="*/ 532839 w 532839"/>
              <a:gd name="connsiteY4" fmla="*/ 0 h 935693"/>
              <a:gd name="connsiteX0" fmla="*/ 31376 w 532839"/>
              <a:gd name="connsiteY0" fmla="*/ 1011893 h 1011893"/>
              <a:gd name="connsiteX1" fmla="*/ 8965 w 532839"/>
              <a:gd name="connsiteY1" fmla="*/ 590550 h 1011893"/>
              <a:gd name="connsiteX2" fmla="*/ 85164 w 532839"/>
              <a:gd name="connsiteY2" fmla="*/ 285750 h 1011893"/>
              <a:gd name="connsiteX3" fmla="*/ 407333 w 532839"/>
              <a:gd name="connsiteY3" fmla="*/ 71718 h 1011893"/>
              <a:gd name="connsiteX4" fmla="*/ 532839 w 532839"/>
              <a:gd name="connsiteY4" fmla="*/ 0 h 1011893"/>
              <a:gd name="connsiteX0" fmla="*/ 31376 w 407333"/>
              <a:gd name="connsiteY0" fmla="*/ 940175 h 940175"/>
              <a:gd name="connsiteX1" fmla="*/ 8965 w 407333"/>
              <a:gd name="connsiteY1" fmla="*/ 518832 h 940175"/>
              <a:gd name="connsiteX2" fmla="*/ 85164 w 407333"/>
              <a:gd name="connsiteY2" fmla="*/ 214032 h 940175"/>
              <a:gd name="connsiteX3" fmla="*/ 407333 w 407333"/>
              <a:gd name="connsiteY3" fmla="*/ 0 h 940175"/>
              <a:gd name="connsiteX0" fmla="*/ 31376 w 518522"/>
              <a:gd name="connsiteY0" fmla="*/ 972672 h 972672"/>
              <a:gd name="connsiteX1" fmla="*/ 8965 w 518522"/>
              <a:gd name="connsiteY1" fmla="*/ 551329 h 972672"/>
              <a:gd name="connsiteX2" fmla="*/ 85164 w 518522"/>
              <a:gd name="connsiteY2" fmla="*/ 246529 h 972672"/>
              <a:gd name="connsiteX3" fmla="*/ 518522 w 518522"/>
              <a:gd name="connsiteY3" fmla="*/ 0 h 972672"/>
              <a:gd name="connsiteX0" fmla="*/ 31376 w 85164"/>
              <a:gd name="connsiteY0" fmla="*/ 726143 h 726143"/>
              <a:gd name="connsiteX1" fmla="*/ 8965 w 85164"/>
              <a:gd name="connsiteY1" fmla="*/ 304800 h 726143"/>
              <a:gd name="connsiteX2" fmla="*/ 85164 w 85164"/>
              <a:gd name="connsiteY2" fmla="*/ 0 h 726143"/>
              <a:gd name="connsiteX0" fmla="*/ 94076 w 524065"/>
              <a:gd name="connsiteY0" fmla="*/ 948857 h 948857"/>
              <a:gd name="connsiteX1" fmla="*/ 71665 w 524065"/>
              <a:gd name="connsiteY1" fmla="*/ 527514 h 948857"/>
              <a:gd name="connsiteX2" fmla="*/ 524065 w 524065"/>
              <a:gd name="connsiteY2" fmla="*/ 0 h 948857"/>
              <a:gd name="connsiteX0" fmla="*/ 94076 w 524065"/>
              <a:gd name="connsiteY0" fmla="*/ 948857 h 948857"/>
              <a:gd name="connsiteX1" fmla="*/ 71665 w 524065"/>
              <a:gd name="connsiteY1" fmla="*/ 527514 h 948857"/>
              <a:gd name="connsiteX2" fmla="*/ 143065 w 524065"/>
              <a:gd name="connsiteY2" fmla="*/ 228600 h 948857"/>
              <a:gd name="connsiteX3" fmla="*/ 524065 w 524065"/>
              <a:gd name="connsiteY3" fmla="*/ 0 h 948857"/>
            </a:gdLst>
            <a:ahLst/>
            <a:cxnLst>
              <a:cxn ang="0">
                <a:pos x="connsiteX0" y="connsiteY0"/>
              </a:cxn>
              <a:cxn ang="0">
                <a:pos x="connsiteX1" y="connsiteY1"/>
              </a:cxn>
              <a:cxn ang="0">
                <a:pos x="connsiteX2" y="connsiteY2"/>
              </a:cxn>
              <a:cxn ang="0">
                <a:pos x="connsiteX3" y="connsiteY3"/>
              </a:cxn>
            </a:cxnLst>
            <a:rect l="l" t="t" r="r" b="b"/>
            <a:pathLst>
              <a:path w="524065" h="948857">
                <a:moveTo>
                  <a:pt x="94076" y="948857"/>
                </a:moveTo>
                <a:cubicBezTo>
                  <a:pt x="82964" y="883770"/>
                  <a:pt x="0" y="685657"/>
                  <a:pt x="71665" y="527514"/>
                </a:cubicBezTo>
                <a:cubicBezTo>
                  <a:pt x="99938" y="412234"/>
                  <a:pt x="67665" y="316519"/>
                  <a:pt x="143065" y="228600"/>
                </a:cubicBezTo>
                <a:cubicBezTo>
                  <a:pt x="218465" y="140681"/>
                  <a:pt x="480673" y="42863"/>
                  <a:pt x="524065" y="0"/>
                </a:cubicBezTo>
              </a:path>
            </a:pathLst>
          </a:custGeom>
          <a:ln w="76200" cap="rnd">
            <a:solidFill>
              <a:srgbClr val="00CC00"/>
            </a:solidFill>
            <a:round/>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9" name="Freeform 28"/>
          <p:cNvSpPr/>
          <p:nvPr/>
        </p:nvSpPr>
        <p:spPr>
          <a:xfrm>
            <a:off x="5581650" y="3367088"/>
            <a:ext cx="285750" cy="13065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200 w 457200"/>
              <a:gd name="connsiteY0" fmla="*/ 1816100 h 1816100"/>
              <a:gd name="connsiteX1" fmla="*/ 228599 w 457200"/>
              <a:gd name="connsiteY1" fmla="*/ 901700 h 1816100"/>
              <a:gd name="connsiteX2" fmla="*/ 304800 w 457200"/>
              <a:gd name="connsiteY2" fmla="*/ 139700 h 1816100"/>
              <a:gd name="connsiteX3" fmla="*/ 0 w 457200"/>
              <a:gd name="connsiteY3" fmla="*/ 63500 h 1816100"/>
              <a:gd name="connsiteX0" fmla="*/ 381001 w 381001"/>
              <a:gd name="connsiteY0" fmla="*/ 1816100 h 1816100"/>
              <a:gd name="connsiteX1" fmla="*/ 152400 w 381001"/>
              <a:gd name="connsiteY1" fmla="*/ 901700 h 1816100"/>
              <a:gd name="connsiteX2" fmla="*/ 228601 w 381001"/>
              <a:gd name="connsiteY2" fmla="*/ 139700 h 1816100"/>
              <a:gd name="connsiteX3" fmla="*/ 0 w 381001"/>
              <a:gd name="connsiteY3" fmla="*/ 63500 h 1816100"/>
              <a:gd name="connsiteX0" fmla="*/ 381000 w 381000"/>
              <a:gd name="connsiteY0" fmla="*/ 1739900 h 1739900"/>
              <a:gd name="connsiteX1" fmla="*/ 152400 w 381000"/>
              <a:gd name="connsiteY1" fmla="*/ 901700 h 1739900"/>
              <a:gd name="connsiteX2" fmla="*/ 228601 w 381000"/>
              <a:gd name="connsiteY2" fmla="*/ 139700 h 1739900"/>
              <a:gd name="connsiteX3" fmla="*/ 0 w 381000"/>
              <a:gd name="connsiteY3" fmla="*/ 63500 h 1739900"/>
            </a:gdLst>
            <a:ahLst/>
            <a:cxnLst>
              <a:cxn ang="0">
                <a:pos x="connsiteX0" y="connsiteY0"/>
              </a:cxn>
              <a:cxn ang="0">
                <a:pos x="connsiteX1" y="connsiteY1"/>
              </a:cxn>
              <a:cxn ang="0">
                <a:pos x="connsiteX2" y="connsiteY2"/>
              </a:cxn>
              <a:cxn ang="0">
                <a:pos x="connsiteX3" y="connsiteY3"/>
              </a:cxn>
            </a:cxnLst>
            <a:rect l="l" t="t" r="r" b="b"/>
            <a:pathLst>
              <a:path w="381000" h="1739900">
                <a:moveTo>
                  <a:pt x="381000" y="1739900"/>
                </a:moveTo>
                <a:cubicBezTo>
                  <a:pt x="342900" y="1625600"/>
                  <a:pt x="177800" y="1168400"/>
                  <a:pt x="152400" y="901700"/>
                </a:cubicBezTo>
                <a:cubicBezTo>
                  <a:pt x="127000" y="635000"/>
                  <a:pt x="254001" y="279400"/>
                  <a:pt x="228601" y="139700"/>
                </a:cubicBezTo>
                <a:cubicBezTo>
                  <a:pt x="203201" y="0"/>
                  <a:pt x="63500" y="95250"/>
                  <a:pt x="0" y="6350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0" name="Freeform 29"/>
          <p:cNvSpPr/>
          <p:nvPr/>
        </p:nvSpPr>
        <p:spPr>
          <a:xfrm>
            <a:off x="5767388" y="4062413"/>
            <a:ext cx="149225" cy="1476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6" name="Freeform 25"/>
          <p:cNvSpPr/>
          <p:nvPr/>
        </p:nvSpPr>
        <p:spPr>
          <a:xfrm>
            <a:off x="4505325" y="4645025"/>
            <a:ext cx="2038350" cy="628650"/>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254" h="838201">
                <a:moveTo>
                  <a:pt x="46255" y="838201"/>
                </a:moveTo>
                <a:cubicBezTo>
                  <a:pt x="49555" y="755768"/>
                  <a:pt x="0" y="579928"/>
                  <a:pt x="66053" y="496000"/>
                </a:cubicBezTo>
                <a:cubicBezTo>
                  <a:pt x="132106" y="412072"/>
                  <a:pt x="334995" y="391411"/>
                  <a:pt x="442571" y="334635"/>
                </a:cubicBezTo>
                <a:cubicBezTo>
                  <a:pt x="550147" y="277859"/>
                  <a:pt x="586006" y="155341"/>
                  <a:pt x="711512" y="155341"/>
                </a:cubicBezTo>
                <a:cubicBezTo>
                  <a:pt x="837018" y="155341"/>
                  <a:pt x="1052482" y="310776"/>
                  <a:pt x="1195606" y="334635"/>
                </a:cubicBezTo>
                <a:cubicBezTo>
                  <a:pt x="1338730" y="358494"/>
                  <a:pt x="1482414" y="341568"/>
                  <a:pt x="1570255" y="298496"/>
                </a:cubicBezTo>
                <a:cubicBezTo>
                  <a:pt x="1658096" y="255424"/>
                  <a:pt x="1621054" y="125949"/>
                  <a:pt x="1722654" y="76200"/>
                </a:cubicBezTo>
                <a:cubicBezTo>
                  <a:pt x="1824254" y="26451"/>
                  <a:pt x="2040154" y="0"/>
                  <a:pt x="2179854" y="0"/>
                </a:cubicBezTo>
                <a:cubicBezTo>
                  <a:pt x="2319554" y="0"/>
                  <a:pt x="2471954" y="38100"/>
                  <a:pt x="2560854" y="76200"/>
                </a:cubicBezTo>
                <a:cubicBezTo>
                  <a:pt x="2649754" y="114300"/>
                  <a:pt x="2684430" y="212958"/>
                  <a:pt x="2713254" y="22860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72" descr="Interstate_bkgrnd_tecate.jpg"/>
          <p:cNvPicPr>
            <a:picLocks noGrp="1" noChangeAspect="1"/>
          </p:cNvPicPr>
          <p:nvPr>
            <p:ph idx="1"/>
          </p:nvPr>
        </p:nvPicPr>
        <p:blipFill>
          <a:blip r:embed="rId2" cstate="print"/>
          <a:srcRect/>
          <a:stretch>
            <a:fillRect/>
          </a:stretch>
        </p:blipFill>
        <p:spPr>
          <a:xfrm>
            <a:off x="0" y="228600"/>
            <a:ext cx="9144000" cy="6407150"/>
          </a:xfrm>
        </p:spPr>
      </p:pic>
      <p:sp>
        <p:nvSpPr>
          <p:cNvPr id="27" name="Freeform 26"/>
          <p:cNvSpPr/>
          <p:nvPr/>
        </p:nvSpPr>
        <p:spPr>
          <a:xfrm>
            <a:off x="4972050" y="4314825"/>
            <a:ext cx="350838" cy="5445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382494 w 510241"/>
              <a:gd name="connsiteY0" fmla="*/ 609600 h 609600"/>
              <a:gd name="connsiteX1" fmla="*/ 454212 w 510241"/>
              <a:gd name="connsiteY1" fmla="*/ 484094 h 609600"/>
              <a:gd name="connsiteX2" fmla="*/ 46318 w 510241"/>
              <a:gd name="connsiteY2" fmla="*/ 0 h 609600"/>
              <a:gd name="connsiteX0" fmla="*/ 382494 w 401917"/>
              <a:gd name="connsiteY0" fmla="*/ 609600 h 609600"/>
              <a:gd name="connsiteX1" fmla="*/ 274919 w 401917"/>
              <a:gd name="connsiteY1" fmla="*/ 381000 h 609600"/>
              <a:gd name="connsiteX2" fmla="*/ 46318 w 401917"/>
              <a:gd name="connsiteY2" fmla="*/ 0 h 609600"/>
              <a:gd name="connsiteX0" fmla="*/ 427319 w 446742"/>
              <a:gd name="connsiteY0" fmla="*/ 609600 h 609600"/>
              <a:gd name="connsiteX1" fmla="*/ 274919 w 446742"/>
              <a:gd name="connsiteY1" fmla="*/ 381000 h 609600"/>
              <a:gd name="connsiteX2" fmla="*/ 46318 w 446742"/>
              <a:gd name="connsiteY2" fmla="*/ 0 h 609600"/>
              <a:gd name="connsiteX0" fmla="*/ 427319 w 446742"/>
              <a:gd name="connsiteY0" fmla="*/ 609600 h 609600"/>
              <a:gd name="connsiteX1" fmla="*/ 351118 w 446742"/>
              <a:gd name="connsiteY1" fmla="*/ 381000 h 609600"/>
              <a:gd name="connsiteX2" fmla="*/ 46318 w 446742"/>
              <a:gd name="connsiteY2" fmla="*/ 0 h 609600"/>
              <a:gd name="connsiteX0" fmla="*/ 427319 w 427319"/>
              <a:gd name="connsiteY0" fmla="*/ 609600 h 782171"/>
              <a:gd name="connsiteX1" fmla="*/ 369047 w 427319"/>
              <a:gd name="connsiteY1" fmla="*/ 744071 h 782171"/>
              <a:gd name="connsiteX2" fmla="*/ 351118 w 427319"/>
              <a:gd name="connsiteY2" fmla="*/ 381000 h 782171"/>
              <a:gd name="connsiteX3" fmla="*/ 46318 w 427319"/>
              <a:gd name="connsiteY3" fmla="*/ 0 h 782171"/>
              <a:gd name="connsiteX0" fmla="*/ 369047 w 404906"/>
              <a:gd name="connsiteY0" fmla="*/ 744071 h 744071"/>
              <a:gd name="connsiteX1" fmla="*/ 351118 w 404906"/>
              <a:gd name="connsiteY1" fmla="*/ 381000 h 744071"/>
              <a:gd name="connsiteX2" fmla="*/ 46318 w 404906"/>
              <a:gd name="connsiteY2" fmla="*/ 0 h 744071"/>
              <a:gd name="connsiteX0" fmla="*/ 445248 w 445248"/>
              <a:gd name="connsiteY0" fmla="*/ 820271 h 820271"/>
              <a:gd name="connsiteX1" fmla="*/ 351118 w 445248"/>
              <a:gd name="connsiteY1" fmla="*/ 381000 h 820271"/>
              <a:gd name="connsiteX2" fmla="*/ 46318 w 445248"/>
              <a:gd name="connsiteY2" fmla="*/ 0 h 820271"/>
              <a:gd name="connsiteX0" fmla="*/ 445248 w 445248"/>
              <a:gd name="connsiteY0" fmla="*/ 820271 h 820271"/>
              <a:gd name="connsiteX1" fmla="*/ 391461 w 445248"/>
              <a:gd name="connsiteY1" fmla="*/ 725927 h 820271"/>
              <a:gd name="connsiteX2" fmla="*/ 351118 w 445248"/>
              <a:gd name="connsiteY2" fmla="*/ 381000 h 820271"/>
              <a:gd name="connsiteX3" fmla="*/ 46318 w 445248"/>
              <a:gd name="connsiteY3" fmla="*/ 0 h 820271"/>
              <a:gd name="connsiteX0" fmla="*/ 445248 w 445248"/>
              <a:gd name="connsiteY0" fmla="*/ 820271 h 820271"/>
              <a:gd name="connsiteX1" fmla="*/ 351118 w 445248"/>
              <a:gd name="connsiteY1" fmla="*/ 381000 h 820271"/>
              <a:gd name="connsiteX2" fmla="*/ 46318 w 445248"/>
              <a:gd name="connsiteY2" fmla="*/ 0 h 820271"/>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67661"/>
              <a:gd name="connsiteY0" fmla="*/ 725927 h 725927"/>
              <a:gd name="connsiteX1" fmla="*/ 351118 w 467661"/>
              <a:gd name="connsiteY1" fmla="*/ 381000 h 725927"/>
              <a:gd name="connsiteX2" fmla="*/ 46318 w 467661"/>
              <a:gd name="connsiteY2" fmla="*/ 0 h 725927"/>
            </a:gdLst>
            <a:ahLst/>
            <a:cxnLst>
              <a:cxn ang="0">
                <a:pos x="connsiteX0" y="connsiteY0"/>
              </a:cxn>
              <a:cxn ang="0">
                <a:pos x="connsiteX1" y="connsiteY1"/>
              </a:cxn>
              <a:cxn ang="0">
                <a:pos x="connsiteX2" y="connsiteY2"/>
              </a:cxn>
            </a:cxnLst>
            <a:rect l="l" t="t" r="r" b="b"/>
            <a:pathLst>
              <a:path w="467661" h="725927">
                <a:moveTo>
                  <a:pt x="467661" y="725927"/>
                </a:moveTo>
                <a:cubicBezTo>
                  <a:pt x="443381" y="638192"/>
                  <a:pt x="421342" y="514688"/>
                  <a:pt x="351118" y="381000"/>
                </a:cubicBezTo>
                <a:cubicBezTo>
                  <a:pt x="293594" y="260012"/>
                  <a:pt x="0" y="19423"/>
                  <a:pt x="4631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1" name="Freeform 30"/>
          <p:cNvSpPr/>
          <p:nvPr/>
        </p:nvSpPr>
        <p:spPr>
          <a:xfrm>
            <a:off x="4778375" y="2686050"/>
            <a:ext cx="2051050" cy="638175"/>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5035 w 347363"/>
              <a:gd name="connsiteY0" fmla="*/ 276113 h 333431"/>
              <a:gd name="connsiteX1" fmla="*/ 15103 w 347363"/>
              <a:gd name="connsiteY1" fmla="*/ 276113 h 333431"/>
              <a:gd name="connsiteX2" fmla="*/ 95651 w 347363"/>
              <a:gd name="connsiteY2" fmla="*/ 315558 h 333431"/>
              <a:gd name="connsiteX3" fmla="*/ 226541 w 347363"/>
              <a:gd name="connsiteY3" fmla="*/ 157779 h 333431"/>
              <a:gd name="connsiteX4" fmla="*/ 347363 w 347363"/>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28219 w 349041"/>
              <a:gd name="connsiteY3" fmla="*/ 157779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407596"/>
              <a:gd name="connsiteX1" fmla="*/ 16781 w 349041"/>
              <a:gd name="connsiteY1" fmla="*/ 276113 h 407596"/>
              <a:gd name="connsiteX2" fmla="*/ 107397 w 349041"/>
              <a:gd name="connsiteY2" fmla="*/ 315558 h 407596"/>
              <a:gd name="connsiteX3" fmla="*/ 157740 w 349041"/>
              <a:gd name="connsiteY3" fmla="*/ 394448 h 407596"/>
              <a:gd name="connsiteX4" fmla="*/ 288630 w 349041"/>
              <a:gd name="connsiteY4" fmla="*/ 236668 h 407596"/>
              <a:gd name="connsiteX5" fmla="*/ 349041 w 349041"/>
              <a:gd name="connsiteY5" fmla="*/ 0 h 407596"/>
              <a:gd name="connsiteX0" fmla="*/ 6713 w 349041"/>
              <a:gd name="connsiteY0" fmla="*/ 276113 h 401022"/>
              <a:gd name="connsiteX1" fmla="*/ 16781 w 349041"/>
              <a:gd name="connsiteY1" fmla="*/ 276113 h 401022"/>
              <a:gd name="connsiteX2" fmla="*/ 107397 w 349041"/>
              <a:gd name="connsiteY2" fmla="*/ 315558 h 401022"/>
              <a:gd name="connsiteX3" fmla="*/ 157740 w 349041"/>
              <a:gd name="connsiteY3" fmla="*/ 394448 h 401022"/>
              <a:gd name="connsiteX4" fmla="*/ 218151 w 349041"/>
              <a:gd name="connsiteY4" fmla="*/ 276113 h 401022"/>
              <a:gd name="connsiteX5" fmla="*/ 288630 w 349041"/>
              <a:gd name="connsiteY5" fmla="*/ 236668 h 401022"/>
              <a:gd name="connsiteX6" fmla="*/ 349041 w 349041"/>
              <a:gd name="connsiteY6" fmla="*/ 0 h 401022"/>
              <a:gd name="connsiteX0" fmla="*/ 8391 w 350719"/>
              <a:gd name="connsiteY0" fmla="*/ 276113 h 453615"/>
              <a:gd name="connsiteX1" fmla="*/ 18459 w 350719"/>
              <a:gd name="connsiteY1" fmla="*/ 276113 h 453615"/>
              <a:gd name="connsiteX2" fmla="*/ 119144 w 350719"/>
              <a:gd name="connsiteY2" fmla="*/ 433893 h 453615"/>
              <a:gd name="connsiteX3" fmla="*/ 159418 w 350719"/>
              <a:gd name="connsiteY3" fmla="*/ 394448 h 453615"/>
              <a:gd name="connsiteX4" fmla="*/ 219829 w 350719"/>
              <a:gd name="connsiteY4" fmla="*/ 276113 h 453615"/>
              <a:gd name="connsiteX5" fmla="*/ 290308 w 350719"/>
              <a:gd name="connsiteY5" fmla="*/ 236668 h 453615"/>
              <a:gd name="connsiteX6" fmla="*/ 350719 w 350719"/>
              <a:gd name="connsiteY6" fmla="*/ 0 h 453615"/>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276113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300377 w 350719"/>
              <a:gd name="connsiteY6" fmla="*/ 236669 h 447041"/>
              <a:gd name="connsiteX7" fmla="*/ 350719 w 350719"/>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36669 h 447041"/>
              <a:gd name="connsiteX7" fmla="*/ 360788 w 360788"/>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39281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84021"/>
              <a:gd name="connsiteX1" fmla="*/ 18459 w 360788"/>
              <a:gd name="connsiteY1" fmla="*/ 276113 h 484021"/>
              <a:gd name="connsiteX2" fmla="*/ 109075 w 360788"/>
              <a:gd name="connsiteY2" fmla="*/ 315559 h 484021"/>
              <a:gd name="connsiteX3" fmla="*/ 129212 w 360788"/>
              <a:gd name="connsiteY3" fmla="*/ 433893 h 484021"/>
              <a:gd name="connsiteX4" fmla="*/ 159418 w 360788"/>
              <a:gd name="connsiteY4" fmla="*/ 394448 h 484021"/>
              <a:gd name="connsiteX5" fmla="*/ 219829 w 360788"/>
              <a:gd name="connsiteY5" fmla="*/ 315559 h 484021"/>
              <a:gd name="connsiteX6" fmla="*/ 300377 w 360788"/>
              <a:gd name="connsiteY6" fmla="*/ 276114 h 484021"/>
              <a:gd name="connsiteX7" fmla="*/ 360788 w 360788"/>
              <a:gd name="connsiteY7" fmla="*/ 0 h 484021"/>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39281 w 360788"/>
              <a:gd name="connsiteY4" fmla="*/ 394447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19829 w 360788"/>
              <a:gd name="connsiteY4" fmla="*/ 355003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788" h="440467">
                <a:moveTo>
                  <a:pt x="8391" y="276113"/>
                </a:moveTo>
                <a:cubicBezTo>
                  <a:pt x="10156" y="274264"/>
                  <a:pt x="0" y="249816"/>
                  <a:pt x="18459" y="276113"/>
                </a:cubicBezTo>
                <a:cubicBezTo>
                  <a:pt x="29457" y="292379"/>
                  <a:pt x="96946" y="289260"/>
                  <a:pt x="115405" y="315557"/>
                </a:cubicBezTo>
                <a:cubicBezTo>
                  <a:pt x="122956" y="336925"/>
                  <a:pt x="110544" y="378838"/>
                  <a:pt x="129212" y="433893"/>
                </a:cubicBezTo>
                <a:cubicBezTo>
                  <a:pt x="149349" y="440467"/>
                  <a:pt x="207700" y="341854"/>
                  <a:pt x="236227" y="315557"/>
                </a:cubicBezTo>
                <a:cubicBezTo>
                  <a:pt x="263076" y="295835"/>
                  <a:pt x="278406" y="333758"/>
                  <a:pt x="300377" y="276114"/>
                </a:cubicBezTo>
                <a:cubicBezTo>
                  <a:pt x="340651" y="223521"/>
                  <a:pt x="357572" y="2344"/>
                  <a:pt x="36078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3" name="Freeform 32"/>
          <p:cNvSpPr/>
          <p:nvPr/>
        </p:nvSpPr>
        <p:spPr>
          <a:xfrm flipV="1">
            <a:off x="4760913" y="3573463"/>
            <a:ext cx="630237" cy="4000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129954 w 197224"/>
              <a:gd name="connsiteY1" fmla="*/ 131483 h 197224"/>
              <a:gd name="connsiteX2" fmla="*/ 197224 w 197224"/>
              <a:gd name="connsiteY2" fmla="*/ 0 h 197224"/>
              <a:gd name="connsiteX0" fmla="*/ 0 w 171233"/>
              <a:gd name="connsiteY0" fmla="*/ 230095 h 230095"/>
              <a:gd name="connsiteX1" fmla="*/ 103963 w 171233"/>
              <a:gd name="connsiteY1" fmla="*/ 131483 h 230095"/>
              <a:gd name="connsiteX2" fmla="*/ 171233 w 171233"/>
              <a:gd name="connsiteY2" fmla="*/ 0 h 230095"/>
              <a:gd name="connsiteX0" fmla="*/ 0 w 181935"/>
              <a:gd name="connsiteY0" fmla="*/ 197225 h 197225"/>
              <a:gd name="connsiteX1" fmla="*/ 103963 w 181935"/>
              <a:gd name="connsiteY1" fmla="*/ 98613 h 197225"/>
              <a:gd name="connsiteX2" fmla="*/ 181935 w 181935"/>
              <a:gd name="connsiteY2" fmla="*/ 0 h 19722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Lst>
            <a:ahLst/>
            <a:cxnLst>
              <a:cxn ang="0">
                <a:pos x="connsiteX0" y="connsiteY0"/>
              </a:cxn>
              <a:cxn ang="0">
                <a:pos x="connsiteX1" y="connsiteY1"/>
              </a:cxn>
              <a:cxn ang="0">
                <a:pos x="connsiteX2" y="connsiteY2"/>
              </a:cxn>
            </a:cxnLst>
            <a:rect l="l" t="t" r="r" b="b"/>
            <a:pathLst>
              <a:path w="285898" h="230095">
                <a:moveTo>
                  <a:pt x="0" y="230095"/>
                </a:moveTo>
                <a:cubicBezTo>
                  <a:pt x="19423" y="183777"/>
                  <a:pt x="160276" y="136962"/>
                  <a:pt x="207926" y="98613"/>
                </a:cubicBezTo>
                <a:cubicBezTo>
                  <a:pt x="255576" y="60264"/>
                  <a:pt x="239580" y="19423"/>
                  <a:pt x="285898" y="0"/>
                </a:cubicBezTo>
              </a:path>
            </a:pathLst>
          </a:custGeom>
          <a:ln w="889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4" name="Freeform 33"/>
          <p:cNvSpPr/>
          <p:nvPr/>
        </p:nvSpPr>
        <p:spPr>
          <a:xfrm>
            <a:off x="7381875" y="1941513"/>
            <a:ext cx="257175" cy="5715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 name="connsiteX0" fmla="*/ 0 w 457200"/>
              <a:gd name="connsiteY0" fmla="*/ 0 h 31376"/>
              <a:gd name="connsiteX1" fmla="*/ 152401 w 457200"/>
              <a:gd name="connsiteY1" fmla="*/ 25101 h 31376"/>
              <a:gd name="connsiteX2" fmla="*/ 457200 w 457200"/>
              <a:gd name="connsiteY2" fmla="*/ 31376 h 31376"/>
              <a:gd name="connsiteX0" fmla="*/ 0 w 457200"/>
              <a:gd name="connsiteY0" fmla="*/ 0 h 31376"/>
              <a:gd name="connsiteX1" fmla="*/ 457200 w 457200"/>
              <a:gd name="connsiteY1" fmla="*/ 31376 h 31376"/>
              <a:gd name="connsiteX0" fmla="*/ 60326 w 517526"/>
              <a:gd name="connsiteY0" fmla="*/ 0 h 31376"/>
              <a:gd name="connsiteX1" fmla="*/ 212727 w 517526"/>
              <a:gd name="connsiteY1" fmla="*/ 28238 h 31376"/>
              <a:gd name="connsiteX2" fmla="*/ 517526 w 517526"/>
              <a:gd name="connsiteY2" fmla="*/ 31376 h 31376"/>
              <a:gd name="connsiteX0" fmla="*/ 0 w 152401"/>
              <a:gd name="connsiteY0" fmla="*/ 0 h 28238"/>
              <a:gd name="connsiteX1" fmla="*/ 152401 w 152401"/>
              <a:gd name="connsiteY1" fmla="*/ 28238 h 28238"/>
              <a:gd name="connsiteX0" fmla="*/ 0 w 457199"/>
              <a:gd name="connsiteY0" fmla="*/ 0 h 31376"/>
              <a:gd name="connsiteX1" fmla="*/ 457199 w 457199"/>
              <a:gd name="connsiteY1" fmla="*/ 31376 h 31376"/>
              <a:gd name="connsiteX0" fmla="*/ 0 w 457199"/>
              <a:gd name="connsiteY0" fmla="*/ 0 h 31376"/>
              <a:gd name="connsiteX1" fmla="*/ 457199 w 457199"/>
              <a:gd name="connsiteY1" fmla="*/ 31376 h 31376"/>
              <a:gd name="connsiteX0" fmla="*/ 227009 w 684208"/>
              <a:gd name="connsiteY0" fmla="*/ 0 h 31376"/>
              <a:gd name="connsiteX1" fmla="*/ 684208 w 684208"/>
              <a:gd name="connsiteY1" fmla="*/ 31376 h 31376"/>
            </a:gdLst>
            <a:ahLst/>
            <a:cxnLst>
              <a:cxn ang="0">
                <a:pos x="connsiteX0" y="connsiteY0"/>
              </a:cxn>
              <a:cxn ang="0">
                <a:pos x="connsiteX1" y="connsiteY1"/>
              </a:cxn>
            </a:cxnLst>
            <a:rect l="l" t="t" r="r" b="b"/>
            <a:pathLst>
              <a:path w="684208" h="31376">
                <a:moveTo>
                  <a:pt x="227009" y="0"/>
                </a:moveTo>
                <a:cubicBezTo>
                  <a:pt x="379409" y="10459"/>
                  <a:pt x="0" y="30624"/>
                  <a:pt x="684208" y="31376"/>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5" name="Freeform 34"/>
          <p:cNvSpPr/>
          <p:nvPr/>
        </p:nvSpPr>
        <p:spPr>
          <a:xfrm flipV="1">
            <a:off x="7189788" y="3070225"/>
            <a:ext cx="360362" cy="147638"/>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269422"/>
              <a:gd name="connsiteY0" fmla="*/ 197224 h 197224"/>
              <a:gd name="connsiteX1" fmla="*/ 71718 w 269422"/>
              <a:gd name="connsiteY1" fmla="*/ 71718 h 197224"/>
              <a:gd name="connsiteX2" fmla="*/ 269422 w 269422"/>
              <a:gd name="connsiteY2" fmla="*/ 0 h 197224"/>
              <a:gd name="connsiteX0" fmla="*/ 0 w 197704"/>
              <a:gd name="connsiteY0" fmla="*/ 71718 h 71718"/>
              <a:gd name="connsiteX1" fmla="*/ 197704 w 197704"/>
              <a:gd name="connsiteY1" fmla="*/ 0 h 71718"/>
              <a:gd name="connsiteX0" fmla="*/ 0 w 199261"/>
              <a:gd name="connsiteY0" fmla="*/ 178737 h 178737"/>
              <a:gd name="connsiteX1" fmla="*/ 199261 w 199261"/>
              <a:gd name="connsiteY1" fmla="*/ 0 h 178737"/>
              <a:gd name="connsiteX0" fmla="*/ 0 w 199261"/>
              <a:gd name="connsiteY0" fmla="*/ 197225 h 197225"/>
              <a:gd name="connsiteX1" fmla="*/ 119743 w 199261"/>
              <a:gd name="connsiteY1" fmla="*/ 0 h 197225"/>
              <a:gd name="connsiteX2" fmla="*/ 199261 w 199261"/>
              <a:gd name="connsiteY2" fmla="*/ 18488 h 197225"/>
              <a:gd name="connsiteX0" fmla="*/ 0 w 119743"/>
              <a:gd name="connsiteY0" fmla="*/ 197225 h 197225"/>
              <a:gd name="connsiteX1" fmla="*/ 119743 w 119743"/>
              <a:gd name="connsiteY1" fmla="*/ 0 h 197225"/>
              <a:gd name="connsiteX0" fmla="*/ 0 w 209551"/>
              <a:gd name="connsiteY0" fmla="*/ 295838 h 295838"/>
              <a:gd name="connsiteX1" fmla="*/ 209551 w 209551"/>
              <a:gd name="connsiteY1" fmla="*/ 0 h 295838"/>
              <a:gd name="connsiteX0" fmla="*/ 0 w 209551"/>
              <a:gd name="connsiteY0" fmla="*/ 295838 h 295838"/>
              <a:gd name="connsiteX1" fmla="*/ 119743 w 209551"/>
              <a:gd name="connsiteY1" fmla="*/ 98613 h 295838"/>
              <a:gd name="connsiteX2" fmla="*/ 209551 w 209551"/>
              <a:gd name="connsiteY2" fmla="*/ 0 h 295838"/>
              <a:gd name="connsiteX0" fmla="*/ 29000 w 118808"/>
              <a:gd name="connsiteY0" fmla="*/ 98613 h 144838"/>
              <a:gd name="connsiteX1" fmla="*/ 118808 w 118808"/>
              <a:gd name="connsiteY1" fmla="*/ 0 h 144838"/>
              <a:gd name="connsiteX0" fmla="*/ 98851 w 188659"/>
              <a:gd name="connsiteY0" fmla="*/ 98613 h 255779"/>
              <a:gd name="connsiteX1" fmla="*/ 24119 w 188659"/>
              <a:gd name="connsiteY1" fmla="*/ 228035 h 255779"/>
              <a:gd name="connsiteX2" fmla="*/ 188659 w 188659"/>
              <a:gd name="connsiteY2" fmla="*/ 0 h 255779"/>
              <a:gd name="connsiteX0" fmla="*/ 24119 w 188659"/>
              <a:gd name="connsiteY0" fmla="*/ 228035 h 255779"/>
              <a:gd name="connsiteX1" fmla="*/ 188659 w 188659"/>
              <a:gd name="connsiteY1" fmla="*/ 0 h 255779"/>
            </a:gdLst>
            <a:ahLst/>
            <a:cxnLst>
              <a:cxn ang="0">
                <a:pos x="connsiteX0" y="connsiteY0"/>
              </a:cxn>
              <a:cxn ang="0">
                <a:pos x="connsiteX1" y="connsiteY1"/>
              </a:cxn>
            </a:cxnLst>
            <a:rect l="l" t="t" r="r" b="b"/>
            <a:pathLst>
              <a:path w="188659" h="255779">
                <a:moveTo>
                  <a:pt x="24119" y="228035"/>
                </a:moveTo>
                <a:cubicBezTo>
                  <a:pt x="0" y="255779"/>
                  <a:pt x="118809" y="98613"/>
                  <a:pt x="188659" y="0"/>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6" name="Freeform 35"/>
          <p:cNvSpPr/>
          <p:nvPr/>
        </p:nvSpPr>
        <p:spPr>
          <a:xfrm flipV="1">
            <a:off x="871538" y="5656263"/>
            <a:ext cx="1887537" cy="4206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92038 w 197224"/>
              <a:gd name="connsiteY1" fmla="*/ 89647 h 197224"/>
              <a:gd name="connsiteX2" fmla="*/ 197224 w 197224"/>
              <a:gd name="connsiteY2" fmla="*/ 0 h 197224"/>
              <a:gd name="connsiteX0" fmla="*/ 0 w 215948"/>
              <a:gd name="connsiteY0" fmla="*/ 197224 h 197224"/>
              <a:gd name="connsiteX1" fmla="*/ 92038 w 215948"/>
              <a:gd name="connsiteY1" fmla="*/ 89647 h 197224"/>
              <a:gd name="connsiteX2" fmla="*/ 197224 w 215948"/>
              <a:gd name="connsiteY2" fmla="*/ 0 h 197224"/>
              <a:gd name="connsiteX0" fmla="*/ 0 w 209374"/>
              <a:gd name="connsiteY0" fmla="*/ 197224 h 197224"/>
              <a:gd name="connsiteX1" fmla="*/ 85464 w 209374"/>
              <a:gd name="connsiteY1" fmla="*/ 107577 h 197224"/>
              <a:gd name="connsiteX2" fmla="*/ 197224 w 209374"/>
              <a:gd name="connsiteY2" fmla="*/ 0 h 197224"/>
              <a:gd name="connsiteX0" fmla="*/ 0 w 209374"/>
              <a:gd name="connsiteY0" fmla="*/ 233083 h 233083"/>
              <a:gd name="connsiteX1" fmla="*/ 85464 w 209374"/>
              <a:gd name="connsiteY1" fmla="*/ 143436 h 233083"/>
              <a:gd name="connsiteX2" fmla="*/ 190650 w 209374"/>
              <a:gd name="connsiteY2" fmla="*/ 0 h 233083"/>
              <a:gd name="connsiteX0" fmla="*/ 0 w 195033"/>
              <a:gd name="connsiteY0" fmla="*/ 233083 h 233083"/>
              <a:gd name="connsiteX1" fmla="*/ 85464 w 195033"/>
              <a:gd name="connsiteY1" fmla="*/ 143436 h 233083"/>
              <a:gd name="connsiteX2" fmla="*/ 177502 w 195033"/>
              <a:gd name="connsiteY2" fmla="*/ 80683 h 233083"/>
              <a:gd name="connsiteX3" fmla="*/ 190650 w 195033"/>
              <a:gd name="connsiteY3" fmla="*/ 0 h 233083"/>
              <a:gd name="connsiteX0" fmla="*/ 0 w 190650"/>
              <a:gd name="connsiteY0" fmla="*/ 233083 h 233083"/>
              <a:gd name="connsiteX1" fmla="*/ 85464 w 190650"/>
              <a:gd name="connsiteY1" fmla="*/ 143436 h 233083"/>
              <a:gd name="connsiteX2" fmla="*/ 151205 w 190650"/>
              <a:gd name="connsiteY2" fmla="*/ 116542 h 233083"/>
              <a:gd name="connsiteX3" fmla="*/ 177502 w 190650"/>
              <a:gd name="connsiteY3" fmla="*/ 80683 h 233083"/>
              <a:gd name="connsiteX4" fmla="*/ 190650 w 190650"/>
              <a:gd name="connsiteY4" fmla="*/ 0 h 233083"/>
              <a:gd name="connsiteX0" fmla="*/ 0 w 190650"/>
              <a:gd name="connsiteY0" fmla="*/ 233083 h 418354"/>
              <a:gd name="connsiteX1" fmla="*/ 85464 w 190650"/>
              <a:gd name="connsiteY1" fmla="*/ 143436 h 418354"/>
              <a:gd name="connsiteX2" fmla="*/ 142987 w 190650"/>
              <a:gd name="connsiteY2" fmla="*/ 407895 h 418354"/>
              <a:gd name="connsiteX3" fmla="*/ 177502 w 190650"/>
              <a:gd name="connsiteY3" fmla="*/ 80683 h 418354"/>
              <a:gd name="connsiteX4" fmla="*/ 190650 w 190650"/>
              <a:gd name="connsiteY4" fmla="*/ 0 h 418354"/>
              <a:gd name="connsiteX0" fmla="*/ 0 w 190650"/>
              <a:gd name="connsiteY0" fmla="*/ 233083 h 432548"/>
              <a:gd name="connsiteX1" fmla="*/ 85464 w 190650"/>
              <a:gd name="connsiteY1" fmla="*/ 143436 h 432548"/>
              <a:gd name="connsiteX2" fmla="*/ 142987 w 190650"/>
              <a:gd name="connsiteY2" fmla="*/ 407895 h 432548"/>
              <a:gd name="connsiteX3" fmla="*/ 178734 w 190650"/>
              <a:gd name="connsiteY3" fmla="*/ 291353 h 432548"/>
              <a:gd name="connsiteX4" fmla="*/ 190650 w 190650"/>
              <a:gd name="connsiteY4" fmla="*/ 0 h 432548"/>
              <a:gd name="connsiteX0" fmla="*/ 0 w 196608"/>
              <a:gd name="connsiteY0" fmla="*/ 111098 h 310563"/>
              <a:gd name="connsiteX1" fmla="*/ 85464 w 196608"/>
              <a:gd name="connsiteY1" fmla="*/ 21451 h 310563"/>
              <a:gd name="connsiteX2" fmla="*/ 142987 w 196608"/>
              <a:gd name="connsiteY2" fmla="*/ 285910 h 310563"/>
              <a:gd name="connsiteX3" fmla="*/ 178734 w 196608"/>
              <a:gd name="connsiteY3" fmla="*/ 169368 h 310563"/>
              <a:gd name="connsiteX4" fmla="*/ 196608 w 196608"/>
              <a:gd name="connsiteY4" fmla="*/ 81962 h 310563"/>
              <a:gd name="connsiteX0" fmla="*/ 0 w 196608"/>
              <a:gd name="connsiteY0" fmla="*/ 46318 h 230842"/>
              <a:gd name="connsiteX1" fmla="*/ 83409 w 196608"/>
              <a:gd name="connsiteY1" fmla="*/ 46317 h 230842"/>
              <a:gd name="connsiteX2" fmla="*/ 142987 w 196608"/>
              <a:gd name="connsiteY2" fmla="*/ 221130 h 230842"/>
              <a:gd name="connsiteX3" fmla="*/ 178734 w 196608"/>
              <a:gd name="connsiteY3" fmla="*/ 104588 h 230842"/>
              <a:gd name="connsiteX4" fmla="*/ 196608 w 196608"/>
              <a:gd name="connsiteY4" fmla="*/ 17182 h 230842"/>
              <a:gd name="connsiteX0" fmla="*/ 0 w 196608"/>
              <a:gd name="connsiteY0" fmla="*/ 29136 h 213660"/>
              <a:gd name="connsiteX1" fmla="*/ 47662 w 196608"/>
              <a:gd name="connsiteY1" fmla="*/ 0 h 213660"/>
              <a:gd name="connsiteX2" fmla="*/ 83409 w 196608"/>
              <a:gd name="connsiteY2" fmla="*/ 29135 h 213660"/>
              <a:gd name="connsiteX3" fmla="*/ 142987 w 196608"/>
              <a:gd name="connsiteY3" fmla="*/ 203948 h 213660"/>
              <a:gd name="connsiteX4" fmla="*/ 178734 w 196608"/>
              <a:gd name="connsiteY4" fmla="*/ 87406 h 213660"/>
              <a:gd name="connsiteX5" fmla="*/ 196608 w 196608"/>
              <a:gd name="connsiteY5" fmla="*/ 0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08" h="213660">
                <a:moveTo>
                  <a:pt x="0" y="38848"/>
                </a:moveTo>
                <a:cubicBezTo>
                  <a:pt x="7837" y="39701"/>
                  <a:pt x="32768" y="0"/>
                  <a:pt x="47662" y="9712"/>
                </a:cubicBezTo>
                <a:cubicBezTo>
                  <a:pt x="62556" y="19424"/>
                  <a:pt x="71327" y="54315"/>
                  <a:pt x="89367" y="97118"/>
                </a:cubicBezTo>
                <a:cubicBezTo>
                  <a:pt x="110102" y="122405"/>
                  <a:pt x="128093" y="213660"/>
                  <a:pt x="142987" y="213660"/>
                </a:cubicBezTo>
                <a:cubicBezTo>
                  <a:pt x="157881" y="213660"/>
                  <a:pt x="169797" y="131109"/>
                  <a:pt x="178734" y="97118"/>
                </a:cubicBezTo>
                <a:cubicBezTo>
                  <a:pt x="187671" y="63127"/>
                  <a:pt x="192832" y="20429"/>
                  <a:pt x="196608" y="9712"/>
                </a:cubicBezTo>
              </a:path>
            </a:pathLst>
          </a:custGeom>
          <a:noFill/>
          <a:ln w="63500" cap="rnd">
            <a:solidFill>
              <a:srgbClr val="00CC00"/>
            </a:solidFill>
            <a:prstDash val="sysDot"/>
            <a:tail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8" name="Freeform 37"/>
          <p:cNvSpPr/>
          <p:nvPr/>
        </p:nvSpPr>
        <p:spPr>
          <a:xfrm flipV="1">
            <a:off x="979488" y="454025"/>
            <a:ext cx="114300" cy="400050"/>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63500" cap="rnd">
            <a:solidFill>
              <a:srgbClr val="00CC00"/>
            </a:solidFill>
            <a:prstDash val="sysDot"/>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41" name="TextBox 40"/>
          <p:cNvSpPr txBox="1"/>
          <p:nvPr/>
        </p:nvSpPr>
        <p:spPr>
          <a:xfrm>
            <a:off x="744538" y="1082675"/>
            <a:ext cx="387350"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42" name="TextBox 41"/>
          <p:cNvSpPr txBox="1"/>
          <p:nvPr/>
        </p:nvSpPr>
        <p:spPr>
          <a:xfrm>
            <a:off x="7700963" y="25003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43" name="TextBox 42"/>
          <p:cNvSpPr txBox="1"/>
          <p:nvPr/>
        </p:nvSpPr>
        <p:spPr>
          <a:xfrm>
            <a:off x="4854575" y="4856163"/>
            <a:ext cx="468313" cy="242887"/>
          </a:xfrm>
          <a:prstGeom prst="rect">
            <a:avLst/>
          </a:prstGeom>
          <a:noFill/>
          <a:ln>
            <a:noFill/>
            <a:prstDash val="sysDash"/>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M-10</a:t>
            </a:r>
          </a:p>
        </p:txBody>
      </p:sp>
      <p:sp>
        <p:nvSpPr>
          <p:cNvPr id="44" name="TextBox 43"/>
          <p:cNvSpPr txBox="1"/>
          <p:nvPr/>
        </p:nvSpPr>
        <p:spPr>
          <a:xfrm>
            <a:off x="7558088" y="134937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45" name="TextBox 44"/>
          <p:cNvSpPr txBox="1"/>
          <p:nvPr/>
        </p:nvSpPr>
        <p:spPr>
          <a:xfrm>
            <a:off x="6111875" y="2828925"/>
            <a:ext cx="468313"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46" name="TextBox 45"/>
          <p:cNvSpPr txBox="1"/>
          <p:nvPr/>
        </p:nvSpPr>
        <p:spPr>
          <a:xfrm>
            <a:off x="5075238" y="27416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48" name="TextBox 47"/>
          <p:cNvSpPr txBox="1"/>
          <p:nvPr/>
        </p:nvSpPr>
        <p:spPr>
          <a:xfrm>
            <a:off x="585788" y="484188"/>
            <a:ext cx="457200" cy="377825"/>
          </a:xfrm>
          <a:prstGeom prst="rect">
            <a:avLst/>
          </a:prstGeom>
          <a:noFill/>
          <a:effectLst/>
        </p:spPr>
        <p:txBody>
          <a:bodyPr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49" name="TextBox 48"/>
          <p:cNvSpPr txBox="1"/>
          <p:nvPr/>
        </p:nvSpPr>
        <p:spPr>
          <a:xfrm rot="18351376">
            <a:off x="6527800" y="1819275"/>
            <a:ext cx="668338"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M-71/77</a:t>
            </a:r>
          </a:p>
        </p:txBody>
      </p:sp>
      <p:sp>
        <p:nvSpPr>
          <p:cNvPr id="50" name="TextBox 49"/>
          <p:cNvSpPr txBox="1"/>
          <p:nvPr/>
        </p:nvSpPr>
        <p:spPr>
          <a:xfrm>
            <a:off x="5730875" y="3816350"/>
            <a:ext cx="468313" cy="241300"/>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M-65</a:t>
            </a:r>
          </a:p>
        </p:txBody>
      </p:sp>
      <p:sp>
        <p:nvSpPr>
          <p:cNvPr id="51" name="TextBox 50"/>
          <p:cNvSpPr txBox="1"/>
          <p:nvPr/>
        </p:nvSpPr>
        <p:spPr>
          <a:xfrm>
            <a:off x="4572000" y="3354388"/>
            <a:ext cx="430213"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M-40</a:t>
            </a:r>
          </a:p>
        </p:txBody>
      </p:sp>
      <p:sp>
        <p:nvSpPr>
          <p:cNvPr id="52" name="TextBox 51"/>
          <p:cNvSpPr txBox="1"/>
          <p:nvPr/>
        </p:nvSpPr>
        <p:spPr>
          <a:xfrm>
            <a:off x="4538663" y="420052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M-49</a:t>
            </a:r>
          </a:p>
        </p:txBody>
      </p:sp>
      <p:sp>
        <p:nvSpPr>
          <p:cNvPr id="53" name="TextBox 52"/>
          <p:cNvSpPr txBox="1"/>
          <p:nvPr/>
        </p:nvSpPr>
        <p:spPr>
          <a:xfrm>
            <a:off x="7289800" y="1739900"/>
            <a:ext cx="430213" cy="223838"/>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M-87</a:t>
            </a:r>
          </a:p>
        </p:txBody>
      </p:sp>
      <p:sp>
        <p:nvSpPr>
          <p:cNvPr id="55" name="TextBox 54"/>
          <p:cNvSpPr txBox="1"/>
          <p:nvPr/>
        </p:nvSpPr>
        <p:spPr>
          <a:xfrm>
            <a:off x="955675" y="6046788"/>
            <a:ext cx="666750"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56" name="TextBox 55"/>
          <p:cNvSpPr txBox="1"/>
          <p:nvPr/>
        </p:nvSpPr>
        <p:spPr>
          <a:xfrm>
            <a:off x="6843713" y="3084513"/>
            <a:ext cx="430212" cy="222250"/>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M-64</a:t>
            </a:r>
          </a:p>
        </p:txBody>
      </p:sp>
      <p:sp>
        <p:nvSpPr>
          <p:cNvPr id="57" name="Oval 56"/>
          <p:cNvSpPr/>
          <p:nvPr/>
        </p:nvSpPr>
        <p:spPr>
          <a:xfrm>
            <a:off x="1998663" y="5457825"/>
            <a:ext cx="274637"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58" name="TextBox 57"/>
          <p:cNvSpPr txBox="1"/>
          <p:nvPr/>
        </p:nvSpPr>
        <p:spPr>
          <a:xfrm>
            <a:off x="1616075" y="5349875"/>
            <a:ext cx="454025" cy="222250"/>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M-A1</a:t>
            </a:r>
          </a:p>
        </p:txBody>
      </p:sp>
      <p:sp>
        <p:nvSpPr>
          <p:cNvPr id="63" name="TextBox 62"/>
          <p:cNvSpPr txBox="1"/>
          <p:nvPr/>
        </p:nvSpPr>
        <p:spPr>
          <a:xfrm rot="18439722">
            <a:off x="6300788" y="2019300"/>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M-75</a:t>
            </a:r>
          </a:p>
        </p:txBody>
      </p:sp>
      <p:sp>
        <p:nvSpPr>
          <p:cNvPr id="10267" name="TextBox 77"/>
          <p:cNvSpPr txBox="1">
            <a:spLocks noChangeArrowheads="1"/>
          </p:cNvSpPr>
          <p:nvPr/>
        </p:nvSpPr>
        <p:spPr bwMode="auto">
          <a:xfrm>
            <a:off x="1346200" y="1365250"/>
            <a:ext cx="468313" cy="242888"/>
          </a:xfrm>
          <a:prstGeom prst="rect">
            <a:avLst/>
          </a:prstGeom>
          <a:noFill/>
          <a:ln w="9525">
            <a:noFill/>
            <a:miter lim="800000"/>
            <a:headEnd/>
            <a:tailEnd/>
          </a:ln>
        </p:spPr>
        <p:txBody>
          <a:bodyPr wrap="none" lIns="68636" tIns="34318" rIns="68636" bIns="34318">
            <a:spAutoFit/>
          </a:bodyPr>
          <a:lstStyle/>
          <a:p>
            <a:pPr eaLnBrk="0" hangingPunct="0"/>
            <a:r>
              <a:rPr lang="en-US" sz="1100" b="1">
                <a:solidFill>
                  <a:srgbClr val="00CC00"/>
                </a:solidFill>
                <a:latin typeface="Antique Olive" pitchFamily="34" charset="0"/>
              </a:rPr>
              <a:t>M-84</a:t>
            </a:r>
          </a:p>
        </p:txBody>
      </p:sp>
      <p:sp>
        <p:nvSpPr>
          <p:cNvPr id="79" name="TextBox 78"/>
          <p:cNvSpPr txBox="1"/>
          <p:nvPr/>
        </p:nvSpPr>
        <p:spPr>
          <a:xfrm>
            <a:off x="1093788" y="2452688"/>
            <a:ext cx="549275"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M-580</a:t>
            </a:r>
          </a:p>
        </p:txBody>
      </p:sp>
      <p:sp>
        <p:nvSpPr>
          <p:cNvPr id="80" name="TextBox 79"/>
          <p:cNvSpPr txBox="1"/>
          <p:nvPr/>
        </p:nvSpPr>
        <p:spPr>
          <a:xfrm>
            <a:off x="1228725" y="511175"/>
            <a:ext cx="6688138" cy="992188"/>
          </a:xfrm>
          <a:prstGeom prst="rect">
            <a:avLst/>
          </a:prstGeom>
          <a:noFill/>
          <a:effectLst/>
        </p:spPr>
        <p:txBody>
          <a:bodyPr lIns="68636" tIns="34318" rIns="68636" bIns="34318">
            <a:spAutoFit/>
          </a:bodyPr>
          <a:lstStyle/>
          <a:p>
            <a:pPr algn="ctr" eaLnBrk="0" hangingPunct="0">
              <a:defRPr/>
            </a:pPr>
            <a:r>
              <a:rPr lang="en-US" sz="3000" b="1" dirty="0">
                <a:solidFill>
                  <a:srgbClr val="FFFF00"/>
                </a:solidFill>
                <a:effectLst>
                  <a:outerShdw dist="50800" dir="2700000" algn="tl" rotWithShape="0">
                    <a:prstClr val="black"/>
                  </a:outerShdw>
                </a:effectLst>
                <a:latin typeface="Georgia" pitchFamily="18" charset="0"/>
              </a:rPr>
              <a:t>Marine </a:t>
            </a:r>
            <a:r>
              <a:rPr lang="en-US" sz="3000" b="1" dirty="0">
                <a:solidFill>
                  <a:srgbClr val="FFFF00"/>
                </a:solidFill>
                <a:effectLst>
                  <a:outerShdw dist="50800" dir="2700000" algn="tl" rotWithShape="0">
                    <a:prstClr val="black"/>
                  </a:outerShdw>
                </a:effectLst>
                <a:latin typeface="Georgia" pitchFamily="18" charset="0"/>
              </a:rPr>
              <a:t>Highway </a:t>
            </a:r>
            <a:r>
              <a:rPr lang="en-US" sz="3000" b="1" dirty="0">
                <a:solidFill>
                  <a:schemeClr val="accent1"/>
                </a:solidFill>
                <a:effectLst>
                  <a:outerShdw dist="50800" dir="2700000" algn="tl" rotWithShape="0">
                    <a:prstClr val="black"/>
                  </a:outerShdw>
                </a:effectLst>
                <a:latin typeface="Georgia" pitchFamily="18" charset="0"/>
              </a:rPr>
              <a:t>Projects</a:t>
            </a:r>
            <a:r>
              <a:rPr lang="en-US" sz="3000" b="1" dirty="0">
                <a:solidFill>
                  <a:srgbClr val="FFFF00"/>
                </a:solidFill>
                <a:effectLst>
                  <a:outerShdw dist="50800" dir="2700000" algn="tl" rotWithShape="0">
                    <a:prstClr val="black"/>
                  </a:outerShdw>
                </a:effectLst>
                <a:latin typeface="Georgia" pitchFamily="18" charset="0"/>
              </a:rPr>
              <a:t> &amp; </a:t>
            </a:r>
            <a:r>
              <a:rPr lang="en-US" sz="3000" b="1" dirty="0">
                <a:solidFill>
                  <a:srgbClr val="C00000"/>
                </a:solidFill>
                <a:effectLst>
                  <a:outerShdw dist="50800" dir="2700000" algn="tl" rotWithShape="0">
                    <a:prstClr val="black"/>
                  </a:outerShdw>
                </a:effectLst>
                <a:latin typeface="Georgia" pitchFamily="18" charset="0"/>
              </a:rPr>
              <a:t>Grants</a:t>
            </a:r>
            <a:r>
              <a:rPr lang="en-US" sz="3000" b="1" dirty="0">
                <a:solidFill>
                  <a:srgbClr val="FFFF00"/>
                </a:solidFill>
                <a:effectLst>
                  <a:outerShdw dist="50800" dir="2700000" algn="tl" rotWithShape="0">
                    <a:prstClr val="black"/>
                  </a:outerShdw>
                </a:effectLst>
                <a:latin typeface="Georgia" pitchFamily="18" charset="0"/>
              </a:rPr>
              <a:t>  - September 2010</a:t>
            </a:r>
            <a:endParaRPr lang="en-US" sz="3000" b="1" dirty="0">
              <a:solidFill>
                <a:srgbClr val="FFFF00"/>
              </a:solidFill>
              <a:effectLst>
                <a:outerShdw dist="50800" dir="2700000" algn="tl" rotWithShape="0">
                  <a:prstClr val="black"/>
                </a:outerShdw>
              </a:effectLst>
              <a:latin typeface="Georgia" pitchFamily="18" charset="0"/>
            </a:endParaRPr>
          </a:p>
        </p:txBody>
      </p:sp>
      <p:sp>
        <p:nvSpPr>
          <p:cNvPr id="77" name="Freeform 76"/>
          <p:cNvSpPr/>
          <p:nvPr/>
        </p:nvSpPr>
        <p:spPr>
          <a:xfrm>
            <a:off x="4960938" y="5811838"/>
            <a:ext cx="500062" cy="3032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571499 w 571953"/>
              <a:gd name="connsiteY0" fmla="*/ 1739900 h 1739900"/>
              <a:gd name="connsiteX1" fmla="*/ 38100 w 571953"/>
              <a:gd name="connsiteY1" fmla="*/ 220662 h 1739900"/>
              <a:gd name="connsiteX2" fmla="*/ 342899 w 571953"/>
              <a:gd name="connsiteY2" fmla="*/ 901700 h 1739900"/>
              <a:gd name="connsiteX3" fmla="*/ 419100 w 571953"/>
              <a:gd name="connsiteY3" fmla="*/ 139700 h 1739900"/>
              <a:gd name="connsiteX4" fmla="*/ 114300 w 571953"/>
              <a:gd name="connsiteY4" fmla="*/ 63500 h 1739900"/>
              <a:gd name="connsiteX0" fmla="*/ 558799 w 559253"/>
              <a:gd name="connsiteY0" fmla="*/ 1785938 h 1785938"/>
              <a:gd name="connsiteX1" fmla="*/ 25400 w 559253"/>
              <a:gd name="connsiteY1" fmla="*/ 266700 h 1785938"/>
              <a:gd name="connsiteX2" fmla="*/ 406400 w 559253"/>
              <a:gd name="connsiteY2" fmla="*/ 185738 h 1785938"/>
              <a:gd name="connsiteX3" fmla="*/ 101600 w 559253"/>
              <a:gd name="connsiteY3" fmla="*/ 109538 h 1785938"/>
              <a:gd name="connsiteX0" fmla="*/ 1003299 w 1003753"/>
              <a:gd name="connsiteY0" fmla="*/ 1739900 h 1739900"/>
              <a:gd name="connsiteX1" fmla="*/ 88900 w 1003753"/>
              <a:gd name="connsiteY1" fmla="*/ 525462 h 1739900"/>
              <a:gd name="connsiteX2" fmla="*/ 469900 w 1003753"/>
              <a:gd name="connsiteY2" fmla="*/ 220662 h 1739900"/>
              <a:gd name="connsiteX3" fmla="*/ 850900 w 1003753"/>
              <a:gd name="connsiteY3" fmla="*/ 139700 h 1739900"/>
              <a:gd name="connsiteX4" fmla="*/ 546100 w 1003753"/>
              <a:gd name="connsiteY4" fmla="*/ 63500 h 1739900"/>
              <a:gd name="connsiteX0" fmla="*/ 254000 w 787400"/>
              <a:gd name="connsiteY0" fmla="*/ 68262 h 550862"/>
              <a:gd name="connsiteX1" fmla="*/ 25400 w 787400"/>
              <a:gd name="connsiteY1" fmla="*/ 525462 h 550862"/>
              <a:gd name="connsiteX2" fmla="*/ 406400 w 787400"/>
              <a:gd name="connsiteY2" fmla="*/ 220662 h 550862"/>
              <a:gd name="connsiteX3" fmla="*/ 787400 w 787400"/>
              <a:gd name="connsiteY3" fmla="*/ 139700 h 550862"/>
              <a:gd name="connsiteX4" fmla="*/ 482600 w 787400"/>
              <a:gd name="connsiteY4" fmla="*/ 63500 h 550862"/>
              <a:gd name="connsiteX0" fmla="*/ 342900 w 1155700"/>
              <a:gd name="connsiteY0" fmla="*/ 68262 h 742156"/>
              <a:gd name="connsiteX1" fmla="*/ 114300 w 1155700"/>
              <a:gd name="connsiteY1" fmla="*/ 525462 h 742156"/>
              <a:gd name="connsiteX2" fmla="*/ 1028700 w 1155700"/>
              <a:gd name="connsiteY2" fmla="*/ 677862 h 742156"/>
              <a:gd name="connsiteX3" fmla="*/ 876300 w 1155700"/>
              <a:gd name="connsiteY3" fmla="*/ 139700 h 742156"/>
              <a:gd name="connsiteX4" fmla="*/ 571500 w 1155700"/>
              <a:gd name="connsiteY4" fmla="*/ 63500 h 742156"/>
              <a:gd name="connsiteX0" fmla="*/ 495300 w 1333500"/>
              <a:gd name="connsiteY0" fmla="*/ 68262 h 729456"/>
              <a:gd name="connsiteX1" fmla="*/ 114300 w 1333500"/>
              <a:gd name="connsiteY1" fmla="*/ 449262 h 729456"/>
              <a:gd name="connsiteX2" fmla="*/ 1181100 w 1333500"/>
              <a:gd name="connsiteY2" fmla="*/ 677862 h 729456"/>
              <a:gd name="connsiteX3" fmla="*/ 1028700 w 1333500"/>
              <a:gd name="connsiteY3" fmla="*/ 139700 h 729456"/>
              <a:gd name="connsiteX4" fmla="*/ 723900 w 1333500"/>
              <a:gd name="connsiteY4" fmla="*/ 63500 h 729456"/>
              <a:gd name="connsiteX0" fmla="*/ 444500 w 977900"/>
              <a:gd name="connsiteY0" fmla="*/ 68262 h 577056"/>
              <a:gd name="connsiteX1" fmla="*/ 63500 w 977900"/>
              <a:gd name="connsiteY1" fmla="*/ 449262 h 577056"/>
              <a:gd name="connsiteX2" fmla="*/ 825500 w 977900"/>
              <a:gd name="connsiteY2" fmla="*/ 525462 h 577056"/>
              <a:gd name="connsiteX3" fmla="*/ 977900 w 977900"/>
              <a:gd name="connsiteY3" fmla="*/ 139700 h 577056"/>
              <a:gd name="connsiteX4" fmla="*/ 673100 w 977900"/>
              <a:gd name="connsiteY4" fmla="*/ 63500 h 577056"/>
              <a:gd name="connsiteX0" fmla="*/ 444500 w 965200"/>
              <a:gd name="connsiteY0" fmla="*/ 63500 h 571500"/>
              <a:gd name="connsiteX1" fmla="*/ 63500 w 965200"/>
              <a:gd name="connsiteY1" fmla="*/ 444500 h 571500"/>
              <a:gd name="connsiteX2" fmla="*/ 825500 w 965200"/>
              <a:gd name="connsiteY2" fmla="*/ 520700 h 571500"/>
              <a:gd name="connsiteX3" fmla="*/ 901700 w 965200"/>
              <a:gd name="connsiteY3" fmla="*/ 139700 h 571500"/>
              <a:gd name="connsiteX4" fmla="*/ 673100 w 965200"/>
              <a:gd name="connsiteY4" fmla="*/ 58738 h 571500"/>
              <a:gd name="connsiteX0" fmla="*/ 482600 w 1003300"/>
              <a:gd name="connsiteY0" fmla="*/ 63500 h 571500"/>
              <a:gd name="connsiteX1" fmla="*/ 254000 w 1003300"/>
              <a:gd name="connsiteY1" fmla="*/ 139700 h 571500"/>
              <a:gd name="connsiteX2" fmla="*/ 101600 w 1003300"/>
              <a:gd name="connsiteY2" fmla="*/ 444500 h 571500"/>
              <a:gd name="connsiteX3" fmla="*/ 863600 w 1003300"/>
              <a:gd name="connsiteY3" fmla="*/ 520700 h 571500"/>
              <a:gd name="connsiteX4" fmla="*/ 939800 w 1003300"/>
              <a:gd name="connsiteY4" fmla="*/ 139700 h 571500"/>
              <a:gd name="connsiteX5" fmla="*/ 711200 w 1003300"/>
              <a:gd name="connsiteY5" fmla="*/ 58738 h 5715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482600 w 736600"/>
              <a:gd name="connsiteY5" fmla="*/ 58738 h 571500"/>
              <a:gd name="connsiteX0" fmla="*/ 254000 w 736600"/>
              <a:gd name="connsiteY0" fmla="*/ 76200 h 584200"/>
              <a:gd name="connsiteX1" fmla="*/ 25400 w 736600"/>
              <a:gd name="connsiteY1" fmla="*/ 152400 h 584200"/>
              <a:gd name="connsiteX2" fmla="*/ 101600 w 736600"/>
              <a:gd name="connsiteY2" fmla="*/ 457200 h 584200"/>
              <a:gd name="connsiteX3" fmla="*/ 635000 w 736600"/>
              <a:gd name="connsiteY3" fmla="*/ 533400 h 584200"/>
              <a:gd name="connsiteX4" fmla="*/ 711200 w 736600"/>
              <a:gd name="connsiteY4" fmla="*/ 152400 h 584200"/>
              <a:gd name="connsiteX5" fmla="*/ 254000 w 736600"/>
              <a:gd name="connsiteY5" fmla="*/ 0 h 5842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254000 w 736600"/>
              <a:gd name="connsiteY5" fmla="*/ 63500 h 571500"/>
              <a:gd name="connsiteX0" fmla="*/ 254000 w 736600"/>
              <a:gd name="connsiteY0" fmla="*/ 63500 h 584200"/>
              <a:gd name="connsiteX1" fmla="*/ 25400 w 736600"/>
              <a:gd name="connsiteY1" fmla="*/ 139700 h 584200"/>
              <a:gd name="connsiteX2" fmla="*/ 101600 w 736600"/>
              <a:gd name="connsiteY2" fmla="*/ 520700 h 584200"/>
              <a:gd name="connsiteX3" fmla="*/ 635000 w 736600"/>
              <a:gd name="connsiteY3" fmla="*/ 520700 h 584200"/>
              <a:gd name="connsiteX4" fmla="*/ 711200 w 736600"/>
              <a:gd name="connsiteY4" fmla="*/ 139700 h 584200"/>
              <a:gd name="connsiteX5" fmla="*/ 254000 w 736600"/>
              <a:gd name="connsiteY5" fmla="*/ 63500 h 584200"/>
              <a:gd name="connsiteX0" fmla="*/ 266700 w 825500"/>
              <a:gd name="connsiteY0" fmla="*/ 63500 h 584200"/>
              <a:gd name="connsiteX1" fmla="*/ 38100 w 825500"/>
              <a:gd name="connsiteY1" fmla="*/ 139700 h 584200"/>
              <a:gd name="connsiteX2" fmla="*/ 114300 w 825500"/>
              <a:gd name="connsiteY2" fmla="*/ 520700 h 584200"/>
              <a:gd name="connsiteX3" fmla="*/ 723900 w 825500"/>
              <a:gd name="connsiteY3" fmla="*/ 520700 h 584200"/>
              <a:gd name="connsiteX4" fmla="*/ 723900 w 825500"/>
              <a:gd name="connsiteY4" fmla="*/ 139700 h 584200"/>
              <a:gd name="connsiteX5" fmla="*/ 266700 w 825500"/>
              <a:gd name="connsiteY5" fmla="*/ 635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00" h="584200">
                <a:moveTo>
                  <a:pt x="266700" y="63500"/>
                </a:moveTo>
                <a:cubicBezTo>
                  <a:pt x="233892" y="89694"/>
                  <a:pt x="63500" y="63500"/>
                  <a:pt x="38100" y="139700"/>
                </a:cubicBezTo>
                <a:cubicBezTo>
                  <a:pt x="12700" y="215900"/>
                  <a:pt x="0" y="457200"/>
                  <a:pt x="114300" y="520700"/>
                </a:cubicBezTo>
                <a:cubicBezTo>
                  <a:pt x="228600" y="584200"/>
                  <a:pt x="622300" y="584200"/>
                  <a:pt x="723900" y="520700"/>
                </a:cubicBezTo>
                <a:cubicBezTo>
                  <a:pt x="825500" y="457200"/>
                  <a:pt x="711200" y="165894"/>
                  <a:pt x="723900" y="139700"/>
                </a:cubicBezTo>
                <a:cubicBezTo>
                  <a:pt x="685800" y="0"/>
                  <a:pt x="330200" y="95250"/>
                  <a:pt x="266700" y="63500"/>
                </a:cubicBezTo>
              </a:path>
            </a:pathLst>
          </a:custGeom>
          <a:noFill/>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81" name="TextBox 80"/>
          <p:cNvSpPr txBox="1"/>
          <p:nvPr/>
        </p:nvSpPr>
        <p:spPr>
          <a:xfrm>
            <a:off x="4700588" y="564038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M-2</a:t>
            </a:r>
          </a:p>
        </p:txBody>
      </p:sp>
      <p:sp>
        <p:nvSpPr>
          <p:cNvPr id="104" name="Rectangle 103"/>
          <p:cNvSpPr/>
          <p:nvPr/>
        </p:nvSpPr>
        <p:spPr>
          <a:xfrm>
            <a:off x="7404100" y="4541838"/>
            <a:ext cx="1193800" cy="1731962"/>
          </a:xfrm>
          <a:prstGeom prst="rect">
            <a:avLst/>
          </a:prstGeom>
          <a:no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p>
        </p:txBody>
      </p:sp>
      <p:sp>
        <p:nvSpPr>
          <p:cNvPr id="82" name="TextBox 81"/>
          <p:cNvSpPr txBox="1"/>
          <p:nvPr/>
        </p:nvSpPr>
        <p:spPr>
          <a:xfrm>
            <a:off x="7502525" y="4568825"/>
            <a:ext cx="1289050" cy="1635125"/>
          </a:xfrm>
          <a:prstGeom prst="rect">
            <a:avLst/>
          </a:prstGeom>
          <a:noFill/>
          <a:effectLst/>
        </p:spPr>
        <p:txBody>
          <a:bodyPr lIns="68644" tIns="34322" rIns="68644" bIns="34322">
            <a:spAutoFit/>
          </a:bodyPr>
          <a:lstStyle/>
          <a:p>
            <a:pPr eaLnBrk="0" hangingPunct="0">
              <a:spcAft>
                <a:spcPts val="600"/>
              </a:spcAft>
              <a:defRPr/>
            </a:pPr>
            <a:r>
              <a:rPr lang="en-US" sz="950" dirty="0">
                <a:solidFill>
                  <a:srgbClr val="000000"/>
                </a:solidFill>
                <a:effectLst>
                  <a:outerShdw dist="12700" dir="2700000" algn="tl" rotWithShape="0">
                    <a:prstClr val="black"/>
                  </a:outerShdw>
                </a:effectLst>
              </a:rPr>
              <a:t>LEGEND</a:t>
            </a:r>
          </a:p>
          <a:p>
            <a:pPr eaLnBrk="0" hangingPunct="0">
              <a:defRPr/>
            </a:pPr>
            <a:r>
              <a:rPr lang="en-US" sz="950" dirty="0">
                <a:solidFill>
                  <a:srgbClr val="000000"/>
                </a:solidFill>
              </a:rPr>
              <a:t>MH Corridor</a:t>
            </a:r>
          </a:p>
          <a:p>
            <a:pPr eaLnBrk="0" hangingPunct="0">
              <a:defRPr/>
            </a:pPr>
            <a:endParaRPr lang="en-US" sz="950" dirty="0">
              <a:solidFill>
                <a:srgbClr val="000000"/>
              </a:solidFill>
            </a:endParaRPr>
          </a:p>
          <a:p>
            <a:pPr eaLnBrk="0" hangingPunct="0">
              <a:defRPr/>
            </a:pPr>
            <a:r>
              <a:rPr lang="en-US" sz="950" dirty="0">
                <a:solidFill>
                  <a:srgbClr val="000000"/>
                </a:solidFill>
              </a:rPr>
              <a:t>MH Connector</a:t>
            </a:r>
          </a:p>
          <a:p>
            <a:pPr eaLnBrk="0" hangingPunct="0">
              <a:defRPr/>
            </a:pPr>
            <a:endParaRPr lang="en-US" sz="950" dirty="0">
              <a:solidFill>
                <a:srgbClr val="000000"/>
              </a:solidFill>
            </a:endParaRPr>
          </a:p>
          <a:p>
            <a:pPr eaLnBrk="0" hangingPunct="0">
              <a:spcAft>
                <a:spcPts val="200"/>
              </a:spcAft>
              <a:defRPr/>
            </a:pPr>
            <a:r>
              <a:rPr lang="en-US" sz="950" dirty="0">
                <a:solidFill>
                  <a:srgbClr val="000000"/>
                </a:solidFill>
              </a:rPr>
              <a:t>MH Crossing</a:t>
            </a:r>
          </a:p>
          <a:p>
            <a:pPr eaLnBrk="0" hangingPunct="0">
              <a:defRPr/>
            </a:pPr>
            <a:endParaRPr lang="en-US" sz="950" dirty="0">
              <a:solidFill>
                <a:srgbClr val="000000"/>
              </a:solidFill>
            </a:endParaRPr>
          </a:p>
          <a:p>
            <a:pPr eaLnBrk="0" hangingPunct="0">
              <a:defRPr/>
            </a:pPr>
            <a:endParaRPr lang="en-US" sz="950" dirty="0">
              <a:solidFill>
                <a:srgbClr val="000000"/>
              </a:solidFill>
            </a:endParaRPr>
          </a:p>
          <a:p>
            <a:pPr eaLnBrk="0" hangingPunct="0">
              <a:defRPr/>
            </a:pPr>
            <a:r>
              <a:rPr lang="en-US" sz="950" dirty="0">
                <a:solidFill>
                  <a:srgbClr val="000000"/>
                </a:solidFill>
              </a:rPr>
              <a:t>U.S. Interstate</a:t>
            </a:r>
          </a:p>
          <a:p>
            <a:pPr eaLnBrk="0" hangingPunct="0">
              <a:defRPr/>
            </a:pPr>
            <a:endParaRPr lang="en-US" sz="950" dirty="0">
              <a:solidFill>
                <a:srgbClr val="000000"/>
              </a:solidFill>
            </a:endParaRPr>
          </a:p>
        </p:txBody>
      </p:sp>
      <p:cxnSp>
        <p:nvCxnSpPr>
          <p:cNvPr id="84" name="Straight Connector 83"/>
          <p:cNvCxnSpPr/>
          <p:nvPr/>
        </p:nvCxnSpPr>
        <p:spPr>
          <a:xfrm>
            <a:off x="7613650" y="5035550"/>
            <a:ext cx="685800" cy="0"/>
          </a:xfrm>
          <a:prstGeom prst="line">
            <a:avLst/>
          </a:pr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35875" y="5345113"/>
            <a:ext cx="685800" cy="0"/>
          </a:xfrm>
          <a:prstGeom prst="line">
            <a:avLst/>
          </a:pr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556500" y="5565775"/>
            <a:ext cx="274638"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70" name="TextBox 69"/>
          <p:cNvSpPr txBox="1"/>
          <p:nvPr/>
        </p:nvSpPr>
        <p:spPr>
          <a:xfrm>
            <a:off x="5273675" y="4333875"/>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83" name="TextBox 82"/>
          <p:cNvSpPr txBox="1"/>
          <p:nvPr/>
        </p:nvSpPr>
        <p:spPr>
          <a:xfrm>
            <a:off x="4351338" y="2914650"/>
            <a:ext cx="468312" cy="241300"/>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87" name="TextBox 86"/>
          <p:cNvSpPr txBox="1"/>
          <p:nvPr/>
        </p:nvSpPr>
        <p:spPr>
          <a:xfrm>
            <a:off x="7026275" y="4216400"/>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88" name="TextBox 87"/>
          <p:cNvSpPr txBox="1"/>
          <p:nvPr/>
        </p:nvSpPr>
        <p:spPr>
          <a:xfrm>
            <a:off x="814388" y="370363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89" name="TextBox 88"/>
          <p:cNvSpPr txBox="1"/>
          <p:nvPr/>
        </p:nvSpPr>
        <p:spPr>
          <a:xfrm>
            <a:off x="4673600" y="1614488"/>
            <a:ext cx="468313"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cxnSp>
        <p:nvCxnSpPr>
          <p:cNvPr id="64" name="Straight Connector 63"/>
          <p:cNvCxnSpPr/>
          <p:nvPr/>
        </p:nvCxnSpPr>
        <p:spPr>
          <a:xfrm>
            <a:off x="7529513" y="6146800"/>
            <a:ext cx="800100" cy="0"/>
          </a:xfrm>
          <a:prstGeom prst="line">
            <a:avLst/>
          </a:prstGeom>
          <a:ln w="25400" cap="rnd">
            <a:solidFill>
              <a:srgbClr val="990033"/>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7435850" y="4800600"/>
            <a:ext cx="1152525" cy="0"/>
          </a:xfrm>
          <a:prstGeom prst="line">
            <a:avLst/>
          </a:prstGeom>
          <a:ln w="12700" cmpd="dbl">
            <a:solidFill>
              <a:srgbClr val="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13363" y="20050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98" name="Freeform 97"/>
          <p:cNvSpPr/>
          <p:nvPr/>
        </p:nvSpPr>
        <p:spPr>
          <a:xfrm>
            <a:off x="5160963" y="1292225"/>
            <a:ext cx="2517775" cy="12303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0 w 342328"/>
              <a:gd name="connsiteY0" fmla="*/ 276113 h 341854"/>
              <a:gd name="connsiteX1" fmla="*/ 90616 w 342328"/>
              <a:gd name="connsiteY1" fmla="*/ 315558 h 341854"/>
              <a:gd name="connsiteX2" fmla="*/ 271849 w 342328"/>
              <a:gd name="connsiteY2" fmla="*/ 276114 h 341854"/>
              <a:gd name="connsiteX3" fmla="*/ 342328 w 342328"/>
              <a:gd name="connsiteY3" fmla="*/ 0 h 341854"/>
              <a:gd name="connsiteX0" fmla="*/ 0 w 342328"/>
              <a:gd name="connsiteY0" fmla="*/ 276113 h 639771"/>
              <a:gd name="connsiteX1" fmla="*/ 90616 w 342328"/>
              <a:gd name="connsiteY1" fmla="*/ 315558 h 639771"/>
              <a:gd name="connsiteX2" fmla="*/ 271849 w 342328"/>
              <a:gd name="connsiteY2" fmla="*/ 276114 h 639771"/>
              <a:gd name="connsiteX3" fmla="*/ 342328 w 342328"/>
              <a:gd name="connsiteY3" fmla="*/ 0 h 639771"/>
              <a:gd name="connsiteX0" fmla="*/ 0 w 342328"/>
              <a:gd name="connsiteY0" fmla="*/ 276113 h 657413"/>
              <a:gd name="connsiteX1" fmla="*/ 191301 w 342328"/>
              <a:gd name="connsiteY1" fmla="*/ 631117 h 657413"/>
              <a:gd name="connsiteX2" fmla="*/ 271849 w 342328"/>
              <a:gd name="connsiteY2" fmla="*/ 276114 h 657413"/>
              <a:gd name="connsiteX3" fmla="*/ 342328 w 342328"/>
              <a:gd name="connsiteY3" fmla="*/ 0 h 657413"/>
              <a:gd name="connsiteX0" fmla="*/ 0 w 342328"/>
              <a:gd name="connsiteY0" fmla="*/ 276113 h 887508"/>
              <a:gd name="connsiteX1" fmla="*/ 110753 w 342328"/>
              <a:gd name="connsiteY1" fmla="*/ 828341 h 887508"/>
              <a:gd name="connsiteX2" fmla="*/ 191301 w 342328"/>
              <a:gd name="connsiteY2" fmla="*/ 631117 h 887508"/>
              <a:gd name="connsiteX3" fmla="*/ 271849 w 342328"/>
              <a:gd name="connsiteY3" fmla="*/ 276114 h 887508"/>
              <a:gd name="connsiteX4" fmla="*/ 342328 w 342328"/>
              <a:gd name="connsiteY4" fmla="*/ 0 h 887508"/>
              <a:gd name="connsiteX0" fmla="*/ 0 w 342328"/>
              <a:gd name="connsiteY0" fmla="*/ 276113 h 848063"/>
              <a:gd name="connsiteX1" fmla="*/ 110753 w 342328"/>
              <a:gd name="connsiteY1" fmla="*/ 512782 h 848063"/>
              <a:gd name="connsiteX2" fmla="*/ 110753 w 342328"/>
              <a:gd name="connsiteY2" fmla="*/ 828341 h 848063"/>
              <a:gd name="connsiteX3" fmla="*/ 191301 w 342328"/>
              <a:gd name="connsiteY3" fmla="*/ 631117 h 848063"/>
              <a:gd name="connsiteX4" fmla="*/ 271849 w 342328"/>
              <a:gd name="connsiteY4" fmla="*/ 276114 h 848063"/>
              <a:gd name="connsiteX5" fmla="*/ 342328 w 342328"/>
              <a:gd name="connsiteY5" fmla="*/ 0 h 848063"/>
              <a:gd name="connsiteX0" fmla="*/ 0 w 342328"/>
              <a:gd name="connsiteY0" fmla="*/ 276113 h 848063"/>
              <a:gd name="connsiteX1" fmla="*/ 60411 w 342328"/>
              <a:gd name="connsiteY1" fmla="*/ 315558 h 848063"/>
              <a:gd name="connsiteX2" fmla="*/ 110753 w 342328"/>
              <a:gd name="connsiteY2" fmla="*/ 512782 h 848063"/>
              <a:gd name="connsiteX3" fmla="*/ 110753 w 342328"/>
              <a:gd name="connsiteY3" fmla="*/ 828341 h 848063"/>
              <a:gd name="connsiteX4" fmla="*/ 191301 w 342328"/>
              <a:gd name="connsiteY4" fmla="*/ 631117 h 848063"/>
              <a:gd name="connsiteX5" fmla="*/ 271849 w 342328"/>
              <a:gd name="connsiteY5" fmla="*/ 276114 h 848063"/>
              <a:gd name="connsiteX6" fmla="*/ 342328 w 342328"/>
              <a:gd name="connsiteY6" fmla="*/ 0 h 848063"/>
              <a:gd name="connsiteX0" fmla="*/ 110753 w 453081"/>
              <a:gd name="connsiteY0" fmla="*/ 276113 h 848063"/>
              <a:gd name="connsiteX1" fmla="*/ 10068 w 453081"/>
              <a:gd name="connsiteY1" fmla="*/ 315558 h 848063"/>
              <a:gd name="connsiteX2" fmla="*/ 171164 w 453081"/>
              <a:gd name="connsiteY2" fmla="*/ 315558 h 848063"/>
              <a:gd name="connsiteX3" fmla="*/ 221506 w 453081"/>
              <a:gd name="connsiteY3" fmla="*/ 512782 h 848063"/>
              <a:gd name="connsiteX4" fmla="*/ 221506 w 453081"/>
              <a:gd name="connsiteY4" fmla="*/ 828341 h 848063"/>
              <a:gd name="connsiteX5" fmla="*/ 302054 w 453081"/>
              <a:gd name="connsiteY5" fmla="*/ 631117 h 848063"/>
              <a:gd name="connsiteX6" fmla="*/ 382602 w 453081"/>
              <a:gd name="connsiteY6" fmla="*/ 276114 h 848063"/>
              <a:gd name="connsiteX7" fmla="*/ 453081 w 453081"/>
              <a:gd name="connsiteY7" fmla="*/ 0 h 848063"/>
              <a:gd name="connsiteX0" fmla="*/ 0 w 443013"/>
              <a:gd name="connsiteY0" fmla="*/ 315558 h 848063"/>
              <a:gd name="connsiteX1" fmla="*/ 161096 w 443013"/>
              <a:gd name="connsiteY1" fmla="*/ 315558 h 848063"/>
              <a:gd name="connsiteX2" fmla="*/ 211438 w 443013"/>
              <a:gd name="connsiteY2" fmla="*/ 512782 h 848063"/>
              <a:gd name="connsiteX3" fmla="*/ 211438 w 443013"/>
              <a:gd name="connsiteY3" fmla="*/ 828341 h 848063"/>
              <a:gd name="connsiteX4" fmla="*/ 291986 w 443013"/>
              <a:gd name="connsiteY4" fmla="*/ 631117 h 848063"/>
              <a:gd name="connsiteX5" fmla="*/ 372534 w 443013"/>
              <a:gd name="connsiteY5" fmla="*/ 276114 h 848063"/>
              <a:gd name="connsiteX6" fmla="*/ 443013 w 443013"/>
              <a:gd name="connsiteY6"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4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02740 w 443013"/>
              <a:gd name="connsiteY7" fmla="*/ 157779 h 848063"/>
              <a:gd name="connsiteX8" fmla="*/ 443013 w 443013"/>
              <a:gd name="connsiteY8"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 name="connsiteX0" fmla="*/ 0 w 443013"/>
              <a:gd name="connsiteY0" fmla="*/ 315558 h 848063"/>
              <a:gd name="connsiteX1" fmla="*/ 85879 w 443013"/>
              <a:gd name="connsiteY1" fmla="*/ 18794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13" h="848063">
                <a:moveTo>
                  <a:pt x="0" y="315558"/>
                </a:moveTo>
                <a:cubicBezTo>
                  <a:pt x="17217" y="311715"/>
                  <a:pt x="59030" y="187943"/>
                  <a:pt x="85879" y="187943"/>
                </a:cubicBezTo>
                <a:cubicBezTo>
                  <a:pt x="112728" y="187943"/>
                  <a:pt x="140170" y="261418"/>
                  <a:pt x="161096" y="315558"/>
                </a:cubicBezTo>
                <a:cubicBezTo>
                  <a:pt x="182023" y="369698"/>
                  <a:pt x="203048" y="427318"/>
                  <a:pt x="211438" y="512782"/>
                </a:cubicBezTo>
                <a:cubicBezTo>
                  <a:pt x="219828" y="598246"/>
                  <a:pt x="198013" y="808619"/>
                  <a:pt x="211438" y="828341"/>
                </a:cubicBezTo>
                <a:cubicBezTo>
                  <a:pt x="224863" y="848063"/>
                  <a:pt x="270171" y="690284"/>
                  <a:pt x="291986" y="631117"/>
                </a:cubicBezTo>
                <a:cubicBezTo>
                  <a:pt x="313801" y="571950"/>
                  <a:pt x="328904" y="532504"/>
                  <a:pt x="342329" y="473337"/>
                </a:cubicBezTo>
                <a:cubicBezTo>
                  <a:pt x="355754" y="414170"/>
                  <a:pt x="363691" y="338785"/>
                  <a:pt x="372534" y="276113"/>
                </a:cubicBezTo>
                <a:cubicBezTo>
                  <a:pt x="392021" y="199568"/>
                  <a:pt x="390994" y="203798"/>
                  <a:pt x="402740" y="157779"/>
                </a:cubicBezTo>
                <a:cubicBezTo>
                  <a:pt x="414486" y="111760"/>
                  <a:pt x="437329" y="28641"/>
                  <a:pt x="443013"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1" name="Oval 60"/>
          <p:cNvSpPr/>
          <p:nvPr/>
        </p:nvSpPr>
        <p:spPr>
          <a:xfrm>
            <a:off x="6353175" y="23415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62" name="Oval 61"/>
          <p:cNvSpPr/>
          <p:nvPr/>
        </p:nvSpPr>
        <p:spPr>
          <a:xfrm>
            <a:off x="6524625" y="22272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28" name="Freeform 27"/>
          <p:cNvSpPr/>
          <p:nvPr/>
        </p:nvSpPr>
        <p:spPr>
          <a:xfrm>
            <a:off x="5200650" y="2584450"/>
            <a:ext cx="539750" cy="2217738"/>
          </a:xfrm>
          <a:custGeom>
            <a:avLst/>
            <a:gdLst>
              <a:gd name="connsiteX0" fmla="*/ 663388 w 806824"/>
              <a:gd name="connsiteY0" fmla="*/ 3012141 h 3012141"/>
              <a:gd name="connsiteX1" fmla="*/ 179294 w 806824"/>
              <a:gd name="connsiteY1" fmla="*/ 2653553 h 3012141"/>
              <a:gd name="connsiteX2" fmla="*/ 268941 w 806824"/>
              <a:gd name="connsiteY2" fmla="*/ 2169459 h 3012141"/>
              <a:gd name="connsiteX3" fmla="*/ 358588 w 806824"/>
              <a:gd name="connsiteY3" fmla="*/ 1685365 h 3012141"/>
              <a:gd name="connsiteX4" fmla="*/ 519953 w 806824"/>
              <a:gd name="connsiteY4" fmla="*/ 1183341 h 3012141"/>
              <a:gd name="connsiteX5" fmla="*/ 35859 w 806824"/>
              <a:gd name="connsiteY5" fmla="*/ 484094 h 3012141"/>
              <a:gd name="connsiteX6" fmla="*/ 304800 w 806824"/>
              <a:gd name="connsiteY6" fmla="*/ 89647 h 3012141"/>
              <a:gd name="connsiteX7" fmla="*/ 806824 w 806824"/>
              <a:gd name="connsiteY7" fmla="*/ 0 h 3012141"/>
              <a:gd name="connsiteX0" fmla="*/ 675341 w 818777"/>
              <a:gd name="connsiteY0" fmla="*/ 3012141 h 3012141"/>
              <a:gd name="connsiteX1" fmla="*/ 191247 w 818777"/>
              <a:gd name="connsiteY1" fmla="*/ 2653553 h 3012141"/>
              <a:gd name="connsiteX2" fmla="*/ 280894 w 818777"/>
              <a:gd name="connsiteY2" fmla="*/ 2169459 h 3012141"/>
              <a:gd name="connsiteX3" fmla="*/ 370541 w 818777"/>
              <a:gd name="connsiteY3" fmla="*/ 1685365 h 3012141"/>
              <a:gd name="connsiteX4" fmla="*/ 531906 w 818777"/>
              <a:gd name="connsiteY4" fmla="*/ 1183341 h 3012141"/>
              <a:gd name="connsiteX5" fmla="*/ 47812 w 818777"/>
              <a:gd name="connsiteY5" fmla="*/ 484094 h 3012141"/>
              <a:gd name="connsiteX6" fmla="*/ 818777 w 818777"/>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68357 w 693271"/>
              <a:gd name="connsiteY5" fmla="*/ 515190 h 3012141"/>
              <a:gd name="connsiteX6" fmla="*/ 693271 w 693271"/>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144557 w 693271"/>
              <a:gd name="connsiteY5" fmla="*/ 667590 h 3012141"/>
              <a:gd name="connsiteX6" fmla="*/ 693271 w 693271"/>
              <a:gd name="connsiteY6" fmla="*/ 0 h 3012141"/>
              <a:gd name="connsiteX0" fmla="*/ 549835 w 677957"/>
              <a:gd name="connsiteY0" fmla="*/ 2954151 h 2954151"/>
              <a:gd name="connsiteX1" fmla="*/ 65741 w 677957"/>
              <a:gd name="connsiteY1" fmla="*/ 2595563 h 2954151"/>
              <a:gd name="connsiteX2" fmla="*/ 155388 w 677957"/>
              <a:gd name="connsiteY2" fmla="*/ 2111469 h 2954151"/>
              <a:gd name="connsiteX3" fmla="*/ 245035 w 677957"/>
              <a:gd name="connsiteY3" fmla="*/ 1627375 h 2954151"/>
              <a:gd name="connsiteX4" fmla="*/ 406400 w 677957"/>
              <a:gd name="connsiteY4" fmla="*/ 1125351 h 2954151"/>
              <a:gd name="connsiteX5" fmla="*/ 144557 w 677957"/>
              <a:gd name="connsiteY5" fmla="*/ 609600 h 2954151"/>
              <a:gd name="connsiteX6" fmla="*/ 677957 w 677957"/>
              <a:gd name="connsiteY6" fmla="*/ 0 h 2954151"/>
              <a:gd name="connsiteX0" fmla="*/ 471019 w 599141"/>
              <a:gd name="connsiteY0" fmla="*/ 2954151 h 2954151"/>
              <a:gd name="connsiteX1" fmla="*/ 65741 w 599141"/>
              <a:gd name="connsiteY1" fmla="*/ 2514600 h 2954151"/>
              <a:gd name="connsiteX2" fmla="*/ 76572 w 599141"/>
              <a:gd name="connsiteY2" fmla="*/ 2111469 h 2954151"/>
              <a:gd name="connsiteX3" fmla="*/ 166219 w 599141"/>
              <a:gd name="connsiteY3" fmla="*/ 1627375 h 2954151"/>
              <a:gd name="connsiteX4" fmla="*/ 327584 w 599141"/>
              <a:gd name="connsiteY4" fmla="*/ 1125351 h 2954151"/>
              <a:gd name="connsiteX5" fmla="*/ 65741 w 599141"/>
              <a:gd name="connsiteY5" fmla="*/ 609600 h 2954151"/>
              <a:gd name="connsiteX6" fmla="*/ 599141 w 599141"/>
              <a:gd name="connsiteY6" fmla="*/ 0 h 2954151"/>
              <a:gd name="connsiteX0" fmla="*/ 495361 w 708958"/>
              <a:gd name="connsiteY0" fmla="*/ 2954151 h 3027130"/>
              <a:gd name="connsiteX1" fmla="*/ 641412 w 708958"/>
              <a:gd name="connsiteY1" fmla="*/ 2953871 h 3027130"/>
              <a:gd name="connsiteX2" fmla="*/ 90083 w 708958"/>
              <a:gd name="connsiteY2" fmla="*/ 2514600 h 3027130"/>
              <a:gd name="connsiteX3" fmla="*/ 100914 w 708958"/>
              <a:gd name="connsiteY3" fmla="*/ 2111469 h 3027130"/>
              <a:gd name="connsiteX4" fmla="*/ 190561 w 708958"/>
              <a:gd name="connsiteY4" fmla="*/ 1627375 h 3027130"/>
              <a:gd name="connsiteX5" fmla="*/ 351926 w 708958"/>
              <a:gd name="connsiteY5" fmla="*/ 1125351 h 3027130"/>
              <a:gd name="connsiteX6" fmla="*/ 90083 w 708958"/>
              <a:gd name="connsiteY6" fmla="*/ 609600 h 3027130"/>
              <a:gd name="connsiteX7" fmla="*/ 623483 w 708958"/>
              <a:gd name="connsiteY7" fmla="*/ 0 h 3027130"/>
              <a:gd name="connsiteX0" fmla="*/ 495361 w 623483"/>
              <a:gd name="connsiteY0" fmla="*/ 2954151 h 2954151"/>
              <a:gd name="connsiteX1" fmla="*/ 90083 w 623483"/>
              <a:gd name="connsiteY1" fmla="*/ 2514600 h 2954151"/>
              <a:gd name="connsiteX2" fmla="*/ 100914 w 623483"/>
              <a:gd name="connsiteY2" fmla="*/ 2111469 h 2954151"/>
              <a:gd name="connsiteX3" fmla="*/ 190561 w 623483"/>
              <a:gd name="connsiteY3" fmla="*/ 1627375 h 2954151"/>
              <a:gd name="connsiteX4" fmla="*/ 351926 w 623483"/>
              <a:gd name="connsiteY4" fmla="*/ 1125351 h 2954151"/>
              <a:gd name="connsiteX5" fmla="*/ 90083 w 623483"/>
              <a:gd name="connsiteY5" fmla="*/ 609600 h 2954151"/>
              <a:gd name="connsiteX6" fmla="*/ 623483 w 623483"/>
              <a:gd name="connsiteY6" fmla="*/ 0 h 2954151"/>
              <a:gd name="connsiteX0" fmla="*/ 565212 w 623483"/>
              <a:gd name="connsiteY0" fmla="*/ 3030071 h 3030071"/>
              <a:gd name="connsiteX1" fmla="*/ 90083 w 623483"/>
              <a:gd name="connsiteY1" fmla="*/ 2514600 h 3030071"/>
              <a:gd name="connsiteX2" fmla="*/ 100914 w 623483"/>
              <a:gd name="connsiteY2" fmla="*/ 2111469 h 3030071"/>
              <a:gd name="connsiteX3" fmla="*/ 190561 w 623483"/>
              <a:gd name="connsiteY3" fmla="*/ 1627375 h 3030071"/>
              <a:gd name="connsiteX4" fmla="*/ 351926 w 623483"/>
              <a:gd name="connsiteY4" fmla="*/ 1125351 h 3030071"/>
              <a:gd name="connsiteX5" fmla="*/ 90083 w 623483"/>
              <a:gd name="connsiteY5" fmla="*/ 609600 h 3030071"/>
              <a:gd name="connsiteX6" fmla="*/ 623483 w 623483"/>
              <a:gd name="connsiteY6" fmla="*/ 0 h 3030071"/>
              <a:gd name="connsiteX0" fmla="*/ 560589 w 618860"/>
              <a:gd name="connsiteY0" fmla="*/ 3030071 h 3030071"/>
              <a:gd name="connsiteX1" fmla="*/ 85460 w 618860"/>
              <a:gd name="connsiteY1" fmla="*/ 2514600 h 3030071"/>
              <a:gd name="connsiteX2" fmla="*/ 110532 w 618860"/>
              <a:gd name="connsiteY2" fmla="*/ 2344271 h 3030071"/>
              <a:gd name="connsiteX3" fmla="*/ 96291 w 618860"/>
              <a:gd name="connsiteY3" fmla="*/ 2111469 h 3030071"/>
              <a:gd name="connsiteX4" fmla="*/ 185938 w 618860"/>
              <a:gd name="connsiteY4" fmla="*/ 1627375 h 3030071"/>
              <a:gd name="connsiteX5" fmla="*/ 347303 w 618860"/>
              <a:gd name="connsiteY5" fmla="*/ 1125351 h 3030071"/>
              <a:gd name="connsiteX6" fmla="*/ 85460 w 618860"/>
              <a:gd name="connsiteY6" fmla="*/ 609600 h 3030071"/>
              <a:gd name="connsiteX7" fmla="*/ 618860 w 618860"/>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854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136589 w 706571"/>
              <a:gd name="connsiteY7" fmla="*/ 609600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314060 w 706571"/>
              <a:gd name="connsiteY5" fmla="*/ 1582271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669989"/>
              <a:gd name="connsiteY0" fmla="*/ 3030071 h 3106271"/>
              <a:gd name="connsiteX1" fmla="*/ 542660 w 669989"/>
              <a:gd name="connsiteY1" fmla="*/ 3030071 h 3106271"/>
              <a:gd name="connsiteX2" fmla="*/ 85460 w 669989"/>
              <a:gd name="connsiteY2" fmla="*/ 2572871 h 3106271"/>
              <a:gd name="connsiteX3" fmla="*/ 161661 w 669989"/>
              <a:gd name="connsiteY3" fmla="*/ 2344271 h 3106271"/>
              <a:gd name="connsiteX4" fmla="*/ 161661 w 669989"/>
              <a:gd name="connsiteY4" fmla="*/ 2115671 h 3106271"/>
              <a:gd name="connsiteX5" fmla="*/ 314060 w 669989"/>
              <a:gd name="connsiteY5" fmla="*/ 1582271 h 3106271"/>
              <a:gd name="connsiteX6" fmla="*/ 466460 w 669989"/>
              <a:gd name="connsiteY6" fmla="*/ 1125071 h 3106271"/>
              <a:gd name="connsiteX7" fmla="*/ 390261 w 669989"/>
              <a:gd name="connsiteY7" fmla="*/ 515471 h 3106271"/>
              <a:gd name="connsiteX8" fmla="*/ 669989 w 669989"/>
              <a:gd name="connsiteY8" fmla="*/ 0 h 3106271"/>
              <a:gd name="connsiteX0" fmla="*/ 542660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314060 w 669989"/>
              <a:gd name="connsiteY4" fmla="*/ 1582271 h 3030071"/>
              <a:gd name="connsiteX5" fmla="*/ 466460 w 669989"/>
              <a:gd name="connsiteY5" fmla="*/ 1125071 h 3030071"/>
              <a:gd name="connsiteX6" fmla="*/ 390261 w 669989"/>
              <a:gd name="connsiteY6" fmla="*/ 515471 h 3030071"/>
              <a:gd name="connsiteX7" fmla="*/ 669989 w 669989"/>
              <a:gd name="connsiteY7" fmla="*/ 0 h 3030071"/>
              <a:gd name="connsiteX0" fmla="*/ 542660 w 695060"/>
              <a:gd name="connsiteY0" fmla="*/ 3030071 h 3030071"/>
              <a:gd name="connsiteX1" fmla="*/ 618860 w 695060"/>
              <a:gd name="connsiteY1" fmla="*/ 2877671 h 3030071"/>
              <a:gd name="connsiteX2" fmla="*/ 85460 w 695060"/>
              <a:gd name="connsiteY2" fmla="*/ 2572871 h 3030071"/>
              <a:gd name="connsiteX3" fmla="*/ 161661 w 695060"/>
              <a:gd name="connsiteY3" fmla="*/ 2344271 h 3030071"/>
              <a:gd name="connsiteX4" fmla="*/ 161661 w 695060"/>
              <a:gd name="connsiteY4" fmla="*/ 2115671 h 3030071"/>
              <a:gd name="connsiteX5" fmla="*/ 314060 w 695060"/>
              <a:gd name="connsiteY5" fmla="*/ 1582271 h 3030071"/>
              <a:gd name="connsiteX6" fmla="*/ 466460 w 695060"/>
              <a:gd name="connsiteY6" fmla="*/ 1125071 h 3030071"/>
              <a:gd name="connsiteX7" fmla="*/ 390261 w 695060"/>
              <a:gd name="connsiteY7" fmla="*/ 515471 h 3030071"/>
              <a:gd name="connsiteX8" fmla="*/ 669989 w 695060"/>
              <a:gd name="connsiteY8" fmla="*/ 0 h 3030071"/>
              <a:gd name="connsiteX0" fmla="*/ 618860 w 669989"/>
              <a:gd name="connsiteY0" fmla="*/ 2877671 h 2877671"/>
              <a:gd name="connsiteX1" fmla="*/ 85460 w 669989"/>
              <a:gd name="connsiteY1" fmla="*/ 2572871 h 2877671"/>
              <a:gd name="connsiteX2" fmla="*/ 161661 w 669989"/>
              <a:gd name="connsiteY2" fmla="*/ 2344271 h 2877671"/>
              <a:gd name="connsiteX3" fmla="*/ 161661 w 669989"/>
              <a:gd name="connsiteY3" fmla="*/ 2115671 h 2877671"/>
              <a:gd name="connsiteX4" fmla="*/ 314060 w 669989"/>
              <a:gd name="connsiteY4" fmla="*/ 1582271 h 2877671"/>
              <a:gd name="connsiteX5" fmla="*/ 466460 w 669989"/>
              <a:gd name="connsiteY5" fmla="*/ 1125071 h 2877671"/>
              <a:gd name="connsiteX6" fmla="*/ 390261 w 669989"/>
              <a:gd name="connsiteY6" fmla="*/ 515471 h 2877671"/>
              <a:gd name="connsiteX7" fmla="*/ 669989 w 669989"/>
              <a:gd name="connsiteY7" fmla="*/ 0 h 2877671"/>
              <a:gd name="connsiteX0" fmla="*/ 695060 w 695060"/>
              <a:gd name="connsiteY0" fmla="*/ 2953871 h 2953871"/>
              <a:gd name="connsiteX1" fmla="*/ 85460 w 695060"/>
              <a:gd name="connsiteY1" fmla="*/ 2572871 h 2953871"/>
              <a:gd name="connsiteX2" fmla="*/ 161661 w 695060"/>
              <a:gd name="connsiteY2" fmla="*/ 2344271 h 2953871"/>
              <a:gd name="connsiteX3" fmla="*/ 161661 w 695060"/>
              <a:gd name="connsiteY3" fmla="*/ 2115671 h 2953871"/>
              <a:gd name="connsiteX4" fmla="*/ 314060 w 695060"/>
              <a:gd name="connsiteY4" fmla="*/ 1582271 h 2953871"/>
              <a:gd name="connsiteX5" fmla="*/ 466460 w 695060"/>
              <a:gd name="connsiteY5" fmla="*/ 1125071 h 2953871"/>
              <a:gd name="connsiteX6" fmla="*/ 390261 w 695060"/>
              <a:gd name="connsiteY6" fmla="*/ 515471 h 2953871"/>
              <a:gd name="connsiteX7" fmla="*/ 669989 w 695060"/>
              <a:gd name="connsiteY7" fmla="*/ 0 h 2953871"/>
              <a:gd name="connsiteX0" fmla="*/ 695060 w 715975"/>
              <a:gd name="connsiteY0" fmla="*/ 2953871 h 2953871"/>
              <a:gd name="connsiteX1" fmla="*/ 614375 w 715975"/>
              <a:gd name="connsiteY1" fmla="*/ 2877670 h 2953871"/>
              <a:gd name="connsiteX2" fmla="*/ 85460 w 715975"/>
              <a:gd name="connsiteY2" fmla="*/ 2572871 h 2953871"/>
              <a:gd name="connsiteX3" fmla="*/ 161661 w 715975"/>
              <a:gd name="connsiteY3" fmla="*/ 2344271 h 2953871"/>
              <a:gd name="connsiteX4" fmla="*/ 161661 w 715975"/>
              <a:gd name="connsiteY4" fmla="*/ 2115671 h 2953871"/>
              <a:gd name="connsiteX5" fmla="*/ 314060 w 715975"/>
              <a:gd name="connsiteY5" fmla="*/ 1582271 h 2953871"/>
              <a:gd name="connsiteX6" fmla="*/ 466460 w 715975"/>
              <a:gd name="connsiteY6" fmla="*/ 1125071 h 2953871"/>
              <a:gd name="connsiteX7" fmla="*/ 390261 w 715975"/>
              <a:gd name="connsiteY7" fmla="*/ 515471 h 2953871"/>
              <a:gd name="connsiteX8" fmla="*/ 669989 w 715975"/>
              <a:gd name="connsiteY8" fmla="*/ 0 h 2953871"/>
              <a:gd name="connsiteX0" fmla="*/ 698500 w 698500"/>
              <a:gd name="connsiteY0" fmla="*/ 2953871 h 2953871"/>
              <a:gd name="connsiteX1" fmla="*/ 88900 w 698500"/>
              <a:gd name="connsiteY1" fmla="*/ 2572871 h 2953871"/>
              <a:gd name="connsiteX2" fmla="*/ 165101 w 698500"/>
              <a:gd name="connsiteY2" fmla="*/ 2344271 h 2953871"/>
              <a:gd name="connsiteX3" fmla="*/ 165101 w 698500"/>
              <a:gd name="connsiteY3" fmla="*/ 2115671 h 2953871"/>
              <a:gd name="connsiteX4" fmla="*/ 317500 w 698500"/>
              <a:gd name="connsiteY4" fmla="*/ 1582271 h 2953871"/>
              <a:gd name="connsiteX5" fmla="*/ 469900 w 698500"/>
              <a:gd name="connsiteY5" fmla="*/ 1125071 h 2953871"/>
              <a:gd name="connsiteX6" fmla="*/ 393701 w 698500"/>
              <a:gd name="connsiteY6" fmla="*/ 515471 h 2953871"/>
              <a:gd name="connsiteX7" fmla="*/ 673429 w 698500"/>
              <a:gd name="connsiteY7" fmla="*/ 0 h 2953871"/>
              <a:gd name="connsiteX0" fmla="*/ 698500 w 725488"/>
              <a:gd name="connsiteY0" fmla="*/ 2953871 h 2953871"/>
              <a:gd name="connsiteX1" fmla="*/ 88900 w 725488"/>
              <a:gd name="connsiteY1" fmla="*/ 2572871 h 2953871"/>
              <a:gd name="connsiteX2" fmla="*/ 165101 w 725488"/>
              <a:gd name="connsiteY2" fmla="*/ 2344271 h 2953871"/>
              <a:gd name="connsiteX3" fmla="*/ 165101 w 725488"/>
              <a:gd name="connsiteY3" fmla="*/ 2115671 h 2953871"/>
              <a:gd name="connsiteX4" fmla="*/ 317500 w 725488"/>
              <a:gd name="connsiteY4" fmla="*/ 1582271 h 2953871"/>
              <a:gd name="connsiteX5" fmla="*/ 469900 w 725488"/>
              <a:gd name="connsiteY5" fmla="*/ 1125071 h 2953871"/>
              <a:gd name="connsiteX6" fmla="*/ 393701 w 725488"/>
              <a:gd name="connsiteY6" fmla="*/ 515471 h 2953871"/>
              <a:gd name="connsiteX7" fmla="*/ 673429 w 725488"/>
              <a:gd name="connsiteY7" fmla="*/ 0 h 2953871"/>
              <a:gd name="connsiteX0" fmla="*/ 693267 w 720255"/>
              <a:gd name="connsiteY0" fmla="*/ 2877670 h 2877670"/>
              <a:gd name="connsiteX1" fmla="*/ 88152 w 720255"/>
              <a:gd name="connsiteY1" fmla="*/ 2572871 h 2877670"/>
              <a:gd name="connsiteX2" fmla="*/ 164353 w 720255"/>
              <a:gd name="connsiteY2" fmla="*/ 2344271 h 2877670"/>
              <a:gd name="connsiteX3" fmla="*/ 164353 w 720255"/>
              <a:gd name="connsiteY3" fmla="*/ 2115671 h 2877670"/>
              <a:gd name="connsiteX4" fmla="*/ 316752 w 720255"/>
              <a:gd name="connsiteY4" fmla="*/ 1582271 h 2877670"/>
              <a:gd name="connsiteX5" fmla="*/ 469152 w 720255"/>
              <a:gd name="connsiteY5" fmla="*/ 1125071 h 2877670"/>
              <a:gd name="connsiteX6" fmla="*/ 392953 w 720255"/>
              <a:gd name="connsiteY6" fmla="*/ 515471 h 2877670"/>
              <a:gd name="connsiteX7" fmla="*/ 672681 w 720255"/>
              <a:gd name="connsiteY7" fmla="*/ 0 h 2877670"/>
              <a:gd name="connsiteX0" fmla="*/ 693268 w 720256"/>
              <a:gd name="connsiteY0" fmla="*/ 2953870 h 2953870"/>
              <a:gd name="connsiteX1" fmla="*/ 88152 w 720256"/>
              <a:gd name="connsiteY1" fmla="*/ 2572871 h 2953870"/>
              <a:gd name="connsiteX2" fmla="*/ 164353 w 720256"/>
              <a:gd name="connsiteY2" fmla="*/ 2344271 h 2953870"/>
              <a:gd name="connsiteX3" fmla="*/ 164353 w 720256"/>
              <a:gd name="connsiteY3" fmla="*/ 2115671 h 2953870"/>
              <a:gd name="connsiteX4" fmla="*/ 316752 w 720256"/>
              <a:gd name="connsiteY4" fmla="*/ 1582271 h 2953870"/>
              <a:gd name="connsiteX5" fmla="*/ 469152 w 720256"/>
              <a:gd name="connsiteY5" fmla="*/ 1125071 h 2953870"/>
              <a:gd name="connsiteX6" fmla="*/ 392953 w 720256"/>
              <a:gd name="connsiteY6" fmla="*/ 515471 h 2953870"/>
              <a:gd name="connsiteX7" fmla="*/ 672681 w 720256"/>
              <a:gd name="connsiteY7" fmla="*/ 0 h 295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256" h="2953870">
                <a:moveTo>
                  <a:pt x="693268" y="2953870"/>
                </a:moveTo>
                <a:cubicBezTo>
                  <a:pt x="720256" y="2779246"/>
                  <a:pt x="176304" y="2674471"/>
                  <a:pt x="88152" y="2572871"/>
                </a:cubicBezTo>
                <a:cubicBezTo>
                  <a:pt x="0" y="2471271"/>
                  <a:pt x="151653" y="2420471"/>
                  <a:pt x="164353" y="2344271"/>
                </a:cubicBezTo>
                <a:cubicBezTo>
                  <a:pt x="177053" y="2268071"/>
                  <a:pt x="141334" y="2226819"/>
                  <a:pt x="164353" y="2115671"/>
                </a:cubicBezTo>
                <a:cubicBezTo>
                  <a:pt x="194235" y="1954307"/>
                  <a:pt x="265952" y="1747371"/>
                  <a:pt x="316752" y="1582271"/>
                </a:cubicBezTo>
                <a:cubicBezTo>
                  <a:pt x="367552" y="1417171"/>
                  <a:pt x="456452" y="1302871"/>
                  <a:pt x="469152" y="1125071"/>
                </a:cubicBezTo>
                <a:cubicBezTo>
                  <a:pt x="481852" y="947271"/>
                  <a:pt x="175337" y="803269"/>
                  <a:pt x="392953" y="515471"/>
                </a:cubicBezTo>
                <a:cubicBezTo>
                  <a:pt x="540719" y="171659"/>
                  <a:pt x="512063" y="100853"/>
                  <a:pt x="672681"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2" name="Freeform 21"/>
          <p:cNvSpPr/>
          <p:nvPr/>
        </p:nvSpPr>
        <p:spPr>
          <a:xfrm>
            <a:off x="754063" y="995363"/>
            <a:ext cx="474662" cy="2863850"/>
          </a:xfrm>
          <a:custGeom>
            <a:avLst/>
            <a:gdLst>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70542 w 836706"/>
              <a:gd name="connsiteY9" fmla="*/ 3281083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56930 w 836706"/>
              <a:gd name="connsiteY10" fmla="*/ 3509402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480730 w 836706"/>
              <a:gd name="connsiteY10" fmla="*/ 3585602 h 3765177"/>
              <a:gd name="connsiteX11" fmla="*/ 836706 w 836706"/>
              <a:gd name="connsiteY11" fmla="*/ 3765177 h 3765177"/>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328330 w 709330"/>
              <a:gd name="connsiteY9" fmla="*/ 3357002 h 3814202"/>
              <a:gd name="connsiteX10" fmla="*/ 480730 w 709330"/>
              <a:gd name="connsiteY10" fmla="*/ 3585602 h 3814202"/>
              <a:gd name="connsiteX11" fmla="*/ 709330 w 709330"/>
              <a:gd name="connsiteY11" fmla="*/ 3814202 h 3814202"/>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252130 w 709330"/>
              <a:gd name="connsiteY9" fmla="*/ 3280801 h 3814202"/>
              <a:gd name="connsiteX10" fmla="*/ 480730 w 709330"/>
              <a:gd name="connsiteY10" fmla="*/ 3585602 h 3814202"/>
              <a:gd name="connsiteX11" fmla="*/ 709330 w 709330"/>
              <a:gd name="connsiteY11" fmla="*/ 3814202 h 3814202"/>
              <a:gd name="connsiteX0" fmla="*/ 513977 w 633130"/>
              <a:gd name="connsiteY0" fmla="*/ 0 h 3814201"/>
              <a:gd name="connsiteX1" fmla="*/ 496048 w 633130"/>
              <a:gd name="connsiteY1" fmla="*/ 502024 h 3814201"/>
              <a:gd name="connsiteX2" fmla="*/ 191248 w 633130"/>
              <a:gd name="connsiteY2" fmla="*/ 1183341 h 3814201"/>
              <a:gd name="connsiteX3" fmla="*/ 155389 w 633130"/>
              <a:gd name="connsiteY3" fmla="*/ 1541930 h 3814201"/>
              <a:gd name="connsiteX4" fmla="*/ 11953 w 633130"/>
              <a:gd name="connsiteY4" fmla="*/ 1739153 h 3814201"/>
              <a:gd name="connsiteX5" fmla="*/ 83671 w 633130"/>
              <a:gd name="connsiteY5" fmla="*/ 1918447 h 3814201"/>
              <a:gd name="connsiteX6" fmla="*/ 11953 w 633130"/>
              <a:gd name="connsiteY6" fmla="*/ 2079812 h 3814201"/>
              <a:gd name="connsiteX7" fmla="*/ 155389 w 633130"/>
              <a:gd name="connsiteY7" fmla="*/ 2474259 h 3814201"/>
              <a:gd name="connsiteX8" fmla="*/ 209177 w 633130"/>
              <a:gd name="connsiteY8" fmla="*/ 2707341 h 3814201"/>
              <a:gd name="connsiteX9" fmla="*/ 252130 w 633130"/>
              <a:gd name="connsiteY9" fmla="*/ 3280801 h 3814201"/>
              <a:gd name="connsiteX10" fmla="*/ 480730 w 633130"/>
              <a:gd name="connsiteY10" fmla="*/ 3585602 h 3814201"/>
              <a:gd name="connsiteX11" fmla="*/ 633130 w 633130"/>
              <a:gd name="connsiteY11" fmla="*/ 3814201 h 38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130" h="3814201">
                <a:moveTo>
                  <a:pt x="513977" y="0"/>
                </a:moveTo>
                <a:cubicBezTo>
                  <a:pt x="531906" y="152400"/>
                  <a:pt x="549836" y="304801"/>
                  <a:pt x="496048" y="502024"/>
                </a:cubicBezTo>
                <a:cubicBezTo>
                  <a:pt x="442260" y="699248"/>
                  <a:pt x="248024" y="1010023"/>
                  <a:pt x="191248" y="1183341"/>
                </a:cubicBezTo>
                <a:cubicBezTo>
                  <a:pt x="134472" y="1356659"/>
                  <a:pt x="185272" y="1449295"/>
                  <a:pt x="155389" y="1541930"/>
                </a:cubicBezTo>
                <a:cubicBezTo>
                  <a:pt x="125507" y="1634565"/>
                  <a:pt x="23906" y="1676400"/>
                  <a:pt x="11953" y="1739153"/>
                </a:cubicBezTo>
                <a:cubicBezTo>
                  <a:pt x="0" y="1801906"/>
                  <a:pt x="83671" y="1861671"/>
                  <a:pt x="83671" y="1918447"/>
                </a:cubicBezTo>
                <a:cubicBezTo>
                  <a:pt x="83671" y="1975223"/>
                  <a:pt x="0" y="1987177"/>
                  <a:pt x="11953" y="2079812"/>
                </a:cubicBezTo>
                <a:cubicBezTo>
                  <a:pt x="23906" y="2172447"/>
                  <a:pt x="122518" y="2369671"/>
                  <a:pt x="155389" y="2474259"/>
                </a:cubicBezTo>
                <a:cubicBezTo>
                  <a:pt x="188260" y="2578847"/>
                  <a:pt x="193054" y="2572917"/>
                  <a:pt x="209177" y="2707341"/>
                </a:cubicBezTo>
                <a:cubicBezTo>
                  <a:pt x="225300" y="2841765"/>
                  <a:pt x="206871" y="3134424"/>
                  <a:pt x="252130" y="3280801"/>
                </a:cubicBezTo>
                <a:cubicBezTo>
                  <a:pt x="297389" y="3427178"/>
                  <a:pt x="417230" y="3496702"/>
                  <a:pt x="480730" y="3585602"/>
                </a:cubicBezTo>
                <a:cubicBezTo>
                  <a:pt x="544230" y="3674502"/>
                  <a:pt x="633130" y="3814201"/>
                  <a:pt x="633130" y="3814201"/>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5" name="Freeform 24"/>
          <p:cNvSpPr/>
          <p:nvPr/>
        </p:nvSpPr>
        <p:spPr>
          <a:xfrm>
            <a:off x="1085850" y="1511300"/>
            <a:ext cx="487363" cy="58738"/>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Lst>
            <a:ahLst/>
            <a:cxnLst>
              <a:cxn ang="0">
                <a:pos x="connsiteX0" y="connsiteY0"/>
              </a:cxn>
              <a:cxn ang="0">
                <a:pos x="connsiteX1" y="connsiteY1"/>
              </a:cxn>
            </a:cxnLst>
            <a:rect l="l" t="t" r="r" b="b"/>
            <a:pathLst>
              <a:path w="457200" h="31376">
                <a:moveTo>
                  <a:pt x="0" y="0"/>
                </a:moveTo>
                <a:lnTo>
                  <a:pt x="457200" y="31376"/>
                </a:ln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4" name="Freeform 23"/>
          <p:cNvSpPr/>
          <p:nvPr/>
        </p:nvSpPr>
        <p:spPr>
          <a:xfrm>
            <a:off x="947738" y="2716213"/>
            <a:ext cx="266700" cy="3254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3" name="Freeform 22"/>
          <p:cNvSpPr/>
          <p:nvPr/>
        </p:nvSpPr>
        <p:spPr>
          <a:xfrm>
            <a:off x="6994525" y="1703388"/>
            <a:ext cx="1268413" cy="3495675"/>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415" h="4656887">
                <a:moveTo>
                  <a:pt x="1617320" y="0"/>
                </a:moveTo>
                <a:cubicBezTo>
                  <a:pt x="1479861" y="109071"/>
                  <a:pt x="1327024" y="236118"/>
                  <a:pt x="1294590" y="322730"/>
                </a:cubicBezTo>
                <a:cubicBezTo>
                  <a:pt x="1262156" y="409342"/>
                  <a:pt x="1363260" y="461449"/>
                  <a:pt x="1422714" y="519673"/>
                </a:cubicBezTo>
                <a:cubicBezTo>
                  <a:pt x="1482168" y="577897"/>
                  <a:pt x="1689415" y="595873"/>
                  <a:pt x="1651315" y="672073"/>
                </a:cubicBezTo>
                <a:cubicBezTo>
                  <a:pt x="1613215" y="748273"/>
                  <a:pt x="1322298" y="900626"/>
                  <a:pt x="1194114" y="976873"/>
                </a:cubicBezTo>
                <a:cubicBezTo>
                  <a:pt x="1065931" y="1053120"/>
                  <a:pt x="925233" y="1071236"/>
                  <a:pt x="882214" y="1129553"/>
                </a:cubicBezTo>
                <a:cubicBezTo>
                  <a:pt x="839195" y="1187870"/>
                  <a:pt x="971861" y="1192306"/>
                  <a:pt x="936002" y="1326777"/>
                </a:cubicBezTo>
                <a:cubicBezTo>
                  <a:pt x="900143" y="1461248"/>
                  <a:pt x="673037" y="1775012"/>
                  <a:pt x="667061" y="1936377"/>
                </a:cubicBezTo>
                <a:cubicBezTo>
                  <a:pt x="661085" y="2097742"/>
                  <a:pt x="927037" y="2169459"/>
                  <a:pt x="900143" y="2294965"/>
                </a:cubicBezTo>
                <a:cubicBezTo>
                  <a:pt x="873249" y="2420471"/>
                  <a:pt x="652119" y="2504141"/>
                  <a:pt x="505696" y="2689412"/>
                </a:cubicBezTo>
                <a:cubicBezTo>
                  <a:pt x="359273" y="2874683"/>
                  <a:pt x="43204" y="3129477"/>
                  <a:pt x="21602" y="3406589"/>
                </a:cubicBezTo>
                <a:cubicBezTo>
                  <a:pt x="0" y="3683701"/>
                  <a:pt x="317005" y="4143704"/>
                  <a:pt x="376086" y="4352087"/>
                </a:cubicBezTo>
                <a:cubicBezTo>
                  <a:pt x="444131" y="4509670"/>
                  <a:pt x="358468" y="4606881"/>
                  <a:pt x="376086" y="4656887"/>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105" name="Freeform 104"/>
          <p:cNvSpPr/>
          <p:nvPr/>
        </p:nvSpPr>
        <p:spPr>
          <a:xfrm>
            <a:off x="5721350" y="1820863"/>
            <a:ext cx="392113" cy="7127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271929 w 469153"/>
              <a:gd name="connsiteY0" fmla="*/ 289018 h 1093787"/>
              <a:gd name="connsiteX1" fmla="*/ 11953 w 469153"/>
              <a:gd name="connsiteY1" fmla="*/ 1072869 h 1093787"/>
              <a:gd name="connsiteX2" fmla="*/ 343647 w 469153"/>
              <a:gd name="connsiteY2" fmla="*/ 163512 h 1093787"/>
              <a:gd name="connsiteX3" fmla="*/ 469153 w 469153"/>
              <a:gd name="connsiteY3" fmla="*/ 91794 h 1093787"/>
              <a:gd name="connsiteX0" fmla="*/ 315257 w 512481"/>
              <a:gd name="connsiteY0" fmla="*/ 200118 h 1031267"/>
              <a:gd name="connsiteX1" fmla="*/ 55281 w 512481"/>
              <a:gd name="connsiteY1" fmla="*/ 983969 h 1031267"/>
              <a:gd name="connsiteX2" fmla="*/ 55282 w 512481"/>
              <a:gd name="connsiteY2" fmla="*/ 450569 h 1031267"/>
              <a:gd name="connsiteX3" fmla="*/ 386975 w 512481"/>
              <a:gd name="connsiteY3" fmla="*/ 74612 h 1031267"/>
              <a:gd name="connsiteX4" fmla="*/ 512481 w 512481"/>
              <a:gd name="connsiteY4" fmla="*/ 2894 h 1031267"/>
              <a:gd name="connsiteX0" fmla="*/ 315257 w 512481"/>
              <a:gd name="connsiteY0" fmla="*/ 197224 h 1028373"/>
              <a:gd name="connsiteX1" fmla="*/ 55281 w 512481"/>
              <a:gd name="connsiteY1" fmla="*/ 981075 h 1028373"/>
              <a:gd name="connsiteX2" fmla="*/ 55282 w 512481"/>
              <a:gd name="connsiteY2" fmla="*/ 447675 h 1028373"/>
              <a:gd name="connsiteX3" fmla="*/ 131482 w 512481"/>
              <a:gd name="connsiteY3" fmla="*/ 219075 h 1028373"/>
              <a:gd name="connsiteX4" fmla="*/ 386975 w 512481"/>
              <a:gd name="connsiteY4" fmla="*/ 71718 h 1028373"/>
              <a:gd name="connsiteX5" fmla="*/ 512481 w 512481"/>
              <a:gd name="connsiteY5" fmla="*/ 0 h 1028373"/>
              <a:gd name="connsiteX0" fmla="*/ 391457 w 588681"/>
              <a:gd name="connsiteY0" fmla="*/ 197224 h 1028373"/>
              <a:gd name="connsiteX1" fmla="*/ 131481 w 588681"/>
              <a:gd name="connsiteY1" fmla="*/ 981075 h 1028373"/>
              <a:gd name="connsiteX2" fmla="*/ 55282 w 588681"/>
              <a:gd name="connsiteY2" fmla="*/ 447675 h 1028373"/>
              <a:gd name="connsiteX3" fmla="*/ 207682 w 588681"/>
              <a:gd name="connsiteY3" fmla="*/ 219075 h 1028373"/>
              <a:gd name="connsiteX4" fmla="*/ 463175 w 588681"/>
              <a:gd name="connsiteY4" fmla="*/ 71718 h 1028373"/>
              <a:gd name="connsiteX5" fmla="*/ 588681 w 588681"/>
              <a:gd name="connsiteY5" fmla="*/ 0 h 1028373"/>
              <a:gd name="connsiteX0" fmla="*/ 131481 w 588681"/>
              <a:gd name="connsiteY0" fmla="*/ 981075 h 1028373"/>
              <a:gd name="connsiteX1" fmla="*/ 55282 w 588681"/>
              <a:gd name="connsiteY1" fmla="*/ 447675 h 1028373"/>
              <a:gd name="connsiteX2" fmla="*/ 207682 w 588681"/>
              <a:gd name="connsiteY2" fmla="*/ 219075 h 1028373"/>
              <a:gd name="connsiteX3" fmla="*/ 463175 w 588681"/>
              <a:gd name="connsiteY3" fmla="*/ 71718 h 1028373"/>
              <a:gd name="connsiteX4" fmla="*/ 588681 w 588681"/>
              <a:gd name="connsiteY4" fmla="*/ 0 h 1028373"/>
              <a:gd name="connsiteX0" fmla="*/ 121956 w 579156"/>
              <a:gd name="connsiteY0" fmla="*/ 981075 h 1028373"/>
              <a:gd name="connsiteX1" fmla="*/ 55282 w 579156"/>
              <a:gd name="connsiteY1" fmla="*/ 590550 h 1028373"/>
              <a:gd name="connsiteX2" fmla="*/ 198157 w 579156"/>
              <a:gd name="connsiteY2" fmla="*/ 219075 h 1028373"/>
              <a:gd name="connsiteX3" fmla="*/ 453650 w 579156"/>
              <a:gd name="connsiteY3" fmla="*/ 71718 h 1028373"/>
              <a:gd name="connsiteX4" fmla="*/ 579156 w 579156"/>
              <a:gd name="connsiteY4" fmla="*/ 0 h 1028373"/>
              <a:gd name="connsiteX0" fmla="*/ 104961 w 562161"/>
              <a:gd name="connsiteY0" fmla="*/ 981075 h 1028373"/>
              <a:gd name="connsiteX1" fmla="*/ 38287 w 562161"/>
              <a:gd name="connsiteY1" fmla="*/ 590550 h 1028373"/>
              <a:gd name="connsiteX2" fmla="*/ 181162 w 562161"/>
              <a:gd name="connsiteY2" fmla="*/ 219075 h 1028373"/>
              <a:gd name="connsiteX3" fmla="*/ 436655 w 562161"/>
              <a:gd name="connsiteY3" fmla="*/ 71718 h 1028373"/>
              <a:gd name="connsiteX4" fmla="*/ 562161 w 562161"/>
              <a:gd name="connsiteY4" fmla="*/ 0 h 1028373"/>
              <a:gd name="connsiteX0" fmla="*/ 97895 w 555095"/>
              <a:gd name="connsiteY0" fmla="*/ 981075 h 1028373"/>
              <a:gd name="connsiteX1" fmla="*/ 31221 w 555095"/>
              <a:gd name="connsiteY1" fmla="*/ 590550 h 1028373"/>
              <a:gd name="connsiteX2" fmla="*/ 174096 w 555095"/>
              <a:gd name="connsiteY2" fmla="*/ 219075 h 1028373"/>
              <a:gd name="connsiteX3" fmla="*/ 429589 w 555095"/>
              <a:gd name="connsiteY3" fmla="*/ 71718 h 1028373"/>
              <a:gd name="connsiteX4" fmla="*/ 555095 w 555095"/>
              <a:gd name="connsiteY4" fmla="*/ 0 h 1028373"/>
              <a:gd name="connsiteX0" fmla="*/ 68261 w 525461"/>
              <a:gd name="connsiteY0" fmla="*/ 981075 h 1028373"/>
              <a:gd name="connsiteX1" fmla="*/ 1587 w 525461"/>
              <a:gd name="connsiteY1" fmla="*/ 590550 h 1028373"/>
              <a:gd name="connsiteX2" fmla="*/ 77786 w 525461"/>
              <a:gd name="connsiteY2" fmla="*/ 285750 h 1028373"/>
              <a:gd name="connsiteX3" fmla="*/ 399955 w 525461"/>
              <a:gd name="connsiteY3" fmla="*/ 71718 h 1028373"/>
              <a:gd name="connsiteX4" fmla="*/ 525461 w 525461"/>
              <a:gd name="connsiteY4" fmla="*/ 0 h 1028373"/>
              <a:gd name="connsiteX0" fmla="*/ 75639 w 532839"/>
              <a:gd name="connsiteY0" fmla="*/ 981075 h 1000781"/>
              <a:gd name="connsiteX1" fmla="*/ 31376 w 532839"/>
              <a:gd name="connsiteY1" fmla="*/ 935693 h 1000781"/>
              <a:gd name="connsiteX2" fmla="*/ 8965 w 532839"/>
              <a:gd name="connsiteY2" fmla="*/ 590550 h 1000781"/>
              <a:gd name="connsiteX3" fmla="*/ 85164 w 532839"/>
              <a:gd name="connsiteY3" fmla="*/ 285750 h 1000781"/>
              <a:gd name="connsiteX4" fmla="*/ 407333 w 532839"/>
              <a:gd name="connsiteY4" fmla="*/ 71718 h 1000781"/>
              <a:gd name="connsiteX5" fmla="*/ 532839 w 532839"/>
              <a:gd name="connsiteY5" fmla="*/ 0 h 1000781"/>
              <a:gd name="connsiteX0" fmla="*/ 31376 w 532839"/>
              <a:gd name="connsiteY0" fmla="*/ 935693 h 935693"/>
              <a:gd name="connsiteX1" fmla="*/ 8965 w 532839"/>
              <a:gd name="connsiteY1" fmla="*/ 590550 h 935693"/>
              <a:gd name="connsiteX2" fmla="*/ 85164 w 532839"/>
              <a:gd name="connsiteY2" fmla="*/ 285750 h 935693"/>
              <a:gd name="connsiteX3" fmla="*/ 407333 w 532839"/>
              <a:gd name="connsiteY3" fmla="*/ 71718 h 935693"/>
              <a:gd name="connsiteX4" fmla="*/ 532839 w 532839"/>
              <a:gd name="connsiteY4" fmla="*/ 0 h 935693"/>
              <a:gd name="connsiteX0" fmla="*/ 31376 w 532839"/>
              <a:gd name="connsiteY0" fmla="*/ 1011893 h 1011893"/>
              <a:gd name="connsiteX1" fmla="*/ 8965 w 532839"/>
              <a:gd name="connsiteY1" fmla="*/ 590550 h 1011893"/>
              <a:gd name="connsiteX2" fmla="*/ 85164 w 532839"/>
              <a:gd name="connsiteY2" fmla="*/ 285750 h 1011893"/>
              <a:gd name="connsiteX3" fmla="*/ 407333 w 532839"/>
              <a:gd name="connsiteY3" fmla="*/ 71718 h 1011893"/>
              <a:gd name="connsiteX4" fmla="*/ 532839 w 532839"/>
              <a:gd name="connsiteY4" fmla="*/ 0 h 1011893"/>
              <a:gd name="connsiteX0" fmla="*/ 31376 w 407333"/>
              <a:gd name="connsiteY0" fmla="*/ 940175 h 940175"/>
              <a:gd name="connsiteX1" fmla="*/ 8965 w 407333"/>
              <a:gd name="connsiteY1" fmla="*/ 518832 h 940175"/>
              <a:gd name="connsiteX2" fmla="*/ 85164 w 407333"/>
              <a:gd name="connsiteY2" fmla="*/ 214032 h 940175"/>
              <a:gd name="connsiteX3" fmla="*/ 407333 w 407333"/>
              <a:gd name="connsiteY3" fmla="*/ 0 h 940175"/>
              <a:gd name="connsiteX0" fmla="*/ 31376 w 518522"/>
              <a:gd name="connsiteY0" fmla="*/ 972672 h 972672"/>
              <a:gd name="connsiteX1" fmla="*/ 8965 w 518522"/>
              <a:gd name="connsiteY1" fmla="*/ 551329 h 972672"/>
              <a:gd name="connsiteX2" fmla="*/ 85164 w 518522"/>
              <a:gd name="connsiteY2" fmla="*/ 246529 h 972672"/>
              <a:gd name="connsiteX3" fmla="*/ 518522 w 518522"/>
              <a:gd name="connsiteY3" fmla="*/ 0 h 972672"/>
              <a:gd name="connsiteX0" fmla="*/ 31376 w 85164"/>
              <a:gd name="connsiteY0" fmla="*/ 726143 h 726143"/>
              <a:gd name="connsiteX1" fmla="*/ 8965 w 85164"/>
              <a:gd name="connsiteY1" fmla="*/ 304800 h 726143"/>
              <a:gd name="connsiteX2" fmla="*/ 85164 w 85164"/>
              <a:gd name="connsiteY2" fmla="*/ 0 h 726143"/>
              <a:gd name="connsiteX0" fmla="*/ 94076 w 524065"/>
              <a:gd name="connsiteY0" fmla="*/ 948857 h 948857"/>
              <a:gd name="connsiteX1" fmla="*/ 71665 w 524065"/>
              <a:gd name="connsiteY1" fmla="*/ 527514 h 948857"/>
              <a:gd name="connsiteX2" fmla="*/ 524065 w 524065"/>
              <a:gd name="connsiteY2" fmla="*/ 0 h 948857"/>
              <a:gd name="connsiteX0" fmla="*/ 94076 w 524065"/>
              <a:gd name="connsiteY0" fmla="*/ 948857 h 948857"/>
              <a:gd name="connsiteX1" fmla="*/ 71665 w 524065"/>
              <a:gd name="connsiteY1" fmla="*/ 527514 h 948857"/>
              <a:gd name="connsiteX2" fmla="*/ 143065 w 524065"/>
              <a:gd name="connsiteY2" fmla="*/ 228600 h 948857"/>
              <a:gd name="connsiteX3" fmla="*/ 524065 w 524065"/>
              <a:gd name="connsiteY3" fmla="*/ 0 h 948857"/>
            </a:gdLst>
            <a:ahLst/>
            <a:cxnLst>
              <a:cxn ang="0">
                <a:pos x="connsiteX0" y="connsiteY0"/>
              </a:cxn>
              <a:cxn ang="0">
                <a:pos x="connsiteX1" y="connsiteY1"/>
              </a:cxn>
              <a:cxn ang="0">
                <a:pos x="connsiteX2" y="connsiteY2"/>
              </a:cxn>
              <a:cxn ang="0">
                <a:pos x="connsiteX3" y="connsiteY3"/>
              </a:cxn>
            </a:cxnLst>
            <a:rect l="l" t="t" r="r" b="b"/>
            <a:pathLst>
              <a:path w="524065" h="948857">
                <a:moveTo>
                  <a:pt x="94076" y="948857"/>
                </a:moveTo>
                <a:cubicBezTo>
                  <a:pt x="82964" y="883770"/>
                  <a:pt x="0" y="685657"/>
                  <a:pt x="71665" y="527514"/>
                </a:cubicBezTo>
                <a:cubicBezTo>
                  <a:pt x="99938" y="412234"/>
                  <a:pt x="67665" y="316519"/>
                  <a:pt x="143065" y="228600"/>
                </a:cubicBezTo>
                <a:cubicBezTo>
                  <a:pt x="218465" y="140681"/>
                  <a:pt x="480673" y="42863"/>
                  <a:pt x="524065" y="0"/>
                </a:cubicBezTo>
              </a:path>
            </a:pathLst>
          </a:custGeom>
          <a:ln w="76200" cap="rnd">
            <a:solidFill>
              <a:srgbClr val="00CC00"/>
            </a:solidFill>
            <a:round/>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9" name="Freeform 28"/>
          <p:cNvSpPr/>
          <p:nvPr/>
        </p:nvSpPr>
        <p:spPr>
          <a:xfrm>
            <a:off x="5581650" y="3367088"/>
            <a:ext cx="285750" cy="13065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200 w 457200"/>
              <a:gd name="connsiteY0" fmla="*/ 1816100 h 1816100"/>
              <a:gd name="connsiteX1" fmla="*/ 228599 w 457200"/>
              <a:gd name="connsiteY1" fmla="*/ 901700 h 1816100"/>
              <a:gd name="connsiteX2" fmla="*/ 304800 w 457200"/>
              <a:gd name="connsiteY2" fmla="*/ 139700 h 1816100"/>
              <a:gd name="connsiteX3" fmla="*/ 0 w 457200"/>
              <a:gd name="connsiteY3" fmla="*/ 63500 h 1816100"/>
              <a:gd name="connsiteX0" fmla="*/ 381001 w 381001"/>
              <a:gd name="connsiteY0" fmla="*/ 1816100 h 1816100"/>
              <a:gd name="connsiteX1" fmla="*/ 152400 w 381001"/>
              <a:gd name="connsiteY1" fmla="*/ 901700 h 1816100"/>
              <a:gd name="connsiteX2" fmla="*/ 228601 w 381001"/>
              <a:gd name="connsiteY2" fmla="*/ 139700 h 1816100"/>
              <a:gd name="connsiteX3" fmla="*/ 0 w 381001"/>
              <a:gd name="connsiteY3" fmla="*/ 63500 h 1816100"/>
              <a:gd name="connsiteX0" fmla="*/ 381000 w 381000"/>
              <a:gd name="connsiteY0" fmla="*/ 1739900 h 1739900"/>
              <a:gd name="connsiteX1" fmla="*/ 152400 w 381000"/>
              <a:gd name="connsiteY1" fmla="*/ 901700 h 1739900"/>
              <a:gd name="connsiteX2" fmla="*/ 228601 w 381000"/>
              <a:gd name="connsiteY2" fmla="*/ 139700 h 1739900"/>
              <a:gd name="connsiteX3" fmla="*/ 0 w 381000"/>
              <a:gd name="connsiteY3" fmla="*/ 63500 h 1739900"/>
            </a:gdLst>
            <a:ahLst/>
            <a:cxnLst>
              <a:cxn ang="0">
                <a:pos x="connsiteX0" y="connsiteY0"/>
              </a:cxn>
              <a:cxn ang="0">
                <a:pos x="connsiteX1" y="connsiteY1"/>
              </a:cxn>
              <a:cxn ang="0">
                <a:pos x="connsiteX2" y="connsiteY2"/>
              </a:cxn>
              <a:cxn ang="0">
                <a:pos x="connsiteX3" y="connsiteY3"/>
              </a:cxn>
            </a:cxnLst>
            <a:rect l="l" t="t" r="r" b="b"/>
            <a:pathLst>
              <a:path w="381000" h="1739900">
                <a:moveTo>
                  <a:pt x="381000" y="1739900"/>
                </a:moveTo>
                <a:cubicBezTo>
                  <a:pt x="342900" y="1625600"/>
                  <a:pt x="177800" y="1168400"/>
                  <a:pt x="152400" y="901700"/>
                </a:cubicBezTo>
                <a:cubicBezTo>
                  <a:pt x="127000" y="635000"/>
                  <a:pt x="254001" y="279400"/>
                  <a:pt x="228601" y="139700"/>
                </a:cubicBezTo>
                <a:cubicBezTo>
                  <a:pt x="203201" y="0"/>
                  <a:pt x="63500" y="95250"/>
                  <a:pt x="0" y="63500"/>
                </a:cubicBezTo>
              </a:path>
            </a:pathLst>
          </a:custGeom>
          <a:ln w="635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0" name="Freeform 29"/>
          <p:cNvSpPr/>
          <p:nvPr/>
        </p:nvSpPr>
        <p:spPr>
          <a:xfrm>
            <a:off x="5767388" y="4062413"/>
            <a:ext cx="149225" cy="1476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6" name="Freeform 25"/>
          <p:cNvSpPr/>
          <p:nvPr/>
        </p:nvSpPr>
        <p:spPr>
          <a:xfrm>
            <a:off x="4505325" y="4645025"/>
            <a:ext cx="2038350" cy="628650"/>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254" h="838201">
                <a:moveTo>
                  <a:pt x="46255" y="838201"/>
                </a:moveTo>
                <a:cubicBezTo>
                  <a:pt x="49555" y="755768"/>
                  <a:pt x="0" y="579928"/>
                  <a:pt x="66053" y="496000"/>
                </a:cubicBezTo>
                <a:cubicBezTo>
                  <a:pt x="132106" y="412072"/>
                  <a:pt x="334995" y="391411"/>
                  <a:pt x="442571" y="334635"/>
                </a:cubicBezTo>
                <a:cubicBezTo>
                  <a:pt x="550147" y="277859"/>
                  <a:pt x="586006" y="155341"/>
                  <a:pt x="711512" y="155341"/>
                </a:cubicBezTo>
                <a:cubicBezTo>
                  <a:pt x="837018" y="155341"/>
                  <a:pt x="1052482" y="310776"/>
                  <a:pt x="1195606" y="334635"/>
                </a:cubicBezTo>
                <a:cubicBezTo>
                  <a:pt x="1338730" y="358494"/>
                  <a:pt x="1482414" y="341568"/>
                  <a:pt x="1570255" y="298496"/>
                </a:cubicBezTo>
                <a:cubicBezTo>
                  <a:pt x="1658096" y="255424"/>
                  <a:pt x="1621054" y="125949"/>
                  <a:pt x="1722654" y="76200"/>
                </a:cubicBezTo>
                <a:cubicBezTo>
                  <a:pt x="1824254" y="26451"/>
                  <a:pt x="2040154" y="0"/>
                  <a:pt x="2179854" y="0"/>
                </a:cubicBezTo>
                <a:cubicBezTo>
                  <a:pt x="2319554" y="0"/>
                  <a:pt x="2471954" y="38100"/>
                  <a:pt x="2560854" y="76200"/>
                </a:cubicBezTo>
                <a:cubicBezTo>
                  <a:pt x="2649754" y="114300"/>
                  <a:pt x="2684430" y="212958"/>
                  <a:pt x="2713254" y="22860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65" name="Freeform 64"/>
          <p:cNvSpPr/>
          <p:nvPr/>
        </p:nvSpPr>
        <p:spPr>
          <a:xfrm>
            <a:off x="5678488" y="3686175"/>
            <a:ext cx="198437" cy="935038"/>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200 w 457200"/>
              <a:gd name="connsiteY0" fmla="*/ 1816100 h 1816100"/>
              <a:gd name="connsiteX1" fmla="*/ 228599 w 457200"/>
              <a:gd name="connsiteY1" fmla="*/ 901700 h 1816100"/>
              <a:gd name="connsiteX2" fmla="*/ 304800 w 457200"/>
              <a:gd name="connsiteY2" fmla="*/ 139700 h 1816100"/>
              <a:gd name="connsiteX3" fmla="*/ 0 w 457200"/>
              <a:gd name="connsiteY3" fmla="*/ 63500 h 1816100"/>
              <a:gd name="connsiteX0" fmla="*/ 381001 w 381001"/>
              <a:gd name="connsiteY0" fmla="*/ 1816100 h 1816100"/>
              <a:gd name="connsiteX1" fmla="*/ 152400 w 381001"/>
              <a:gd name="connsiteY1" fmla="*/ 901700 h 1816100"/>
              <a:gd name="connsiteX2" fmla="*/ 228601 w 381001"/>
              <a:gd name="connsiteY2" fmla="*/ 139700 h 1816100"/>
              <a:gd name="connsiteX3" fmla="*/ 0 w 381001"/>
              <a:gd name="connsiteY3" fmla="*/ 63500 h 1816100"/>
              <a:gd name="connsiteX0" fmla="*/ 381000 w 381000"/>
              <a:gd name="connsiteY0" fmla="*/ 1739900 h 1739900"/>
              <a:gd name="connsiteX1" fmla="*/ 152400 w 381000"/>
              <a:gd name="connsiteY1" fmla="*/ 901700 h 1739900"/>
              <a:gd name="connsiteX2" fmla="*/ 228601 w 381000"/>
              <a:gd name="connsiteY2" fmla="*/ 139700 h 1739900"/>
              <a:gd name="connsiteX3" fmla="*/ 0 w 381000"/>
              <a:gd name="connsiteY3" fmla="*/ 63500 h 1739900"/>
              <a:gd name="connsiteX0" fmla="*/ 254000 w 254000"/>
              <a:gd name="connsiteY0" fmla="*/ 1600200 h 1600200"/>
              <a:gd name="connsiteX1" fmla="*/ 25400 w 254000"/>
              <a:gd name="connsiteY1" fmla="*/ 762000 h 1600200"/>
              <a:gd name="connsiteX2" fmla="*/ 101601 w 254000"/>
              <a:gd name="connsiteY2" fmla="*/ 0 h 1600200"/>
              <a:gd name="connsiteX0" fmla="*/ 265284 w 265284"/>
              <a:gd name="connsiteY0" fmla="*/ 1244366 h 1244366"/>
              <a:gd name="connsiteX1" fmla="*/ 36684 w 265284"/>
              <a:gd name="connsiteY1" fmla="*/ 406166 h 1244366"/>
              <a:gd name="connsiteX2" fmla="*/ 45181 w 265284"/>
              <a:gd name="connsiteY2" fmla="*/ 0 h 1244366"/>
            </a:gdLst>
            <a:ahLst/>
            <a:cxnLst>
              <a:cxn ang="0">
                <a:pos x="connsiteX0" y="connsiteY0"/>
              </a:cxn>
              <a:cxn ang="0">
                <a:pos x="connsiteX1" y="connsiteY1"/>
              </a:cxn>
              <a:cxn ang="0">
                <a:pos x="connsiteX2" y="connsiteY2"/>
              </a:cxn>
            </a:cxnLst>
            <a:rect l="l" t="t" r="r" b="b"/>
            <a:pathLst>
              <a:path w="265284" h="1244366">
                <a:moveTo>
                  <a:pt x="265284" y="1244366"/>
                </a:moveTo>
                <a:cubicBezTo>
                  <a:pt x="227184" y="1130066"/>
                  <a:pt x="73368" y="613560"/>
                  <a:pt x="36684" y="406166"/>
                </a:cubicBezTo>
                <a:cubicBezTo>
                  <a:pt x="0" y="198772"/>
                  <a:pt x="70581" y="139700"/>
                  <a:pt x="45181" y="0"/>
                </a:cubicBezTo>
              </a:path>
            </a:pathLst>
          </a:custGeom>
          <a:ln w="76200" cap="rnd">
            <a:solidFill>
              <a:srgbClr val="A50021"/>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68" name="Freeform 67"/>
          <p:cNvSpPr/>
          <p:nvPr/>
        </p:nvSpPr>
        <p:spPr>
          <a:xfrm flipV="1">
            <a:off x="7089775" y="3017838"/>
            <a:ext cx="393700" cy="182562"/>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269422"/>
              <a:gd name="connsiteY0" fmla="*/ 197224 h 197224"/>
              <a:gd name="connsiteX1" fmla="*/ 71718 w 269422"/>
              <a:gd name="connsiteY1" fmla="*/ 71718 h 197224"/>
              <a:gd name="connsiteX2" fmla="*/ 269422 w 269422"/>
              <a:gd name="connsiteY2" fmla="*/ 0 h 197224"/>
              <a:gd name="connsiteX0" fmla="*/ 0 w 197704"/>
              <a:gd name="connsiteY0" fmla="*/ 71718 h 71718"/>
              <a:gd name="connsiteX1" fmla="*/ 197704 w 197704"/>
              <a:gd name="connsiteY1" fmla="*/ 0 h 71718"/>
              <a:gd name="connsiteX0" fmla="*/ 0 w 199261"/>
              <a:gd name="connsiteY0" fmla="*/ 178737 h 178737"/>
              <a:gd name="connsiteX1" fmla="*/ 199261 w 199261"/>
              <a:gd name="connsiteY1" fmla="*/ 0 h 178737"/>
              <a:gd name="connsiteX0" fmla="*/ 0 w 199261"/>
              <a:gd name="connsiteY0" fmla="*/ 197225 h 197225"/>
              <a:gd name="connsiteX1" fmla="*/ 119743 w 199261"/>
              <a:gd name="connsiteY1" fmla="*/ 0 h 197225"/>
              <a:gd name="connsiteX2" fmla="*/ 199261 w 199261"/>
              <a:gd name="connsiteY2" fmla="*/ 18488 h 197225"/>
              <a:gd name="connsiteX0" fmla="*/ 0 w 119743"/>
              <a:gd name="connsiteY0" fmla="*/ 197225 h 197225"/>
              <a:gd name="connsiteX1" fmla="*/ 119743 w 119743"/>
              <a:gd name="connsiteY1" fmla="*/ 0 h 197225"/>
              <a:gd name="connsiteX0" fmla="*/ 0 w 209551"/>
              <a:gd name="connsiteY0" fmla="*/ 295838 h 295838"/>
              <a:gd name="connsiteX1" fmla="*/ 209551 w 209551"/>
              <a:gd name="connsiteY1" fmla="*/ 0 h 295838"/>
              <a:gd name="connsiteX0" fmla="*/ 0 w 209551"/>
              <a:gd name="connsiteY0" fmla="*/ 295838 h 295838"/>
              <a:gd name="connsiteX1" fmla="*/ 119743 w 209551"/>
              <a:gd name="connsiteY1" fmla="*/ 98613 h 295838"/>
              <a:gd name="connsiteX2" fmla="*/ 209551 w 209551"/>
              <a:gd name="connsiteY2" fmla="*/ 0 h 295838"/>
              <a:gd name="connsiteX0" fmla="*/ 29000 w 118808"/>
              <a:gd name="connsiteY0" fmla="*/ 98613 h 144838"/>
              <a:gd name="connsiteX1" fmla="*/ 118808 w 118808"/>
              <a:gd name="connsiteY1" fmla="*/ 0 h 144838"/>
              <a:gd name="connsiteX0" fmla="*/ 98851 w 188659"/>
              <a:gd name="connsiteY0" fmla="*/ 98613 h 255779"/>
              <a:gd name="connsiteX1" fmla="*/ 24119 w 188659"/>
              <a:gd name="connsiteY1" fmla="*/ 228035 h 255779"/>
              <a:gd name="connsiteX2" fmla="*/ 188659 w 188659"/>
              <a:gd name="connsiteY2" fmla="*/ 0 h 255779"/>
              <a:gd name="connsiteX0" fmla="*/ 24119 w 188659"/>
              <a:gd name="connsiteY0" fmla="*/ 228035 h 255779"/>
              <a:gd name="connsiteX1" fmla="*/ 188659 w 188659"/>
              <a:gd name="connsiteY1" fmla="*/ 0 h 255779"/>
            </a:gdLst>
            <a:ahLst/>
            <a:cxnLst>
              <a:cxn ang="0">
                <a:pos x="connsiteX0" y="connsiteY0"/>
              </a:cxn>
              <a:cxn ang="0">
                <a:pos x="connsiteX1" y="connsiteY1"/>
              </a:cxn>
            </a:cxnLst>
            <a:rect l="l" t="t" r="r" b="b"/>
            <a:pathLst>
              <a:path w="188659" h="255779">
                <a:moveTo>
                  <a:pt x="24119" y="228035"/>
                </a:moveTo>
                <a:cubicBezTo>
                  <a:pt x="0" y="255779"/>
                  <a:pt x="118809" y="98613"/>
                  <a:pt x="188659" y="0"/>
                </a:cubicBezTo>
              </a:path>
            </a:pathLst>
          </a:custGeom>
          <a:ln w="63500" cap="rnd">
            <a:solidFill>
              <a:srgbClr val="A50021"/>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75" name="Freeform 74"/>
          <p:cNvSpPr/>
          <p:nvPr/>
        </p:nvSpPr>
        <p:spPr>
          <a:xfrm>
            <a:off x="4516438" y="4648200"/>
            <a:ext cx="2036762" cy="628650"/>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254" h="838201">
                <a:moveTo>
                  <a:pt x="46255" y="838201"/>
                </a:moveTo>
                <a:cubicBezTo>
                  <a:pt x="49555" y="755768"/>
                  <a:pt x="0" y="579928"/>
                  <a:pt x="66053" y="496000"/>
                </a:cubicBezTo>
                <a:cubicBezTo>
                  <a:pt x="132106" y="412072"/>
                  <a:pt x="334995" y="391411"/>
                  <a:pt x="442571" y="334635"/>
                </a:cubicBezTo>
                <a:cubicBezTo>
                  <a:pt x="550147" y="277859"/>
                  <a:pt x="586006" y="155341"/>
                  <a:pt x="711512" y="155341"/>
                </a:cubicBezTo>
                <a:cubicBezTo>
                  <a:pt x="837018" y="155341"/>
                  <a:pt x="1052482" y="310776"/>
                  <a:pt x="1195606" y="334635"/>
                </a:cubicBezTo>
                <a:cubicBezTo>
                  <a:pt x="1338730" y="358494"/>
                  <a:pt x="1482414" y="341568"/>
                  <a:pt x="1570255" y="298496"/>
                </a:cubicBezTo>
                <a:cubicBezTo>
                  <a:pt x="1658096" y="255424"/>
                  <a:pt x="1621054" y="125949"/>
                  <a:pt x="1722654" y="76200"/>
                </a:cubicBezTo>
                <a:cubicBezTo>
                  <a:pt x="1824254" y="26451"/>
                  <a:pt x="2040154" y="0"/>
                  <a:pt x="2179854" y="0"/>
                </a:cubicBezTo>
                <a:cubicBezTo>
                  <a:pt x="2319554" y="0"/>
                  <a:pt x="2471954" y="38100"/>
                  <a:pt x="2560854" y="76200"/>
                </a:cubicBezTo>
                <a:cubicBezTo>
                  <a:pt x="2649754" y="114300"/>
                  <a:pt x="2684430" y="212958"/>
                  <a:pt x="2713254" y="228600"/>
                </a:cubicBezTo>
              </a:path>
            </a:pathLst>
          </a:custGeom>
          <a:ln w="63500" cap="rnd">
            <a:solidFill>
              <a:srgbClr val="A50021"/>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60" name="Rectangle 59"/>
          <p:cNvSpPr/>
          <p:nvPr/>
        </p:nvSpPr>
        <p:spPr>
          <a:xfrm>
            <a:off x="7620000" y="16002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6" name="Rectangle 65"/>
          <p:cNvSpPr/>
          <p:nvPr/>
        </p:nvSpPr>
        <p:spPr>
          <a:xfrm>
            <a:off x="8229600" y="1143000"/>
            <a:ext cx="3810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buFont typeface="Arial" pitchFamily="34" charset="0"/>
              <a:buChar cha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1" name="Rectangle 70"/>
          <p:cNvSpPr/>
          <p:nvPr/>
        </p:nvSpPr>
        <p:spPr>
          <a:xfrm>
            <a:off x="8001000" y="19812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4" name="Rectangle 93"/>
          <p:cNvSpPr/>
          <p:nvPr/>
        </p:nvSpPr>
        <p:spPr>
          <a:xfrm>
            <a:off x="7696200" y="27432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buFont typeface="Arial" pitchFamily="34" charset="0"/>
              <a:buChar cha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5" name="Rectangle 94"/>
          <p:cNvSpPr/>
          <p:nvPr/>
        </p:nvSpPr>
        <p:spPr>
          <a:xfrm>
            <a:off x="6934200" y="43434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buFont typeface="Arial" pitchFamily="34" charset="0"/>
              <a:buChar cha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6" name="Rectangle 95"/>
          <p:cNvSpPr/>
          <p:nvPr/>
        </p:nvSpPr>
        <p:spPr>
          <a:xfrm>
            <a:off x="4419600" y="47244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buFont typeface="Arial" pitchFamily="34" charset="0"/>
              <a:buChar cha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7" name="Rectangle 96"/>
          <p:cNvSpPr/>
          <p:nvPr/>
        </p:nvSpPr>
        <p:spPr>
          <a:xfrm>
            <a:off x="5791200" y="32766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buFont typeface="Arial" pitchFamily="34" charset="0"/>
              <a:buChar cha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9" name="Rectangle 98"/>
          <p:cNvSpPr/>
          <p:nvPr/>
        </p:nvSpPr>
        <p:spPr>
          <a:xfrm>
            <a:off x="6324600" y="19050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buFont typeface="Arial" pitchFamily="34" charset="0"/>
              <a:buChar cha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0" name="Rectangle 99"/>
          <p:cNvSpPr/>
          <p:nvPr/>
        </p:nvSpPr>
        <p:spPr>
          <a:xfrm>
            <a:off x="7620000" y="2057400"/>
            <a:ext cx="304800"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buFont typeface="Arial" pitchFamily="34" charset="0"/>
              <a:buChar cha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72" descr="Interstate_bkgrnd_tecate.jpg"/>
          <p:cNvPicPr>
            <a:picLocks noGrp="1" noChangeAspect="1"/>
          </p:cNvPicPr>
          <p:nvPr>
            <p:ph idx="1"/>
          </p:nvPr>
        </p:nvPicPr>
        <p:blipFill>
          <a:blip r:embed="rId2" cstate="print"/>
          <a:srcRect/>
          <a:stretch>
            <a:fillRect/>
          </a:stretch>
        </p:blipFill>
        <p:spPr>
          <a:xfrm>
            <a:off x="228600" y="201613"/>
            <a:ext cx="8748713" cy="6407150"/>
          </a:xfrm>
        </p:spPr>
      </p:pic>
      <p:sp>
        <p:nvSpPr>
          <p:cNvPr id="27" name="Freeform 26"/>
          <p:cNvSpPr/>
          <p:nvPr/>
        </p:nvSpPr>
        <p:spPr>
          <a:xfrm>
            <a:off x="4972050" y="4314825"/>
            <a:ext cx="350838" cy="5445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382494 w 510241"/>
              <a:gd name="connsiteY0" fmla="*/ 609600 h 609600"/>
              <a:gd name="connsiteX1" fmla="*/ 454212 w 510241"/>
              <a:gd name="connsiteY1" fmla="*/ 484094 h 609600"/>
              <a:gd name="connsiteX2" fmla="*/ 46318 w 510241"/>
              <a:gd name="connsiteY2" fmla="*/ 0 h 609600"/>
              <a:gd name="connsiteX0" fmla="*/ 382494 w 401917"/>
              <a:gd name="connsiteY0" fmla="*/ 609600 h 609600"/>
              <a:gd name="connsiteX1" fmla="*/ 274919 w 401917"/>
              <a:gd name="connsiteY1" fmla="*/ 381000 h 609600"/>
              <a:gd name="connsiteX2" fmla="*/ 46318 w 401917"/>
              <a:gd name="connsiteY2" fmla="*/ 0 h 609600"/>
              <a:gd name="connsiteX0" fmla="*/ 427319 w 446742"/>
              <a:gd name="connsiteY0" fmla="*/ 609600 h 609600"/>
              <a:gd name="connsiteX1" fmla="*/ 274919 w 446742"/>
              <a:gd name="connsiteY1" fmla="*/ 381000 h 609600"/>
              <a:gd name="connsiteX2" fmla="*/ 46318 w 446742"/>
              <a:gd name="connsiteY2" fmla="*/ 0 h 609600"/>
              <a:gd name="connsiteX0" fmla="*/ 427319 w 446742"/>
              <a:gd name="connsiteY0" fmla="*/ 609600 h 609600"/>
              <a:gd name="connsiteX1" fmla="*/ 351118 w 446742"/>
              <a:gd name="connsiteY1" fmla="*/ 381000 h 609600"/>
              <a:gd name="connsiteX2" fmla="*/ 46318 w 446742"/>
              <a:gd name="connsiteY2" fmla="*/ 0 h 609600"/>
              <a:gd name="connsiteX0" fmla="*/ 427319 w 427319"/>
              <a:gd name="connsiteY0" fmla="*/ 609600 h 782171"/>
              <a:gd name="connsiteX1" fmla="*/ 369047 w 427319"/>
              <a:gd name="connsiteY1" fmla="*/ 744071 h 782171"/>
              <a:gd name="connsiteX2" fmla="*/ 351118 w 427319"/>
              <a:gd name="connsiteY2" fmla="*/ 381000 h 782171"/>
              <a:gd name="connsiteX3" fmla="*/ 46318 w 427319"/>
              <a:gd name="connsiteY3" fmla="*/ 0 h 782171"/>
              <a:gd name="connsiteX0" fmla="*/ 369047 w 404906"/>
              <a:gd name="connsiteY0" fmla="*/ 744071 h 744071"/>
              <a:gd name="connsiteX1" fmla="*/ 351118 w 404906"/>
              <a:gd name="connsiteY1" fmla="*/ 381000 h 744071"/>
              <a:gd name="connsiteX2" fmla="*/ 46318 w 404906"/>
              <a:gd name="connsiteY2" fmla="*/ 0 h 744071"/>
              <a:gd name="connsiteX0" fmla="*/ 445248 w 445248"/>
              <a:gd name="connsiteY0" fmla="*/ 820271 h 820271"/>
              <a:gd name="connsiteX1" fmla="*/ 351118 w 445248"/>
              <a:gd name="connsiteY1" fmla="*/ 381000 h 820271"/>
              <a:gd name="connsiteX2" fmla="*/ 46318 w 445248"/>
              <a:gd name="connsiteY2" fmla="*/ 0 h 820271"/>
              <a:gd name="connsiteX0" fmla="*/ 445248 w 445248"/>
              <a:gd name="connsiteY0" fmla="*/ 820271 h 820271"/>
              <a:gd name="connsiteX1" fmla="*/ 391461 w 445248"/>
              <a:gd name="connsiteY1" fmla="*/ 725927 h 820271"/>
              <a:gd name="connsiteX2" fmla="*/ 351118 w 445248"/>
              <a:gd name="connsiteY2" fmla="*/ 381000 h 820271"/>
              <a:gd name="connsiteX3" fmla="*/ 46318 w 445248"/>
              <a:gd name="connsiteY3" fmla="*/ 0 h 820271"/>
              <a:gd name="connsiteX0" fmla="*/ 445248 w 445248"/>
              <a:gd name="connsiteY0" fmla="*/ 820271 h 820271"/>
              <a:gd name="connsiteX1" fmla="*/ 351118 w 445248"/>
              <a:gd name="connsiteY1" fmla="*/ 381000 h 820271"/>
              <a:gd name="connsiteX2" fmla="*/ 46318 w 445248"/>
              <a:gd name="connsiteY2" fmla="*/ 0 h 820271"/>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67661"/>
              <a:gd name="connsiteY0" fmla="*/ 725927 h 725927"/>
              <a:gd name="connsiteX1" fmla="*/ 351118 w 467661"/>
              <a:gd name="connsiteY1" fmla="*/ 381000 h 725927"/>
              <a:gd name="connsiteX2" fmla="*/ 46318 w 467661"/>
              <a:gd name="connsiteY2" fmla="*/ 0 h 725927"/>
            </a:gdLst>
            <a:ahLst/>
            <a:cxnLst>
              <a:cxn ang="0">
                <a:pos x="connsiteX0" y="connsiteY0"/>
              </a:cxn>
              <a:cxn ang="0">
                <a:pos x="connsiteX1" y="connsiteY1"/>
              </a:cxn>
              <a:cxn ang="0">
                <a:pos x="connsiteX2" y="connsiteY2"/>
              </a:cxn>
            </a:cxnLst>
            <a:rect l="l" t="t" r="r" b="b"/>
            <a:pathLst>
              <a:path w="467661" h="725927">
                <a:moveTo>
                  <a:pt x="467661" y="725927"/>
                </a:moveTo>
                <a:cubicBezTo>
                  <a:pt x="443381" y="638192"/>
                  <a:pt x="421342" y="514688"/>
                  <a:pt x="351118" y="381000"/>
                </a:cubicBezTo>
                <a:cubicBezTo>
                  <a:pt x="293594" y="260012"/>
                  <a:pt x="0" y="19423"/>
                  <a:pt x="4631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1" name="Freeform 30"/>
          <p:cNvSpPr/>
          <p:nvPr/>
        </p:nvSpPr>
        <p:spPr>
          <a:xfrm>
            <a:off x="4778375" y="2686050"/>
            <a:ext cx="2051050" cy="638175"/>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5035 w 347363"/>
              <a:gd name="connsiteY0" fmla="*/ 276113 h 333431"/>
              <a:gd name="connsiteX1" fmla="*/ 15103 w 347363"/>
              <a:gd name="connsiteY1" fmla="*/ 276113 h 333431"/>
              <a:gd name="connsiteX2" fmla="*/ 95651 w 347363"/>
              <a:gd name="connsiteY2" fmla="*/ 315558 h 333431"/>
              <a:gd name="connsiteX3" fmla="*/ 226541 w 347363"/>
              <a:gd name="connsiteY3" fmla="*/ 157779 h 333431"/>
              <a:gd name="connsiteX4" fmla="*/ 347363 w 347363"/>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28219 w 349041"/>
              <a:gd name="connsiteY3" fmla="*/ 157779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407596"/>
              <a:gd name="connsiteX1" fmla="*/ 16781 w 349041"/>
              <a:gd name="connsiteY1" fmla="*/ 276113 h 407596"/>
              <a:gd name="connsiteX2" fmla="*/ 107397 w 349041"/>
              <a:gd name="connsiteY2" fmla="*/ 315558 h 407596"/>
              <a:gd name="connsiteX3" fmla="*/ 157740 w 349041"/>
              <a:gd name="connsiteY3" fmla="*/ 394448 h 407596"/>
              <a:gd name="connsiteX4" fmla="*/ 288630 w 349041"/>
              <a:gd name="connsiteY4" fmla="*/ 236668 h 407596"/>
              <a:gd name="connsiteX5" fmla="*/ 349041 w 349041"/>
              <a:gd name="connsiteY5" fmla="*/ 0 h 407596"/>
              <a:gd name="connsiteX0" fmla="*/ 6713 w 349041"/>
              <a:gd name="connsiteY0" fmla="*/ 276113 h 401022"/>
              <a:gd name="connsiteX1" fmla="*/ 16781 w 349041"/>
              <a:gd name="connsiteY1" fmla="*/ 276113 h 401022"/>
              <a:gd name="connsiteX2" fmla="*/ 107397 w 349041"/>
              <a:gd name="connsiteY2" fmla="*/ 315558 h 401022"/>
              <a:gd name="connsiteX3" fmla="*/ 157740 w 349041"/>
              <a:gd name="connsiteY3" fmla="*/ 394448 h 401022"/>
              <a:gd name="connsiteX4" fmla="*/ 218151 w 349041"/>
              <a:gd name="connsiteY4" fmla="*/ 276113 h 401022"/>
              <a:gd name="connsiteX5" fmla="*/ 288630 w 349041"/>
              <a:gd name="connsiteY5" fmla="*/ 236668 h 401022"/>
              <a:gd name="connsiteX6" fmla="*/ 349041 w 349041"/>
              <a:gd name="connsiteY6" fmla="*/ 0 h 401022"/>
              <a:gd name="connsiteX0" fmla="*/ 8391 w 350719"/>
              <a:gd name="connsiteY0" fmla="*/ 276113 h 453615"/>
              <a:gd name="connsiteX1" fmla="*/ 18459 w 350719"/>
              <a:gd name="connsiteY1" fmla="*/ 276113 h 453615"/>
              <a:gd name="connsiteX2" fmla="*/ 119144 w 350719"/>
              <a:gd name="connsiteY2" fmla="*/ 433893 h 453615"/>
              <a:gd name="connsiteX3" fmla="*/ 159418 w 350719"/>
              <a:gd name="connsiteY3" fmla="*/ 394448 h 453615"/>
              <a:gd name="connsiteX4" fmla="*/ 219829 w 350719"/>
              <a:gd name="connsiteY4" fmla="*/ 276113 h 453615"/>
              <a:gd name="connsiteX5" fmla="*/ 290308 w 350719"/>
              <a:gd name="connsiteY5" fmla="*/ 236668 h 453615"/>
              <a:gd name="connsiteX6" fmla="*/ 350719 w 350719"/>
              <a:gd name="connsiteY6" fmla="*/ 0 h 453615"/>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276113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300377 w 350719"/>
              <a:gd name="connsiteY6" fmla="*/ 236669 h 447041"/>
              <a:gd name="connsiteX7" fmla="*/ 350719 w 350719"/>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36669 h 447041"/>
              <a:gd name="connsiteX7" fmla="*/ 360788 w 360788"/>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39281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84021"/>
              <a:gd name="connsiteX1" fmla="*/ 18459 w 360788"/>
              <a:gd name="connsiteY1" fmla="*/ 276113 h 484021"/>
              <a:gd name="connsiteX2" fmla="*/ 109075 w 360788"/>
              <a:gd name="connsiteY2" fmla="*/ 315559 h 484021"/>
              <a:gd name="connsiteX3" fmla="*/ 129212 w 360788"/>
              <a:gd name="connsiteY3" fmla="*/ 433893 h 484021"/>
              <a:gd name="connsiteX4" fmla="*/ 159418 w 360788"/>
              <a:gd name="connsiteY4" fmla="*/ 394448 h 484021"/>
              <a:gd name="connsiteX5" fmla="*/ 219829 w 360788"/>
              <a:gd name="connsiteY5" fmla="*/ 315559 h 484021"/>
              <a:gd name="connsiteX6" fmla="*/ 300377 w 360788"/>
              <a:gd name="connsiteY6" fmla="*/ 276114 h 484021"/>
              <a:gd name="connsiteX7" fmla="*/ 360788 w 360788"/>
              <a:gd name="connsiteY7" fmla="*/ 0 h 484021"/>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39281 w 360788"/>
              <a:gd name="connsiteY4" fmla="*/ 394447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19829 w 360788"/>
              <a:gd name="connsiteY4" fmla="*/ 355003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788" h="440467">
                <a:moveTo>
                  <a:pt x="8391" y="276113"/>
                </a:moveTo>
                <a:cubicBezTo>
                  <a:pt x="10156" y="274264"/>
                  <a:pt x="0" y="249816"/>
                  <a:pt x="18459" y="276113"/>
                </a:cubicBezTo>
                <a:cubicBezTo>
                  <a:pt x="29457" y="292379"/>
                  <a:pt x="96946" y="289260"/>
                  <a:pt x="115405" y="315557"/>
                </a:cubicBezTo>
                <a:cubicBezTo>
                  <a:pt x="122956" y="336925"/>
                  <a:pt x="110544" y="378838"/>
                  <a:pt x="129212" y="433893"/>
                </a:cubicBezTo>
                <a:cubicBezTo>
                  <a:pt x="149349" y="440467"/>
                  <a:pt x="207700" y="341854"/>
                  <a:pt x="236227" y="315557"/>
                </a:cubicBezTo>
                <a:cubicBezTo>
                  <a:pt x="263076" y="295835"/>
                  <a:pt x="278406" y="333758"/>
                  <a:pt x="300377" y="276114"/>
                </a:cubicBezTo>
                <a:cubicBezTo>
                  <a:pt x="340651" y="223521"/>
                  <a:pt x="357572" y="2344"/>
                  <a:pt x="36078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3" name="Freeform 32"/>
          <p:cNvSpPr/>
          <p:nvPr/>
        </p:nvSpPr>
        <p:spPr>
          <a:xfrm flipV="1">
            <a:off x="4760913" y="3573463"/>
            <a:ext cx="630237" cy="4000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129954 w 197224"/>
              <a:gd name="connsiteY1" fmla="*/ 131483 h 197224"/>
              <a:gd name="connsiteX2" fmla="*/ 197224 w 197224"/>
              <a:gd name="connsiteY2" fmla="*/ 0 h 197224"/>
              <a:gd name="connsiteX0" fmla="*/ 0 w 171233"/>
              <a:gd name="connsiteY0" fmla="*/ 230095 h 230095"/>
              <a:gd name="connsiteX1" fmla="*/ 103963 w 171233"/>
              <a:gd name="connsiteY1" fmla="*/ 131483 h 230095"/>
              <a:gd name="connsiteX2" fmla="*/ 171233 w 171233"/>
              <a:gd name="connsiteY2" fmla="*/ 0 h 230095"/>
              <a:gd name="connsiteX0" fmla="*/ 0 w 181935"/>
              <a:gd name="connsiteY0" fmla="*/ 197225 h 197225"/>
              <a:gd name="connsiteX1" fmla="*/ 103963 w 181935"/>
              <a:gd name="connsiteY1" fmla="*/ 98613 h 197225"/>
              <a:gd name="connsiteX2" fmla="*/ 181935 w 181935"/>
              <a:gd name="connsiteY2" fmla="*/ 0 h 19722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Lst>
            <a:ahLst/>
            <a:cxnLst>
              <a:cxn ang="0">
                <a:pos x="connsiteX0" y="connsiteY0"/>
              </a:cxn>
              <a:cxn ang="0">
                <a:pos x="connsiteX1" y="connsiteY1"/>
              </a:cxn>
              <a:cxn ang="0">
                <a:pos x="connsiteX2" y="connsiteY2"/>
              </a:cxn>
            </a:cxnLst>
            <a:rect l="l" t="t" r="r" b="b"/>
            <a:pathLst>
              <a:path w="285898" h="230095">
                <a:moveTo>
                  <a:pt x="0" y="230095"/>
                </a:moveTo>
                <a:cubicBezTo>
                  <a:pt x="19423" y="183777"/>
                  <a:pt x="160276" y="136962"/>
                  <a:pt x="207926" y="98613"/>
                </a:cubicBezTo>
                <a:cubicBezTo>
                  <a:pt x="255576" y="60264"/>
                  <a:pt x="239580" y="19423"/>
                  <a:pt x="285898" y="0"/>
                </a:cubicBezTo>
              </a:path>
            </a:pathLst>
          </a:custGeom>
          <a:ln w="889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4" name="Freeform 33"/>
          <p:cNvSpPr/>
          <p:nvPr/>
        </p:nvSpPr>
        <p:spPr>
          <a:xfrm>
            <a:off x="7381875" y="1941513"/>
            <a:ext cx="257175" cy="5715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 name="connsiteX0" fmla="*/ 0 w 457200"/>
              <a:gd name="connsiteY0" fmla="*/ 0 h 31376"/>
              <a:gd name="connsiteX1" fmla="*/ 152401 w 457200"/>
              <a:gd name="connsiteY1" fmla="*/ 25101 h 31376"/>
              <a:gd name="connsiteX2" fmla="*/ 457200 w 457200"/>
              <a:gd name="connsiteY2" fmla="*/ 31376 h 31376"/>
              <a:gd name="connsiteX0" fmla="*/ 0 w 457200"/>
              <a:gd name="connsiteY0" fmla="*/ 0 h 31376"/>
              <a:gd name="connsiteX1" fmla="*/ 457200 w 457200"/>
              <a:gd name="connsiteY1" fmla="*/ 31376 h 31376"/>
              <a:gd name="connsiteX0" fmla="*/ 60326 w 517526"/>
              <a:gd name="connsiteY0" fmla="*/ 0 h 31376"/>
              <a:gd name="connsiteX1" fmla="*/ 212727 w 517526"/>
              <a:gd name="connsiteY1" fmla="*/ 28238 h 31376"/>
              <a:gd name="connsiteX2" fmla="*/ 517526 w 517526"/>
              <a:gd name="connsiteY2" fmla="*/ 31376 h 31376"/>
              <a:gd name="connsiteX0" fmla="*/ 0 w 152401"/>
              <a:gd name="connsiteY0" fmla="*/ 0 h 28238"/>
              <a:gd name="connsiteX1" fmla="*/ 152401 w 152401"/>
              <a:gd name="connsiteY1" fmla="*/ 28238 h 28238"/>
              <a:gd name="connsiteX0" fmla="*/ 0 w 457199"/>
              <a:gd name="connsiteY0" fmla="*/ 0 h 31376"/>
              <a:gd name="connsiteX1" fmla="*/ 457199 w 457199"/>
              <a:gd name="connsiteY1" fmla="*/ 31376 h 31376"/>
              <a:gd name="connsiteX0" fmla="*/ 0 w 457199"/>
              <a:gd name="connsiteY0" fmla="*/ 0 h 31376"/>
              <a:gd name="connsiteX1" fmla="*/ 457199 w 457199"/>
              <a:gd name="connsiteY1" fmla="*/ 31376 h 31376"/>
              <a:gd name="connsiteX0" fmla="*/ 227009 w 684208"/>
              <a:gd name="connsiteY0" fmla="*/ 0 h 31376"/>
              <a:gd name="connsiteX1" fmla="*/ 684208 w 684208"/>
              <a:gd name="connsiteY1" fmla="*/ 31376 h 31376"/>
            </a:gdLst>
            <a:ahLst/>
            <a:cxnLst>
              <a:cxn ang="0">
                <a:pos x="connsiteX0" y="connsiteY0"/>
              </a:cxn>
              <a:cxn ang="0">
                <a:pos x="connsiteX1" y="connsiteY1"/>
              </a:cxn>
            </a:cxnLst>
            <a:rect l="l" t="t" r="r" b="b"/>
            <a:pathLst>
              <a:path w="684208" h="31376">
                <a:moveTo>
                  <a:pt x="227009" y="0"/>
                </a:moveTo>
                <a:cubicBezTo>
                  <a:pt x="379409" y="10459"/>
                  <a:pt x="0" y="30624"/>
                  <a:pt x="684208" y="31376"/>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5" name="Freeform 34"/>
          <p:cNvSpPr/>
          <p:nvPr/>
        </p:nvSpPr>
        <p:spPr>
          <a:xfrm flipV="1">
            <a:off x="7189788" y="3070225"/>
            <a:ext cx="360362" cy="147638"/>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269422"/>
              <a:gd name="connsiteY0" fmla="*/ 197224 h 197224"/>
              <a:gd name="connsiteX1" fmla="*/ 71718 w 269422"/>
              <a:gd name="connsiteY1" fmla="*/ 71718 h 197224"/>
              <a:gd name="connsiteX2" fmla="*/ 269422 w 269422"/>
              <a:gd name="connsiteY2" fmla="*/ 0 h 197224"/>
              <a:gd name="connsiteX0" fmla="*/ 0 w 197704"/>
              <a:gd name="connsiteY0" fmla="*/ 71718 h 71718"/>
              <a:gd name="connsiteX1" fmla="*/ 197704 w 197704"/>
              <a:gd name="connsiteY1" fmla="*/ 0 h 71718"/>
              <a:gd name="connsiteX0" fmla="*/ 0 w 199261"/>
              <a:gd name="connsiteY0" fmla="*/ 178737 h 178737"/>
              <a:gd name="connsiteX1" fmla="*/ 199261 w 199261"/>
              <a:gd name="connsiteY1" fmla="*/ 0 h 178737"/>
              <a:gd name="connsiteX0" fmla="*/ 0 w 199261"/>
              <a:gd name="connsiteY0" fmla="*/ 197225 h 197225"/>
              <a:gd name="connsiteX1" fmla="*/ 119743 w 199261"/>
              <a:gd name="connsiteY1" fmla="*/ 0 h 197225"/>
              <a:gd name="connsiteX2" fmla="*/ 199261 w 199261"/>
              <a:gd name="connsiteY2" fmla="*/ 18488 h 197225"/>
              <a:gd name="connsiteX0" fmla="*/ 0 w 119743"/>
              <a:gd name="connsiteY0" fmla="*/ 197225 h 197225"/>
              <a:gd name="connsiteX1" fmla="*/ 119743 w 119743"/>
              <a:gd name="connsiteY1" fmla="*/ 0 h 197225"/>
              <a:gd name="connsiteX0" fmla="*/ 0 w 209551"/>
              <a:gd name="connsiteY0" fmla="*/ 295838 h 295838"/>
              <a:gd name="connsiteX1" fmla="*/ 209551 w 209551"/>
              <a:gd name="connsiteY1" fmla="*/ 0 h 295838"/>
              <a:gd name="connsiteX0" fmla="*/ 0 w 209551"/>
              <a:gd name="connsiteY0" fmla="*/ 295838 h 295838"/>
              <a:gd name="connsiteX1" fmla="*/ 119743 w 209551"/>
              <a:gd name="connsiteY1" fmla="*/ 98613 h 295838"/>
              <a:gd name="connsiteX2" fmla="*/ 209551 w 209551"/>
              <a:gd name="connsiteY2" fmla="*/ 0 h 295838"/>
              <a:gd name="connsiteX0" fmla="*/ 29000 w 118808"/>
              <a:gd name="connsiteY0" fmla="*/ 98613 h 144838"/>
              <a:gd name="connsiteX1" fmla="*/ 118808 w 118808"/>
              <a:gd name="connsiteY1" fmla="*/ 0 h 144838"/>
              <a:gd name="connsiteX0" fmla="*/ 98851 w 188659"/>
              <a:gd name="connsiteY0" fmla="*/ 98613 h 255779"/>
              <a:gd name="connsiteX1" fmla="*/ 24119 w 188659"/>
              <a:gd name="connsiteY1" fmla="*/ 228035 h 255779"/>
              <a:gd name="connsiteX2" fmla="*/ 188659 w 188659"/>
              <a:gd name="connsiteY2" fmla="*/ 0 h 255779"/>
              <a:gd name="connsiteX0" fmla="*/ 24119 w 188659"/>
              <a:gd name="connsiteY0" fmla="*/ 228035 h 255779"/>
              <a:gd name="connsiteX1" fmla="*/ 188659 w 188659"/>
              <a:gd name="connsiteY1" fmla="*/ 0 h 255779"/>
            </a:gdLst>
            <a:ahLst/>
            <a:cxnLst>
              <a:cxn ang="0">
                <a:pos x="connsiteX0" y="connsiteY0"/>
              </a:cxn>
              <a:cxn ang="0">
                <a:pos x="connsiteX1" y="connsiteY1"/>
              </a:cxn>
            </a:cxnLst>
            <a:rect l="l" t="t" r="r" b="b"/>
            <a:pathLst>
              <a:path w="188659" h="255779">
                <a:moveTo>
                  <a:pt x="24119" y="228035"/>
                </a:moveTo>
                <a:cubicBezTo>
                  <a:pt x="0" y="255779"/>
                  <a:pt x="118809" y="98613"/>
                  <a:pt x="188659" y="0"/>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6" name="Freeform 35"/>
          <p:cNvSpPr/>
          <p:nvPr/>
        </p:nvSpPr>
        <p:spPr>
          <a:xfrm flipV="1">
            <a:off x="871538" y="5656263"/>
            <a:ext cx="1887537" cy="4206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92038 w 197224"/>
              <a:gd name="connsiteY1" fmla="*/ 89647 h 197224"/>
              <a:gd name="connsiteX2" fmla="*/ 197224 w 197224"/>
              <a:gd name="connsiteY2" fmla="*/ 0 h 197224"/>
              <a:gd name="connsiteX0" fmla="*/ 0 w 215948"/>
              <a:gd name="connsiteY0" fmla="*/ 197224 h 197224"/>
              <a:gd name="connsiteX1" fmla="*/ 92038 w 215948"/>
              <a:gd name="connsiteY1" fmla="*/ 89647 h 197224"/>
              <a:gd name="connsiteX2" fmla="*/ 197224 w 215948"/>
              <a:gd name="connsiteY2" fmla="*/ 0 h 197224"/>
              <a:gd name="connsiteX0" fmla="*/ 0 w 209374"/>
              <a:gd name="connsiteY0" fmla="*/ 197224 h 197224"/>
              <a:gd name="connsiteX1" fmla="*/ 85464 w 209374"/>
              <a:gd name="connsiteY1" fmla="*/ 107577 h 197224"/>
              <a:gd name="connsiteX2" fmla="*/ 197224 w 209374"/>
              <a:gd name="connsiteY2" fmla="*/ 0 h 197224"/>
              <a:gd name="connsiteX0" fmla="*/ 0 w 209374"/>
              <a:gd name="connsiteY0" fmla="*/ 233083 h 233083"/>
              <a:gd name="connsiteX1" fmla="*/ 85464 w 209374"/>
              <a:gd name="connsiteY1" fmla="*/ 143436 h 233083"/>
              <a:gd name="connsiteX2" fmla="*/ 190650 w 209374"/>
              <a:gd name="connsiteY2" fmla="*/ 0 h 233083"/>
              <a:gd name="connsiteX0" fmla="*/ 0 w 195033"/>
              <a:gd name="connsiteY0" fmla="*/ 233083 h 233083"/>
              <a:gd name="connsiteX1" fmla="*/ 85464 w 195033"/>
              <a:gd name="connsiteY1" fmla="*/ 143436 h 233083"/>
              <a:gd name="connsiteX2" fmla="*/ 177502 w 195033"/>
              <a:gd name="connsiteY2" fmla="*/ 80683 h 233083"/>
              <a:gd name="connsiteX3" fmla="*/ 190650 w 195033"/>
              <a:gd name="connsiteY3" fmla="*/ 0 h 233083"/>
              <a:gd name="connsiteX0" fmla="*/ 0 w 190650"/>
              <a:gd name="connsiteY0" fmla="*/ 233083 h 233083"/>
              <a:gd name="connsiteX1" fmla="*/ 85464 w 190650"/>
              <a:gd name="connsiteY1" fmla="*/ 143436 h 233083"/>
              <a:gd name="connsiteX2" fmla="*/ 151205 w 190650"/>
              <a:gd name="connsiteY2" fmla="*/ 116542 h 233083"/>
              <a:gd name="connsiteX3" fmla="*/ 177502 w 190650"/>
              <a:gd name="connsiteY3" fmla="*/ 80683 h 233083"/>
              <a:gd name="connsiteX4" fmla="*/ 190650 w 190650"/>
              <a:gd name="connsiteY4" fmla="*/ 0 h 233083"/>
              <a:gd name="connsiteX0" fmla="*/ 0 w 190650"/>
              <a:gd name="connsiteY0" fmla="*/ 233083 h 418354"/>
              <a:gd name="connsiteX1" fmla="*/ 85464 w 190650"/>
              <a:gd name="connsiteY1" fmla="*/ 143436 h 418354"/>
              <a:gd name="connsiteX2" fmla="*/ 142987 w 190650"/>
              <a:gd name="connsiteY2" fmla="*/ 407895 h 418354"/>
              <a:gd name="connsiteX3" fmla="*/ 177502 w 190650"/>
              <a:gd name="connsiteY3" fmla="*/ 80683 h 418354"/>
              <a:gd name="connsiteX4" fmla="*/ 190650 w 190650"/>
              <a:gd name="connsiteY4" fmla="*/ 0 h 418354"/>
              <a:gd name="connsiteX0" fmla="*/ 0 w 190650"/>
              <a:gd name="connsiteY0" fmla="*/ 233083 h 432548"/>
              <a:gd name="connsiteX1" fmla="*/ 85464 w 190650"/>
              <a:gd name="connsiteY1" fmla="*/ 143436 h 432548"/>
              <a:gd name="connsiteX2" fmla="*/ 142987 w 190650"/>
              <a:gd name="connsiteY2" fmla="*/ 407895 h 432548"/>
              <a:gd name="connsiteX3" fmla="*/ 178734 w 190650"/>
              <a:gd name="connsiteY3" fmla="*/ 291353 h 432548"/>
              <a:gd name="connsiteX4" fmla="*/ 190650 w 190650"/>
              <a:gd name="connsiteY4" fmla="*/ 0 h 432548"/>
              <a:gd name="connsiteX0" fmla="*/ 0 w 196608"/>
              <a:gd name="connsiteY0" fmla="*/ 111098 h 310563"/>
              <a:gd name="connsiteX1" fmla="*/ 85464 w 196608"/>
              <a:gd name="connsiteY1" fmla="*/ 21451 h 310563"/>
              <a:gd name="connsiteX2" fmla="*/ 142987 w 196608"/>
              <a:gd name="connsiteY2" fmla="*/ 285910 h 310563"/>
              <a:gd name="connsiteX3" fmla="*/ 178734 w 196608"/>
              <a:gd name="connsiteY3" fmla="*/ 169368 h 310563"/>
              <a:gd name="connsiteX4" fmla="*/ 196608 w 196608"/>
              <a:gd name="connsiteY4" fmla="*/ 81962 h 310563"/>
              <a:gd name="connsiteX0" fmla="*/ 0 w 196608"/>
              <a:gd name="connsiteY0" fmla="*/ 46318 h 230842"/>
              <a:gd name="connsiteX1" fmla="*/ 83409 w 196608"/>
              <a:gd name="connsiteY1" fmla="*/ 46317 h 230842"/>
              <a:gd name="connsiteX2" fmla="*/ 142987 w 196608"/>
              <a:gd name="connsiteY2" fmla="*/ 221130 h 230842"/>
              <a:gd name="connsiteX3" fmla="*/ 178734 w 196608"/>
              <a:gd name="connsiteY3" fmla="*/ 104588 h 230842"/>
              <a:gd name="connsiteX4" fmla="*/ 196608 w 196608"/>
              <a:gd name="connsiteY4" fmla="*/ 17182 h 230842"/>
              <a:gd name="connsiteX0" fmla="*/ 0 w 196608"/>
              <a:gd name="connsiteY0" fmla="*/ 29136 h 213660"/>
              <a:gd name="connsiteX1" fmla="*/ 47662 w 196608"/>
              <a:gd name="connsiteY1" fmla="*/ 0 h 213660"/>
              <a:gd name="connsiteX2" fmla="*/ 83409 w 196608"/>
              <a:gd name="connsiteY2" fmla="*/ 29135 h 213660"/>
              <a:gd name="connsiteX3" fmla="*/ 142987 w 196608"/>
              <a:gd name="connsiteY3" fmla="*/ 203948 h 213660"/>
              <a:gd name="connsiteX4" fmla="*/ 178734 w 196608"/>
              <a:gd name="connsiteY4" fmla="*/ 87406 h 213660"/>
              <a:gd name="connsiteX5" fmla="*/ 196608 w 196608"/>
              <a:gd name="connsiteY5" fmla="*/ 0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08" h="213660">
                <a:moveTo>
                  <a:pt x="0" y="38848"/>
                </a:moveTo>
                <a:cubicBezTo>
                  <a:pt x="7837" y="39701"/>
                  <a:pt x="32768" y="0"/>
                  <a:pt x="47662" y="9712"/>
                </a:cubicBezTo>
                <a:cubicBezTo>
                  <a:pt x="62556" y="19424"/>
                  <a:pt x="71327" y="54315"/>
                  <a:pt x="89367" y="97118"/>
                </a:cubicBezTo>
                <a:cubicBezTo>
                  <a:pt x="110102" y="122405"/>
                  <a:pt x="128093" y="213660"/>
                  <a:pt x="142987" y="213660"/>
                </a:cubicBezTo>
                <a:cubicBezTo>
                  <a:pt x="157881" y="213660"/>
                  <a:pt x="169797" y="131109"/>
                  <a:pt x="178734" y="97118"/>
                </a:cubicBezTo>
                <a:cubicBezTo>
                  <a:pt x="187671" y="63127"/>
                  <a:pt x="192832" y="20429"/>
                  <a:pt x="196608" y="9712"/>
                </a:cubicBezTo>
              </a:path>
            </a:pathLst>
          </a:custGeom>
          <a:noFill/>
          <a:ln w="63500" cap="rnd">
            <a:solidFill>
              <a:srgbClr val="00CC00"/>
            </a:solidFill>
            <a:prstDash val="sysDot"/>
            <a:tail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8" name="Freeform 37"/>
          <p:cNvSpPr/>
          <p:nvPr/>
        </p:nvSpPr>
        <p:spPr>
          <a:xfrm flipV="1">
            <a:off x="979488" y="454025"/>
            <a:ext cx="114300" cy="400050"/>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63500" cap="rnd">
            <a:solidFill>
              <a:srgbClr val="00CC00"/>
            </a:solidFill>
            <a:prstDash val="sysDot"/>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41" name="TextBox 40"/>
          <p:cNvSpPr txBox="1"/>
          <p:nvPr/>
        </p:nvSpPr>
        <p:spPr>
          <a:xfrm>
            <a:off x="744538" y="1082675"/>
            <a:ext cx="387350"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42" name="TextBox 41"/>
          <p:cNvSpPr txBox="1"/>
          <p:nvPr/>
        </p:nvSpPr>
        <p:spPr>
          <a:xfrm>
            <a:off x="7700963" y="25003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43" name="TextBox 42"/>
          <p:cNvSpPr txBox="1"/>
          <p:nvPr/>
        </p:nvSpPr>
        <p:spPr>
          <a:xfrm>
            <a:off x="4854575" y="4856163"/>
            <a:ext cx="468313" cy="242887"/>
          </a:xfrm>
          <a:prstGeom prst="rect">
            <a:avLst/>
          </a:prstGeom>
          <a:noFill/>
          <a:ln>
            <a:noFill/>
            <a:prstDash val="sysDash"/>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M-10</a:t>
            </a:r>
          </a:p>
        </p:txBody>
      </p:sp>
      <p:sp>
        <p:nvSpPr>
          <p:cNvPr id="44" name="TextBox 43"/>
          <p:cNvSpPr txBox="1"/>
          <p:nvPr/>
        </p:nvSpPr>
        <p:spPr>
          <a:xfrm>
            <a:off x="7558088" y="134937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45" name="TextBox 44"/>
          <p:cNvSpPr txBox="1"/>
          <p:nvPr/>
        </p:nvSpPr>
        <p:spPr>
          <a:xfrm>
            <a:off x="6111875" y="2828925"/>
            <a:ext cx="468313"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46" name="TextBox 45"/>
          <p:cNvSpPr txBox="1"/>
          <p:nvPr/>
        </p:nvSpPr>
        <p:spPr>
          <a:xfrm>
            <a:off x="5075238" y="27416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48" name="TextBox 47"/>
          <p:cNvSpPr txBox="1"/>
          <p:nvPr/>
        </p:nvSpPr>
        <p:spPr>
          <a:xfrm>
            <a:off x="585788" y="484188"/>
            <a:ext cx="457200" cy="377825"/>
          </a:xfrm>
          <a:prstGeom prst="rect">
            <a:avLst/>
          </a:prstGeom>
          <a:noFill/>
          <a:effectLst/>
        </p:spPr>
        <p:txBody>
          <a:bodyPr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49" name="TextBox 48"/>
          <p:cNvSpPr txBox="1"/>
          <p:nvPr/>
        </p:nvSpPr>
        <p:spPr>
          <a:xfrm rot="18351376">
            <a:off x="6527800" y="1819275"/>
            <a:ext cx="668338"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M-71/77</a:t>
            </a:r>
          </a:p>
        </p:txBody>
      </p:sp>
      <p:sp>
        <p:nvSpPr>
          <p:cNvPr id="50" name="TextBox 49"/>
          <p:cNvSpPr txBox="1"/>
          <p:nvPr/>
        </p:nvSpPr>
        <p:spPr>
          <a:xfrm>
            <a:off x="5730875" y="3816350"/>
            <a:ext cx="468313" cy="241300"/>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M-65</a:t>
            </a:r>
          </a:p>
        </p:txBody>
      </p:sp>
      <p:sp>
        <p:nvSpPr>
          <p:cNvPr id="51" name="TextBox 50"/>
          <p:cNvSpPr txBox="1"/>
          <p:nvPr/>
        </p:nvSpPr>
        <p:spPr>
          <a:xfrm>
            <a:off x="4572000" y="3354388"/>
            <a:ext cx="430213"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M-40</a:t>
            </a:r>
          </a:p>
        </p:txBody>
      </p:sp>
      <p:sp>
        <p:nvSpPr>
          <p:cNvPr id="52" name="TextBox 51"/>
          <p:cNvSpPr txBox="1"/>
          <p:nvPr/>
        </p:nvSpPr>
        <p:spPr>
          <a:xfrm>
            <a:off x="4538663" y="420052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M-49</a:t>
            </a:r>
          </a:p>
        </p:txBody>
      </p:sp>
      <p:sp>
        <p:nvSpPr>
          <p:cNvPr id="53" name="TextBox 52"/>
          <p:cNvSpPr txBox="1"/>
          <p:nvPr/>
        </p:nvSpPr>
        <p:spPr>
          <a:xfrm>
            <a:off x="7289800" y="1739900"/>
            <a:ext cx="430213" cy="223838"/>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M-87</a:t>
            </a:r>
          </a:p>
        </p:txBody>
      </p:sp>
      <p:sp>
        <p:nvSpPr>
          <p:cNvPr id="55" name="TextBox 54"/>
          <p:cNvSpPr txBox="1"/>
          <p:nvPr/>
        </p:nvSpPr>
        <p:spPr>
          <a:xfrm>
            <a:off x="955675" y="6046788"/>
            <a:ext cx="666750"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56" name="TextBox 55"/>
          <p:cNvSpPr txBox="1"/>
          <p:nvPr/>
        </p:nvSpPr>
        <p:spPr>
          <a:xfrm>
            <a:off x="6843713" y="3084513"/>
            <a:ext cx="430212" cy="222250"/>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M-64</a:t>
            </a:r>
          </a:p>
        </p:txBody>
      </p:sp>
      <p:sp>
        <p:nvSpPr>
          <p:cNvPr id="57" name="Oval 56"/>
          <p:cNvSpPr/>
          <p:nvPr/>
        </p:nvSpPr>
        <p:spPr>
          <a:xfrm>
            <a:off x="1998663" y="5457825"/>
            <a:ext cx="274637"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58" name="TextBox 57"/>
          <p:cNvSpPr txBox="1"/>
          <p:nvPr/>
        </p:nvSpPr>
        <p:spPr>
          <a:xfrm>
            <a:off x="1616075" y="5349875"/>
            <a:ext cx="454025" cy="222250"/>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M-A1</a:t>
            </a:r>
          </a:p>
        </p:txBody>
      </p:sp>
      <p:sp>
        <p:nvSpPr>
          <p:cNvPr id="63" name="TextBox 62"/>
          <p:cNvSpPr txBox="1"/>
          <p:nvPr/>
        </p:nvSpPr>
        <p:spPr>
          <a:xfrm rot="18439722">
            <a:off x="6300788" y="2019300"/>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M-75</a:t>
            </a:r>
          </a:p>
        </p:txBody>
      </p:sp>
      <p:sp>
        <p:nvSpPr>
          <p:cNvPr id="11291" name="TextBox 77"/>
          <p:cNvSpPr txBox="1">
            <a:spLocks noChangeArrowheads="1"/>
          </p:cNvSpPr>
          <p:nvPr/>
        </p:nvSpPr>
        <p:spPr bwMode="auto">
          <a:xfrm>
            <a:off x="1346200" y="1365250"/>
            <a:ext cx="468313" cy="242888"/>
          </a:xfrm>
          <a:prstGeom prst="rect">
            <a:avLst/>
          </a:prstGeom>
          <a:noFill/>
          <a:ln w="9525">
            <a:noFill/>
            <a:miter lim="800000"/>
            <a:headEnd/>
            <a:tailEnd/>
          </a:ln>
        </p:spPr>
        <p:txBody>
          <a:bodyPr wrap="none" lIns="68636" tIns="34318" rIns="68636" bIns="34318">
            <a:spAutoFit/>
          </a:bodyPr>
          <a:lstStyle/>
          <a:p>
            <a:pPr eaLnBrk="0" hangingPunct="0"/>
            <a:r>
              <a:rPr lang="en-US" sz="1100" b="1">
                <a:solidFill>
                  <a:srgbClr val="00CC00"/>
                </a:solidFill>
                <a:latin typeface="Antique Olive" pitchFamily="34" charset="0"/>
              </a:rPr>
              <a:t>M-84</a:t>
            </a:r>
          </a:p>
        </p:txBody>
      </p:sp>
      <p:sp>
        <p:nvSpPr>
          <p:cNvPr id="79" name="TextBox 78"/>
          <p:cNvSpPr txBox="1"/>
          <p:nvPr/>
        </p:nvSpPr>
        <p:spPr>
          <a:xfrm>
            <a:off x="1093788" y="2452688"/>
            <a:ext cx="549275"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M-580</a:t>
            </a:r>
          </a:p>
        </p:txBody>
      </p:sp>
      <p:sp>
        <p:nvSpPr>
          <p:cNvPr id="80" name="TextBox 79"/>
          <p:cNvSpPr txBox="1"/>
          <p:nvPr/>
        </p:nvSpPr>
        <p:spPr>
          <a:xfrm>
            <a:off x="609600" y="511175"/>
            <a:ext cx="8001000" cy="992188"/>
          </a:xfrm>
          <a:prstGeom prst="rect">
            <a:avLst/>
          </a:prstGeom>
          <a:noFill/>
          <a:effectLst/>
        </p:spPr>
        <p:txBody>
          <a:bodyPr lIns="68636" tIns="34318" rIns="68636" bIns="34318">
            <a:spAutoFit/>
          </a:bodyPr>
          <a:lstStyle/>
          <a:p>
            <a:pPr algn="ctr" eaLnBrk="0" hangingPunct="0">
              <a:defRPr/>
            </a:pPr>
            <a:r>
              <a:rPr lang="en-US" sz="3000" b="1" dirty="0">
                <a:solidFill>
                  <a:srgbClr val="FFFF00"/>
                </a:solidFill>
                <a:effectLst>
                  <a:outerShdw dist="50800" dir="2700000" algn="tl" rotWithShape="0">
                    <a:prstClr val="black"/>
                  </a:outerShdw>
                </a:effectLst>
                <a:latin typeface="Georgia" pitchFamily="18" charset="0"/>
              </a:rPr>
              <a:t>Marine Highway Cooperative Agreements- Sept. 2010</a:t>
            </a:r>
            <a:endParaRPr lang="en-US" sz="3000" b="1" dirty="0">
              <a:solidFill>
                <a:srgbClr val="FFFF00"/>
              </a:solidFill>
              <a:effectLst>
                <a:outerShdw dist="50800" dir="2700000" algn="tl" rotWithShape="0">
                  <a:prstClr val="black"/>
                </a:outerShdw>
              </a:effectLst>
              <a:latin typeface="Georgia" pitchFamily="18" charset="0"/>
            </a:endParaRPr>
          </a:p>
        </p:txBody>
      </p:sp>
      <p:sp>
        <p:nvSpPr>
          <p:cNvPr id="77" name="Freeform 76"/>
          <p:cNvSpPr/>
          <p:nvPr/>
        </p:nvSpPr>
        <p:spPr>
          <a:xfrm>
            <a:off x="4960938" y="5811838"/>
            <a:ext cx="500062" cy="3032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571499 w 571953"/>
              <a:gd name="connsiteY0" fmla="*/ 1739900 h 1739900"/>
              <a:gd name="connsiteX1" fmla="*/ 38100 w 571953"/>
              <a:gd name="connsiteY1" fmla="*/ 220662 h 1739900"/>
              <a:gd name="connsiteX2" fmla="*/ 342899 w 571953"/>
              <a:gd name="connsiteY2" fmla="*/ 901700 h 1739900"/>
              <a:gd name="connsiteX3" fmla="*/ 419100 w 571953"/>
              <a:gd name="connsiteY3" fmla="*/ 139700 h 1739900"/>
              <a:gd name="connsiteX4" fmla="*/ 114300 w 571953"/>
              <a:gd name="connsiteY4" fmla="*/ 63500 h 1739900"/>
              <a:gd name="connsiteX0" fmla="*/ 558799 w 559253"/>
              <a:gd name="connsiteY0" fmla="*/ 1785938 h 1785938"/>
              <a:gd name="connsiteX1" fmla="*/ 25400 w 559253"/>
              <a:gd name="connsiteY1" fmla="*/ 266700 h 1785938"/>
              <a:gd name="connsiteX2" fmla="*/ 406400 w 559253"/>
              <a:gd name="connsiteY2" fmla="*/ 185738 h 1785938"/>
              <a:gd name="connsiteX3" fmla="*/ 101600 w 559253"/>
              <a:gd name="connsiteY3" fmla="*/ 109538 h 1785938"/>
              <a:gd name="connsiteX0" fmla="*/ 1003299 w 1003753"/>
              <a:gd name="connsiteY0" fmla="*/ 1739900 h 1739900"/>
              <a:gd name="connsiteX1" fmla="*/ 88900 w 1003753"/>
              <a:gd name="connsiteY1" fmla="*/ 525462 h 1739900"/>
              <a:gd name="connsiteX2" fmla="*/ 469900 w 1003753"/>
              <a:gd name="connsiteY2" fmla="*/ 220662 h 1739900"/>
              <a:gd name="connsiteX3" fmla="*/ 850900 w 1003753"/>
              <a:gd name="connsiteY3" fmla="*/ 139700 h 1739900"/>
              <a:gd name="connsiteX4" fmla="*/ 546100 w 1003753"/>
              <a:gd name="connsiteY4" fmla="*/ 63500 h 1739900"/>
              <a:gd name="connsiteX0" fmla="*/ 254000 w 787400"/>
              <a:gd name="connsiteY0" fmla="*/ 68262 h 550862"/>
              <a:gd name="connsiteX1" fmla="*/ 25400 w 787400"/>
              <a:gd name="connsiteY1" fmla="*/ 525462 h 550862"/>
              <a:gd name="connsiteX2" fmla="*/ 406400 w 787400"/>
              <a:gd name="connsiteY2" fmla="*/ 220662 h 550862"/>
              <a:gd name="connsiteX3" fmla="*/ 787400 w 787400"/>
              <a:gd name="connsiteY3" fmla="*/ 139700 h 550862"/>
              <a:gd name="connsiteX4" fmla="*/ 482600 w 787400"/>
              <a:gd name="connsiteY4" fmla="*/ 63500 h 550862"/>
              <a:gd name="connsiteX0" fmla="*/ 342900 w 1155700"/>
              <a:gd name="connsiteY0" fmla="*/ 68262 h 742156"/>
              <a:gd name="connsiteX1" fmla="*/ 114300 w 1155700"/>
              <a:gd name="connsiteY1" fmla="*/ 525462 h 742156"/>
              <a:gd name="connsiteX2" fmla="*/ 1028700 w 1155700"/>
              <a:gd name="connsiteY2" fmla="*/ 677862 h 742156"/>
              <a:gd name="connsiteX3" fmla="*/ 876300 w 1155700"/>
              <a:gd name="connsiteY3" fmla="*/ 139700 h 742156"/>
              <a:gd name="connsiteX4" fmla="*/ 571500 w 1155700"/>
              <a:gd name="connsiteY4" fmla="*/ 63500 h 742156"/>
              <a:gd name="connsiteX0" fmla="*/ 495300 w 1333500"/>
              <a:gd name="connsiteY0" fmla="*/ 68262 h 729456"/>
              <a:gd name="connsiteX1" fmla="*/ 114300 w 1333500"/>
              <a:gd name="connsiteY1" fmla="*/ 449262 h 729456"/>
              <a:gd name="connsiteX2" fmla="*/ 1181100 w 1333500"/>
              <a:gd name="connsiteY2" fmla="*/ 677862 h 729456"/>
              <a:gd name="connsiteX3" fmla="*/ 1028700 w 1333500"/>
              <a:gd name="connsiteY3" fmla="*/ 139700 h 729456"/>
              <a:gd name="connsiteX4" fmla="*/ 723900 w 1333500"/>
              <a:gd name="connsiteY4" fmla="*/ 63500 h 729456"/>
              <a:gd name="connsiteX0" fmla="*/ 444500 w 977900"/>
              <a:gd name="connsiteY0" fmla="*/ 68262 h 577056"/>
              <a:gd name="connsiteX1" fmla="*/ 63500 w 977900"/>
              <a:gd name="connsiteY1" fmla="*/ 449262 h 577056"/>
              <a:gd name="connsiteX2" fmla="*/ 825500 w 977900"/>
              <a:gd name="connsiteY2" fmla="*/ 525462 h 577056"/>
              <a:gd name="connsiteX3" fmla="*/ 977900 w 977900"/>
              <a:gd name="connsiteY3" fmla="*/ 139700 h 577056"/>
              <a:gd name="connsiteX4" fmla="*/ 673100 w 977900"/>
              <a:gd name="connsiteY4" fmla="*/ 63500 h 577056"/>
              <a:gd name="connsiteX0" fmla="*/ 444500 w 965200"/>
              <a:gd name="connsiteY0" fmla="*/ 63500 h 571500"/>
              <a:gd name="connsiteX1" fmla="*/ 63500 w 965200"/>
              <a:gd name="connsiteY1" fmla="*/ 444500 h 571500"/>
              <a:gd name="connsiteX2" fmla="*/ 825500 w 965200"/>
              <a:gd name="connsiteY2" fmla="*/ 520700 h 571500"/>
              <a:gd name="connsiteX3" fmla="*/ 901700 w 965200"/>
              <a:gd name="connsiteY3" fmla="*/ 139700 h 571500"/>
              <a:gd name="connsiteX4" fmla="*/ 673100 w 965200"/>
              <a:gd name="connsiteY4" fmla="*/ 58738 h 571500"/>
              <a:gd name="connsiteX0" fmla="*/ 482600 w 1003300"/>
              <a:gd name="connsiteY0" fmla="*/ 63500 h 571500"/>
              <a:gd name="connsiteX1" fmla="*/ 254000 w 1003300"/>
              <a:gd name="connsiteY1" fmla="*/ 139700 h 571500"/>
              <a:gd name="connsiteX2" fmla="*/ 101600 w 1003300"/>
              <a:gd name="connsiteY2" fmla="*/ 444500 h 571500"/>
              <a:gd name="connsiteX3" fmla="*/ 863600 w 1003300"/>
              <a:gd name="connsiteY3" fmla="*/ 520700 h 571500"/>
              <a:gd name="connsiteX4" fmla="*/ 939800 w 1003300"/>
              <a:gd name="connsiteY4" fmla="*/ 139700 h 571500"/>
              <a:gd name="connsiteX5" fmla="*/ 711200 w 1003300"/>
              <a:gd name="connsiteY5" fmla="*/ 58738 h 5715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482600 w 736600"/>
              <a:gd name="connsiteY5" fmla="*/ 58738 h 571500"/>
              <a:gd name="connsiteX0" fmla="*/ 254000 w 736600"/>
              <a:gd name="connsiteY0" fmla="*/ 76200 h 584200"/>
              <a:gd name="connsiteX1" fmla="*/ 25400 w 736600"/>
              <a:gd name="connsiteY1" fmla="*/ 152400 h 584200"/>
              <a:gd name="connsiteX2" fmla="*/ 101600 w 736600"/>
              <a:gd name="connsiteY2" fmla="*/ 457200 h 584200"/>
              <a:gd name="connsiteX3" fmla="*/ 635000 w 736600"/>
              <a:gd name="connsiteY3" fmla="*/ 533400 h 584200"/>
              <a:gd name="connsiteX4" fmla="*/ 711200 w 736600"/>
              <a:gd name="connsiteY4" fmla="*/ 152400 h 584200"/>
              <a:gd name="connsiteX5" fmla="*/ 254000 w 736600"/>
              <a:gd name="connsiteY5" fmla="*/ 0 h 5842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254000 w 736600"/>
              <a:gd name="connsiteY5" fmla="*/ 63500 h 571500"/>
              <a:gd name="connsiteX0" fmla="*/ 254000 w 736600"/>
              <a:gd name="connsiteY0" fmla="*/ 63500 h 584200"/>
              <a:gd name="connsiteX1" fmla="*/ 25400 w 736600"/>
              <a:gd name="connsiteY1" fmla="*/ 139700 h 584200"/>
              <a:gd name="connsiteX2" fmla="*/ 101600 w 736600"/>
              <a:gd name="connsiteY2" fmla="*/ 520700 h 584200"/>
              <a:gd name="connsiteX3" fmla="*/ 635000 w 736600"/>
              <a:gd name="connsiteY3" fmla="*/ 520700 h 584200"/>
              <a:gd name="connsiteX4" fmla="*/ 711200 w 736600"/>
              <a:gd name="connsiteY4" fmla="*/ 139700 h 584200"/>
              <a:gd name="connsiteX5" fmla="*/ 254000 w 736600"/>
              <a:gd name="connsiteY5" fmla="*/ 63500 h 584200"/>
              <a:gd name="connsiteX0" fmla="*/ 266700 w 825500"/>
              <a:gd name="connsiteY0" fmla="*/ 63500 h 584200"/>
              <a:gd name="connsiteX1" fmla="*/ 38100 w 825500"/>
              <a:gd name="connsiteY1" fmla="*/ 139700 h 584200"/>
              <a:gd name="connsiteX2" fmla="*/ 114300 w 825500"/>
              <a:gd name="connsiteY2" fmla="*/ 520700 h 584200"/>
              <a:gd name="connsiteX3" fmla="*/ 723900 w 825500"/>
              <a:gd name="connsiteY3" fmla="*/ 520700 h 584200"/>
              <a:gd name="connsiteX4" fmla="*/ 723900 w 825500"/>
              <a:gd name="connsiteY4" fmla="*/ 139700 h 584200"/>
              <a:gd name="connsiteX5" fmla="*/ 266700 w 825500"/>
              <a:gd name="connsiteY5" fmla="*/ 635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00" h="584200">
                <a:moveTo>
                  <a:pt x="266700" y="63500"/>
                </a:moveTo>
                <a:cubicBezTo>
                  <a:pt x="233892" y="89694"/>
                  <a:pt x="63500" y="63500"/>
                  <a:pt x="38100" y="139700"/>
                </a:cubicBezTo>
                <a:cubicBezTo>
                  <a:pt x="12700" y="215900"/>
                  <a:pt x="0" y="457200"/>
                  <a:pt x="114300" y="520700"/>
                </a:cubicBezTo>
                <a:cubicBezTo>
                  <a:pt x="228600" y="584200"/>
                  <a:pt x="622300" y="584200"/>
                  <a:pt x="723900" y="520700"/>
                </a:cubicBezTo>
                <a:cubicBezTo>
                  <a:pt x="825500" y="457200"/>
                  <a:pt x="711200" y="165894"/>
                  <a:pt x="723900" y="139700"/>
                </a:cubicBezTo>
                <a:cubicBezTo>
                  <a:pt x="685800" y="0"/>
                  <a:pt x="330200" y="95250"/>
                  <a:pt x="266700" y="63500"/>
                </a:cubicBezTo>
              </a:path>
            </a:pathLst>
          </a:custGeom>
          <a:noFill/>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81" name="TextBox 80"/>
          <p:cNvSpPr txBox="1"/>
          <p:nvPr/>
        </p:nvSpPr>
        <p:spPr>
          <a:xfrm>
            <a:off x="4700588" y="564038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M-2</a:t>
            </a:r>
          </a:p>
        </p:txBody>
      </p:sp>
      <p:sp>
        <p:nvSpPr>
          <p:cNvPr id="104" name="Rectangle 103"/>
          <p:cNvSpPr/>
          <p:nvPr/>
        </p:nvSpPr>
        <p:spPr>
          <a:xfrm>
            <a:off x="7404100" y="4541838"/>
            <a:ext cx="1193800" cy="1731962"/>
          </a:xfrm>
          <a:prstGeom prst="rect">
            <a:avLst/>
          </a:prstGeom>
          <a:no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p>
        </p:txBody>
      </p:sp>
      <p:sp>
        <p:nvSpPr>
          <p:cNvPr id="82" name="TextBox 81"/>
          <p:cNvSpPr txBox="1"/>
          <p:nvPr/>
        </p:nvSpPr>
        <p:spPr>
          <a:xfrm>
            <a:off x="7502525" y="4568825"/>
            <a:ext cx="1289050" cy="1635125"/>
          </a:xfrm>
          <a:prstGeom prst="rect">
            <a:avLst/>
          </a:prstGeom>
          <a:noFill/>
          <a:effectLst/>
        </p:spPr>
        <p:txBody>
          <a:bodyPr lIns="68644" tIns="34322" rIns="68644" bIns="34322">
            <a:spAutoFit/>
          </a:bodyPr>
          <a:lstStyle/>
          <a:p>
            <a:pPr eaLnBrk="0" hangingPunct="0">
              <a:spcAft>
                <a:spcPts val="600"/>
              </a:spcAft>
              <a:defRPr/>
            </a:pPr>
            <a:r>
              <a:rPr lang="en-US" sz="950" dirty="0">
                <a:solidFill>
                  <a:srgbClr val="000000"/>
                </a:solidFill>
                <a:effectLst>
                  <a:outerShdw dist="12700" dir="2700000" algn="tl" rotWithShape="0">
                    <a:prstClr val="black"/>
                  </a:outerShdw>
                </a:effectLst>
              </a:rPr>
              <a:t>LEGEND</a:t>
            </a:r>
          </a:p>
          <a:p>
            <a:pPr eaLnBrk="0" hangingPunct="0">
              <a:defRPr/>
            </a:pPr>
            <a:r>
              <a:rPr lang="en-US" sz="950" dirty="0">
                <a:solidFill>
                  <a:srgbClr val="000000"/>
                </a:solidFill>
              </a:rPr>
              <a:t>MH Corridor</a:t>
            </a:r>
          </a:p>
          <a:p>
            <a:pPr eaLnBrk="0" hangingPunct="0">
              <a:defRPr/>
            </a:pPr>
            <a:endParaRPr lang="en-US" sz="950" dirty="0">
              <a:solidFill>
                <a:srgbClr val="000000"/>
              </a:solidFill>
            </a:endParaRPr>
          </a:p>
          <a:p>
            <a:pPr eaLnBrk="0" hangingPunct="0">
              <a:defRPr/>
            </a:pPr>
            <a:r>
              <a:rPr lang="en-US" sz="950" dirty="0">
                <a:solidFill>
                  <a:srgbClr val="000000"/>
                </a:solidFill>
              </a:rPr>
              <a:t>MH Connector</a:t>
            </a:r>
          </a:p>
          <a:p>
            <a:pPr eaLnBrk="0" hangingPunct="0">
              <a:defRPr/>
            </a:pPr>
            <a:endParaRPr lang="en-US" sz="950" dirty="0">
              <a:solidFill>
                <a:srgbClr val="000000"/>
              </a:solidFill>
            </a:endParaRPr>
          </a:p>
          <a:p>
            <a:pPr eaLnBrk="0" hangingPunct="0">
              <a:spcAft>
                <a:spcPts val="200"/>
              </a:spcAft>
              <a:defRPr/>
            </a:pPr>
            <a:r>
              <a:rPr lang="en-US" sz="950" dirty="0">
                <a:solidFill>
                  <a:srgbClr val="000000"/>
                </a:solidFill>
              </a:rPr>
              <a:t>MH Crossing</a:t>
            </a:r>
          </a:p>
          <a:p>
            <a:pPr eaLnBrk="0" hangingPunct="0">
              <a:defRPr/>
            </a:pPr>
            <a:endParaRPr lang="en-US" sz="950" dirty="0">
              <a:solidFill>
                <a:srgbClr val="000000"/>
              </a:solidFill>
            </a:endParaRPr>
          </a:p>
          <a:p>
            <a:pPr eaLnBrk="0" hangingPunct="0">
              <a:defRPr/>
            </a:pPr>
            <a:endParaRPr lang="en-US" sz="950" dirty="0">
              <a:solidFill>
                <a:srgbClr val="000000"/>
              </a:solidFill>
            </a:endParaRPr>
          </a:p>
          <a:p>
            <a:pPr eaLnBrk="0" hangingPunct="0">
              <a:defRPr/>
            </a:pPr>
            <a:r>
              <a:rPr lang="en-US" sz="950" dirty="0">
                <a:solidFill>
                  <a:srgbClr val="000000"/>
                </a:solidFill>
              </a:rPr>
              <a:t>U.S. Interstate</a:t>
            </a:r>
          </a:p>
          <a:p>
            <a:pPr eaLnBrk="0" hangingPunct="0">
              <a:defRPr/>
            </a:pPr>
            <a:endParaRPr lang="en-US" sz="950" dirty="0">
              <a:solidFill>
                <a:srgbClr val="000000"/>
              </a:solidFill>
            </a:endParaRPr>
          </a:p>
        </p:txBody>
      </p:sp>
      <p:cxnSp>
        <p:nvCxnSpPr>
          <p:cNvPr id="84" name="Straight Connector 83"/>
          <p:cNvCxnSpPr/>
          <p:nvPr/>
        </p:nvCxnSpPr>
        <p:spPr>
          <a:xfrm>
            <a:off x="7613650" y="5035550"/>
            <a:ext cx="685800" cy="0"/>
          </a:xfrm>
          <a:prstGeom prst="line">
            <a:avLst/>
          </a:pr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35875" y="5345113"/>
            <a:ext cx="685800" cy="0"/>
          </a:xfrm>
          <a:prstGeom prst="line">
            <a:avLst/>
          </a:pr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556500" y="5565775"/>
            <a:ext cx="274638"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70" name="TextBox 69"/>
          <p:cNvSpPr txBox="1"/>
          <p:nvPr/>
        </p:nvSpPr>
        <p:spPr>
          <a:xfrm>
            <a:off x="5273675" y="4333875"/>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83" name="TextBox 82"/>
          <p:cNvSpPr txBox="1"/>
          <p:nvPr/>
        </p:nvSpPr>
        <p:spPr>
          <a:xfrm>
            <a:off x="4351338" y="2914650"/>
            <a:ext cx="468312" cy="241300"/>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87" name="TextBox 86"/>
          <p:cNvSpPr txBox="1"/>
          <p:nvPr/>
        </p:nvSpPr>
        <p:spPr>
          <a:xfrm>
            <a:off x="7026275" y="4216400"/>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88" name="TextBox 87"/>
          <p:cNvSpPr txBox="1"/>
          <p:nvPr/>
        </p:nvSpPr>
        <p:spPr>
          <a:xfrm>
            <a:off x="814388" y="370363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89" name="TextBox 88"/>
          <p:cNvSpPr txBox="1"/>
          <p:nvPr/>
        </p:nvSpPr>
        <p:spPr>
          <a:xfrm>
            <a:off x="4673600" y="1614488"/>
            <a:ext cx="468313"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cxnSp>
        <p:nvCxnSpPr>
          <p:cNvPr id="64" name="Straight Connector 63"/>
          <p:cNvCxnSpPr/>
          <p:nvPr/>
        </p:nvCxnSpPr>
        <p:spPr>
          <a:xfrm>
            <a:off x="7529513" y="6146800"/>
            <a:ext cx="800100" cy="0"/>
          </a:xfrm>
          <a:prstGeom prst="line">
            <a:avLst/>
          </a:prstGeom>
          <a:ln w="25400" cap="rnd">
            <a:solidFill>
              <a:srgbClr val="990033"/>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7435850" y="4800600"/>
            <a:ext cx="1152525" cy="0"/>
          </a:xfrm>
          <a:prstGeom prst="line">
            <a:avLst/>
          </a:prstGeom>
          <a:ln w="12700" cmpd="dbl">
            <a:solidFill>
              <a:srgbClr val="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13363" y="20050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98" name="Freeform 97"/>
          <p:cNvSpPr/>
          <p:nvPr/>
        </p:nvSpPr>
        <p:spPr>
          <a:xfrm>
            <a:off x="5160963" y="1292225"/>
            <a:ext cx="2517775" cy="12303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0 w 342328"/>
              <a:gd name="connsiteY0" fmla="*/ 276113 h 341854"/>
              <a:gd name="connsiteX1" fmla="*/ 90616 w 342328"/>
              <a:gd name="connsiteY1" fmla="*/ 315558 h 341854"/>
              <a:gd name="connsiteX2" fmla="*/ 271849 w 342328"/>
              <a:gd name="connsiteY2" fmla="*/ 276114 h 341854"/>
              <a:gd name="connsiteX3" fmla="*/ 342328 w 342328"/>
              <a:gd name="connsiteY3" fmla="*/ 0 h 341854"/>
              <a:gd name="connsiteX0" fmla="*/ 0 w 342328"/>
              <a:gd name="connsiteY0" fmla="*/ 276113 h 639771"/>
              <a:gd name="connsiteX1" fmla="*/ 90616 w 342328"/>
              <a:gd name="connsiteY1" fmla="*/ 315558 h 639771"/>
              <a:gd name="connsiteX2" fmla="*/ 271849 w 342328"/>
              <a:gd name="connsiteY2" fmla="*/ 276114 h 639771"/>
              <a:gd name="connsiteX3" fmla="*/ 342328 w 342328"/>
              <a:gd name="connsiteY3" fmla="*/ 0 h 639771"/>
              <a:gd name="connsiteX0" fmla="*/ 0 w 342328"/>
              <a:gd name="connsiteY0" fmla="*/ 276113 h 657413"/>
              <a:gd name="connsiteX1" fmla="*/ 191301 w 342328"/>
              <a:gd name="connsiteY1" fmla="*/ 631117 h 657413"/>
              <a:gd name="connsiteX2" fmla="*/ 271849 w 342328"/>
              <a:gd name="connsiteY2" fmla="*/ 276114 h 657413"/>
              <a:gd name="connsiteX3" fmla="*/ 342328 w 342328"/>
              <a:gd name="connsiteY3" fmla="*/ 0 h 657413"/>
              <a:gd name="connsiteX0" fmla="*/ 0 w 342328"/>
              <a:gd name="connsiteY0" fmla="*/ 276113 h 887508"/>
              <a:gd name="connsiteX1" fmla="*/ 110753 w 342328"/>
              <a:gd name="connsiteY1" fmla="*/ 828341 h 887508"/>
              <a:gd name="connsiteX2" fmla="*/ 191301 w 342328"/>
              <a:gd name="connsiteY2" fmla="*/ 631117 h 887508"/>
              <a:gd name="connsiteX3" fmla="*/ 271849 w 342328"/>
              <a:gd name="connsiteY3" fmla="*/ 276114 h 887508"/>
              <a:gd name="connsiteX4" fmla="*/ 342328 w 342328"/>
              <a:gd name="connsiteY4" fmla="*/ 0 h 887508"/>
              <a:gd name="connsiteX0" fmla="*/ 0 w 342328"/>
              <a:gd name="connsiteY0" fmla="*/ 276113 h 848063"/>
              <a:gd name="connsiteX1" fmla="*/ 110753 w 342328"/>
              <a:gd name="connsiteY1" fmla="*/ 512782 h 848063"/>
              <a:gd name="connsiteX2" fmla="*/ 110753 w 342328"/>
              <a:gd name="connsiteY2" fmla="*/ 828341 h 848063"/>
              <a:gd name="connsiteX3" fmla="*/ 191301 w 342328"/>
              <a:gd name="connsiteY3" fmla="*/ 631117 h 848063"/>
              <a:gd name="connsiteX4" fmla="*/ 271849 w 342328"/>
              <a:gd name="connsiteY4" fmla="*/ 276114 h 848063"/>
              <a:gd name="connsiteX5" fmla="*/ 342328 w 342328"/>
              <a:gd name="connsiteY5" fmla="*/ 0 h 848063"/>
              <a:gd name="connsiteX0" fmla="*/ 0 w 342328"/>
              <a:gd name="connsiteY0" fmla="*/ 276113 h 848063"/>
              <a:gd name="connsiteX1" fmla="*/ 60411 w 342328"/>
              <a:gd name="connsiteY1" fmla="*/ 315558 h 848063"/>
              <a:gd name="connsiteX2" fmla="*/ 110753 w 342328"/>
              <a:gd name="connsiteY2" fmla="*/ 512782 h 848063"/>
              <a:gd name="connsiteX3" fmla="*/ 110753 w 342328"/>
              <a:gd name="connsiteY3" fmla="*/ 828341 h 848063"/>
              <a:gd name="connsiteX4" fmla="*/ 191301 w 342328"/>
              <a:gd name="connsiteY4" fmla="*/ 631117 h 848063"/>
              <a:gd name="connsiteX5" fmla="*/ 271849 w 342328"/>
              <a:gd name="connsiteY5" fmla="*/ 276114 h 848063"/>
              <a:gd name="connsiteX6" fmla="*/ 342328 w 342328"/>
              <a:gd name="connsiteY6" fmla="*/ 0 h 848063"/>
              <a:gd name="connsiteX0" fmla="*/ 110753 w 453081"/>
              <a:gd name="connsiteY0" fmla="*/ 276113 h 848063"/>
              <a:gd name="connsiteX1" fmla="*/ 10068 w 453081"/>
              <a:gd name="connsiteY1" fmla="*/ 315558 h 848063"/>
              <a:gd name="connsiteX2" fmla="*/ 171164 w 453081"/>
              <a:gd name="connsiteY2" fmla="*/ 315558 h 848063"/>
              <a:gd name="connsiteX3" fmla="*/ 221506 w 453081"/>
              <a:gd name="connsiteY3" fmla="*/ 512782 h 848063"/>
              <a:gd name="connsiteX4" fmla="*/ 221506 w 453081"/>
              <a:gd name="connsiteY4" fmla="*/ 828341 h 848063"/>
              <a:gd name="connsiteX5" fmla="*/ 302054 w 453081"/>
              <a:gd name="connsiteY5" fmla="*/ 631117 h 848063"/>
              <a:gd name="connsiteX6" fmla="*/ 382602 w 453081"/>
              <a:gd name="connsiteY6" fmla="*/ 276114 h 848063"/>
              <a:gd name="connsiteX7" fmla="*/ 453081 w 453081"/>
              <a:gd name="connsiteY7" fmla="*/ 0 h 848063"/>
              <a:gd name="connsiteX0" fmla="*/ 0 w 443013"/>
              <a:gd name="connsiteY0" fmla="*/ 315558 h 848063"/>
              <a:gd name="connsiteX1" fmla="*/ 161096 w 443013"/>
              <a:gd name="connsiteY1" fmla="*/ 315558 h 848063"/>
              <a:gd name="connsiteX2" fmla="*/ 211438 w 443013"/>
              <a:gd name="connsiteY2" fmla="*/ 512782 h 848063"/>
              <a:gd name="connsiteX3" fmla="*/ 211438 w 443013"/>
              <a:gd name="connsiteY3" fmla="*/ 828341 h 848063"/>
              <a:gd name="connsiteX4" fmla="*/ 291986 w 443013"/>
              <a:gd name="connsiteY4" fmla="*/ 631117 h 848063"/>
              <a:gd name="connsiteX5" fmla="*/ 372534 w 443013"/>
              <a:gd name="connsiteY5" fmla="*/ 276114 h 848063"/>
              <a:gd name="connsiteX6" fmla="*/ 443013 w 443013"/>
              <a:gd name="connsiteY6"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4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02740 w 443013"/>
              <a:gd name="connsiteY7" fmla="*/ 157779 h 848063"/>
              <a:gd name="connsiteX8" fmla="*/ 443013 w 443013"/>
              <a:gd name="connsiteY8"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 name="connsiteX0" fmla="*/ 0 w 443013"/>
              <a:gd name="connsiteY0" fmla="*/ 315558 h 848063"/>
              <a:gd name="connsiteX1" fmla="*/ 85879 w 443013"/>
              <a:gd name="connsiteY1" fmla="*/ 18794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13" h="848063">
                <a:moveTo>
                  <a:pt x="0" y="315558"/>
                </a:moveTo>
                <a:cubicBezTo>
                  <a:pt x="17217" y="311715"/>
                  <a:pt x="59030" y="187943"/>
                  <a:pt x="85879" y="187943"/>
                </a:cubicBezTo>
                <a:cubicBezTo>
                  <a:pt x="112728" y="187943"/>
                  <a:pt x="140170" y="261418"/>
                  <a:pt x="161096" y="315558"/>
                </a:cubicBezTo>
                <a:cubicBezTo>
                  <a:pt x="182023" y="369698"/>
                  <a:pt x="203048" y="427318"/>
                  <a:pt x="211438" y="512782"/>
                </a:cubicBezTo>
                <a:cubicBezTo>
                  <a:pt x="219828" y="598246"/>
                  <a:pt x="198013" y="808619"/>
                  <a:pt x="211438" y="828341"/>
                </a:cubicBezTo>
                <a:cubicBezTo>
                  <a:pt x="224863" y="848063"/>
                  <a:pt x="270171" y="690284"/>
                  <a:pt x="291986" y="631117"/>
                </a:cubicBezTo>
                <a:cubicBezTo>
                  <a:pt x="313801" y="571950"/>
                  <a:pt x="328904" y="532504"/>
                  <a:pt x="342329" y="473337"/>
                </a:cubicBezTo>
                <a:cubicBezTo>
                  <a:pt x="355754" y="414170"/>
                  <a:pt x="363691" y="338785"/>
                  <a:pt x="372534" y="276113"/>
                </a:cubicBezTo>
                <a:cubicBezTo>
                  <a:pt x="392021" y="199568"/>
                  <a:pt x="390994" y="203798"/>
                  <a:pt x="402740" y="157779"/>
                </a:cubicBezTo>
                <a:cubicBezTo>
                  <a:pt x="414486" y="111760"/>
                  <a:pt x="437329" y="28641"/>
                  <a:pt x="443013"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1" name="Oval 60"/>
          <p:cNvSpPr/>
          <p:nvPr/>
        </p:nvSpPr>
        <p:spPr>
          <a:xfrm>
            <a:off x="6353175" y="23415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62" name="Oval 61"/>
          <p:cNvSpPr/>
          <p:nvPr/>
        </p:nvSpPr>
        <p:spPr>
          <a:xfrm>
            <a:off x="6524625" y="22272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28" name="Freeform 27"/>
          <p:cNvSpPr/>
          <p:nvPr/>
        </p:nvSpPr>
        <p:spPr>
          <a:xfrm>
            <a:off x="5200650" y="2584450"/>
            <a:ext cx="539750" cy="2217738"/>
          </a:xfrm>
          <a:custGeom>
            <a:avLst/>
            <a:gdLst>
              <a:gd name="connsiteX0" fmla="*/ 663388 w 806824"/>
              <a:gd name="connsiteY0" fmla="*/ 3012141 h 3012141"/>
              <a:gd name="connsiteX1" fmla="*/ 179294 w 806824"/>
              <a:gd name="connsiteY1" fmla="*/ 2653553 h 3012141"/>
              <a:gd name="connsiteX2" fmla="*/ 268941 w 806824"/>
              <a:gd name="connsiteY2" fmla="*/ 2169459 h 3012141"/>
              <a:gd name="connsiteX3" fmla="*/ 358588 w 806824"/>
              <a:gd name="connsiteY3" fmla="*/ 1685365 h 3012141"/>
              <a:gd name="connsiteX4" fmla="*/ 519953 w 806824"/>
              <a:gd name="connsiteY4" fmla="*/ 1183341 h 3012141"/>
              <a:gd name="connsiteX5" fmla="*/ 35859 w 806824"/>
              <a:gd name="connsiteY5" fmla="*/ 484094 h 3012141"/>
              <a:gd name="connsiteX6" fmla="*/ 304800 w 806824"/>
              <a:gd name="connsiteY6" fmla="*/ 89647 h 3012141"/>
              <a:gd name="connsiteX7" fmla="*/ 806824 w 806824"/>
              <a:gd name="connsiteY7" fmla="*/ 0 h 3012141"/>
              <a:gd name="connsiteX0" fmla="*/ 675341 w 818777"/>
              <a:gd name="connsiteY0" fmla="*/ 3012141 h 3012141"/>
              <a:gd name="connsiteX1" fmla="*/ 191247 w 818777"/>
              <a:gd name="connsiteY1" fmla="*/ 2653553 h 3012141"/>
              <a:gd name="connsiteX2" fmla="*/ 280894 w 818777"/>
              <a:gd name="connsiteY2" fmla="*/ 2169459 h 3012141"/>
              <a:gd name="connsiteX3" fmla="*/ 370541 w 818777"/>
              <a:gd name="connsiteY3" fmla="*/ 1685365 h 3012141"/>
              <a:gd name="connsiteX4" fmla="*/ 531906 w 818777"/>
              <a:gd name="connsiteY4" fmla="*/ 1183341 h 3012141"/>
              <a:gd name="connsiteX5" fmla="*/ 47812 w 818777"/>
              <a:gd name="connsiteY5" fmla="*/ 484094 h 3012141"/>
              <a:gd name="connsiteX6" fmla="*/ 818777 w 818777"/>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68357 w 693271"/>
              <a:gd name="connsiteY5" fmla="*/ 515190 h 3012141"/>
              <a:gd name="connsiteX6" fmla="*/ 693271 w 693271"/>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144557 w 693271"/>
              <a:gd name="connsiteY5" fmla="*/ 667590 h 3012141"/>
              <a:gd name="connsiteX6" fmla="*/ 693271 w 693271"/>
              <a:gd name="connsiteY6" fmla="*/ 0 h 3012141"/>
              <a:gd name="connsiteX0" fmla="*/ 549835 w 677957"/>
              <a:gd name="connsiteY0" fmla="*/ 2954151 h 2954151"/>
              <a:gd name="connsiteX1" fmla="*/ 65741 w 677957"/>
              <a:gd name="connsiteY1" fmla="*/ 2595563 h 2954151"/>
              <a:gd name="connsiteX2" fmla="*/ 155388 w 677957"/>
              <a:gd name="connsiteY2" fmla="*/ 2111469 h 2954151"/>
              <a:gd name="connsiteX3" fmla="*/ 245035 w 677957"/>
              <a:gd name="connsiteY3" fmla="*/ 1627375 h 2954151"/>
              <a:gd name="connsiteX4" fmla="*/ 406400 w 677957"/>
              <a:gd name="connsiteY4" fmla="*/ 1125351 h 2954151"/>
              <a:gd name="connsiteX5" fmla="*/ 144557 w 677957"/>
              <a:gd name="connsiteY5" fmla="*/ 609600 h 2954151"/>
              <a:gd name="connsiteX6" fmla="*/ 677957 w 677957"/>
              <a:gd name="connsiteY6" fmla="*/ 0 h 2954151"/>
              <a:gd name="connsiteX0" fmla="*/ 471019 w 599141"/>
              <a:gd name="connsiteY0" fmla="*/ 2954151 h 2954151"/>
              <a:gd name="connsiteX1" fmla="*/ 65741 w 599141"/>
              <a:gd name="connsiteY1" fmla="*/ 2514600 h 2954151"/>
              <a:gd name="connsiteX2" fmla="*/ 76572 w 599141"/>
              <a:gd name="connsiteY2" fmla="*/ 2111469 h 2954151"/>
              <a:gd name="connsiteX3" fmla="*/ 166219 w 599141"/>
              <a:gd name="connsiteY3" fmla="*/ 1627375 h 2954151"/>
              <a:gd name="connsiteX4" fmla="*/ 327584 w 599141"/>
              <a:gd name="connsiteY4" fmla="*/ 1125351 h 2954151"/>
              <a:gd name="connsiteX5" fmla="*/ 65741 w 599141"/>
              <a:gd name="connsiteY5" fmla="*/ 609600 h 2954151"/>
              <a:gd name="connsiteX6" fmla="*/ 599141 w 599141"/>
              <a:gd name="connsiteY6" fmla="*/ 0 h 2954151"/>
              <a:gd name="connsiteX0" fmla="*/ 495361 w 708958"/>
              <a:gd name="connsiteY0" fmla="*/ 2954151 h 3027130"/>
              <a:gd name="connsiteX1" fmla="*/ 641412 w 708958"/>
              <a:gd name="connsiteY1" fmla="*/ 2953871 h 3027130"/>
              <a:gd name="connsiteX2" fmla="*/ 90083 w 708958"/>
              <a:gd name="connsiteY2" fmla="*/ 2514600 h 3027130"/>
              <a:gd name="connsiteX3" fmla="*/ 100914 w 708958"/>
              <a:gd name="connsiteY3" fmla="*/ 2111469 h 3027130"/>
              <a:gd name="connsiteX4" fmla="*/ 190561 w 708958"/>
              <a:gd name="connsiteY4" fmla="*/ 1627375 h 3027130"/>
              <a:gd name="connsiteX5" fmla="*/ 351926 w 708958"/>
              <a:gd name="connsiteY5" fmla="*/ 1125351 h 3027130"/>
              <a:gd name="connsiteX6" fmla="*/ 90083 w 708958"/>
              <a:gd name="connsiteY6" fmla="*/ 609600 h 3027130"/>
              <a:gd name="connsiteX7" fmla="*/ 623483 w 708958"/>
              <a:gd name="connsiteY7" fmla="*/ 0 h 3027130"/>
              <a:gd name="connsiteX0" fmla="*/ 495361 w 623483"/>
              <a:gd name="connsiteY0" fmla="*/ 2954151 h 2954151"/>
              <a:gd name="connsiteX1" fmla="*/ 90083 w 623483"/>
              <a:gd name="connsiteY1" fmla="*/ 2514600 h 2954151"/>
              <a:gd name="connsiteX2" fmla="*/ 100914 w 623483"/>
              <a:gd name="connsiteY2" fmla="*/ 2111469 h 2954151"/>
              <a:gd name="connsiteX3" fmla="*/ 190561 w 623483"/>
              <a:gd name="connsiteY3" fmla="*/ 1627375 h 2954151"/>
              <a:gd name="connsiteX4" fmla="*/ 351926 w 623483"/>
              <a:gd name="connsiteY4" fmla="*/ 1125351 h 2954151"/>
              <a:gd name="connsiteX5" fmla="*/ 90083 w 623483"/>
              <a:gd name="connsiteY5" fmla="*/ 609600 h 2954151"/>
              <a:gd name="connsiteX6" fmla="*/ 623483 w 623483"/>
              <a:gd name="connsiteY6" fmla="*/ 0 h 2954151"/>
              <a:gd name="connsiteX0" fmla="*/ 565212 w 623483"/>
              <a:gd name="connsiteY0" fmla="*/ 3030071 h 3030071"/>
              <a:gd name="connsiteX1" fmla="*/ 90083 w 623483"/>
              <a:gd name="connsiteY1" fmla="*/ 2514600 h 3030071"/>
              <a:gd name="connsiteX2" fmla="*/ 100914 w 623483"/>
              <a:gd name="connsiteY2" fmla="*/ 2111469 h 3030071"/>
              <a:gd name="connsiteX3" fmla="*/ 190561 w 623483"/>
              <a:gd name="connsiteY3" fmla="*/ 1627375 h 3030071"/>
              <a:gd name="connsiteX4" fmla="*/ 351926 w 623483"/>
              <a:gd name="connsiteY4" fmla="*/ 1125351 h 3030071"/>
              <a:gd name="connsiteX5" fmla="*/ 90083 w 623483"/>
              <a:gd name="connsiteY5" fmla="*/ 609600 h 3030071"/>
              <a:gd name="connsiteX6" fmla="*/ 623483 w 623483"/>
              <a:gd name="connsiteY6" fmla="*/ 0 h 3030071"/>
              <a:gd name="connsiteX0" fmla="*/ 560589 w 618860"/>
              <a:gd name="connsiteY0" fmla="*/ 3030071 h 3030071"/>
              <a:gd name="connsiteX1" fmla="*/ 85460 w 618860"/>
              <a:gd name="connsiteY1" fmla="*/ 2514600 h 3030071"/>
              <a:gd name="connsiteX2" fmla="*/ 110532 w 618860"/>
              <a:gd name="connsiteY2" fmla="*/ 2344271 h 3030071"/>
              <a:gd name="connsiteX3" fmla="*/ 96291 w 618860"/>
              <a:gd name="connsiteY3" fmla="*/ 2111469 h 3030071"/>
              <a:gd name="connsiteX4" fmla="*/ 185938 w 618860"/>
              <a:gd name="connsiteY4" fmla="*/ 1627375 h 3030071"/>
              <a:gd name="connsiteX5" fmla="*/ 347303 w 618860"/>
              <a:gd name="connsiteY5" fmla="*/ 1125351 h 3030071"/>
              <a:gd name="connsiteX6" fmla="*/ 85460 w 618860"/>
              <a:gd name="connsiteY6" fmla="*/ 609600 h 3030071"/>
              <a:gd name="connsiteX7" fmla="*/ 618860 w 618860"/>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854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136589 w 706571"/>
              <a:gd name="connsiteY7" fmla="*/ 609600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314060 w 706571"/>
              <a:gd name="connsiteY5" fmla="*/ 1582271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669989"/>
              <a:gd name="connsiteY0" fmla="*/ 3030071 h 3106271"/>
              <a:gd name="connsiteX1" fmla="*/ 542660 w 669989"/>
              <a:gd name="connsiteY1" fmla="*/ 3030071 h 3106271"/>
              <a:gd name="connsiteX2" fmla="*/ 85460 w 669989"/>
              <a:gd name="connsiteY2" fmla="*/ 2572871 h 3106271"/>
              <a:gd name="connsiteX3" fmla="*/ 161661 w 669989"/>
              <a:gd name="connsiteY3" fmla="*/ 2344271 h 3106271"/>
              <a:gd name="connsiteX4" fmla="*/ 161661 w 669989"/>
              <a:gd name="connsiteY4" fmla="*/ 2115671 h 3106271"/>
              <a:gd name="connsiteX5" fmla="*/ 314060 w 669989"/>
              <a:gd name="connsiteY5" fmla="*/ 1582271 h 3106271"/>
              <a:gd name="connsiteX6" fmla="*/ 466460 w 669989"/>
              <a:gd name="connsiteY6" fmla="*/ 1125071 h 3106271"/>
              <a:gd name="connsiteX7" fmla="*/ 390261 w 669989"/>
              <a:gd name="connsiteY7" fmla="*/ 515471 h 3106271"/>
              <a:gd name="connsiteX8" fmla="*/ 669989 w 669989"/>
              <a:gd name="connsiteY8" fmla="*/ 0 h 3106271"/>
              <a:gd name="connsiteX0" fmla="*/ 542660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314060 w 669989"/>
              <a:gd name="connsiteY4" fmla="*/ 1582271 h 3030071"/>
              <a:gd name="connsiteX5" fmla="*/ 466460 w 669989"/>
              <a:gd name="connsiteY5" fmla="*/ 1125071 h 3030071"/>
              <a:gd name="connsiteX6" fmla="*/ 390261 w 669989"/>
              <a:gd name="connsiteY6" fmla="*/ 515471 h 3030071"/>
              <a:gd name="connsiteX7" fmla="*/ 669989 w 669989"/>
              <a:gd name="connsiteY7" fmla="*/ 0 h 3030071"/>
              <a:gd name="connsiteX0" fmla="*/ 542660 w 695060"/>
              <a:gd name="connsiteY0" fmla="*/ 3030071 h 3030071"/>
              <a:gd name="connsiteX1" fmla="*/ 618860 w 695060"/>
              <a:gd name="connsiteY1" fmla="*/ 2877671 h 3030071"/>
              <a:gd name="connsiteX2" fmla="*/ 85460 w 695060"/>
              <a:gd name="connsiteY2" fmla="*/ 2572871 h 3030071"/>
              <a:gd name="connsiteX3" fmla="*/ 161661 w 695060"/>
              <a:gd name="connsiteY3" fmla="*/ 2344271 h 3030071"/>
              <a:gd name="connsiteX4" fmla="*/ 161661 w 695060"/>
              <a:gd name="connsiteY4" fmla="*/ 2115671 h 3030071"/>
              <a:gd name="connsiteX5" fmla="*/ 314060 w 695060"/>
              <a:gd name="connsiteY5" fmla="*/ 1582271 h 3030071"/>
              <a:gd name="connsiteX6" fmla="*/ 466460 w 695060"/>
              <a:gd name="connsiteY6" fmla="*/ 1125071 h 3030071"/>
              <a:gd name="connsiteX7" fmla="*/ 390261 w 695060"/>
              <a:gd name="connsiteY7" fmla="*/ 515471 h 3030071"/>
              <a:gd name="connsiteX8" fmla="*/ 669989 w 695060"/>
              <a:gd name="connsiteY8" fmla="*/ 0 h 3030071"/>
              <a:gd name="connsiteX0" fmla="*/ 618860 w 669989"/>
              <a:gd name="connsiteY0" fmla="*/ 2877671 h 2877671"/>
              <a:gd name="connsiteX1" fmla="*/ 85460 w 669989"/>
              <a:gd name="connsiteY1" fmla="*/ 2572871 h 2877671"/>
              <a:gd name="connsiteX2" fmla="*/ 161661 w 669989"/>
              <a:gd name="connsiteY2" fmla="*/ 2344271 h 2877671"/>
              <a:gd name="connsiteX3" fmla="*/ 161661 w 669989"/>
              <a:gd name="connsiteY3" fmla="*/ 2115671 h 2877671"/>
              <a:gd name="connsiteX4" fmla="*/ 314060 w 669989"/>
              <a:gd name="connsiteY4" fmla="*/ 1582271 h 2877671"/>
              <a:gd name="connsiteX5" fmla="*/ 466460 w 669989"/>
              <a:gd name="connsiteY5" fmla="*/ 1125071 h 2877671"/>
              <a:gd name="connsiteX6" fmla="*/ 390261 w 669989"/>
              <a:gd name="connsiteY6" fmla="*/ 515471 h 2877671"/>
              <a:gd name="connsiteX7" fmla="*/ 669989 w 669989"/>
              <a:gd name="connsiteY7" fmla="*/ 0 h 2877671"/>
              <a:gd name="connsiteX0" fmla="*/ 695060 w 695060"/>
              <a:gd name="connsiteY0" fmla="*/ 2953871 h 2953871"/>
              <a:gd name="connsiteX1" fmla="*/ 85460 w 695060"/>
              <a:gd name="connsiteY1" fmla="*/ 2572871 h 2953871"/>
              <a:gd name="connsiteX2" fmla="*/ 161661 w 695060"/>
              <a:gd name="connsiteY2" fmla="*/ 2344271 h 2953871"/>
              <a:gd name="connsiteX3" fmla="*/ 161661 w 695060"/>
              <a:gd name="connsiteY3" fmla="*/ 2115671 h 2953871"/>
              <a:gd name="connsiteX4" fmla="*/ 314060 w 695060"/>
              <a:gd name="connsiteY4" fmla="*/ 1582271 h 2953871"/>
              <a:gd name="connsiteX5" fmla="*/ 466460 w 695060"/>
              <a:gd name="connsiteY5" fmla="*/ 1125071 h 2953871"/>
              <a:gd name="connsiteX6" fmla="*/ 390261 w 695060"/>
              <a:gd name="connsiteY6" fmla="*/ 515471 h 2953871"/>
              <a:gd name="connsiteX7" fmla="*/ 669989 w 695060"/>
              <a:gd name="connsiteY7" fmla="*/ 0 h 2953871"/>
              <a:gd name="connsiteX0" fmla="*/ 695060 w 715975"/>
              <a:gd name="connsiteY0" fmla="*/ 2953871 h 2953871"/>
              <a:gd name="connsiteX1" fmla="*/ 614375 w 715975"/>
              <a:gd name="connsiteY1" fmla="*/ 2877670 h 2953871"/>
              <a:gd name="connsiteX2" fmla="*/ 85460 w 715975"/>
              <a:gd name="connsiteY2" fmla="*/ 2572871 h 2953871"/>
              <a:gd name="connsiteX3" fmla="*/ 161661 w 715975"/>
              <a:gd name="connsiteY3" fmla="*/ 2344271 h 2953871"/>
              <a:gd name="connsiteX4" fmla="*/ 161661 w 715975"/>
              <a:gd name="connsiteY4" fmla="*/ 2115671 h 2953871"/>
              <a:gd name="connsiteX5" fmla="*/ 314060 w 715975"/>
              <a:gd name="connsiteY5" fmla="*/ 1582271 h 2953871"/>
              <a:gd name="connsiteX6" fmla="*/ 466460 w 715975"/>
              <a:gd name="connsiteY6" fmla="*/ 1125071 h 2953871"/>
              <a:gd name="connsiteX7" fmla="*/ 390261 w 715975"/>
              <a:gd name="connsiteY7" fmla="*/ 515471 h 2953871"/>
              <a:gd name="connsiteX8" fmla="*/ 669989 w 715975"/>
              <a:gd name="connsiteY8" fmla="*/ 0 h 2953871"/>
              <a:gd name="connsiteX0" fmla="*/ 698500 w 698500"/>
              <a:gd name="connsiteY0" fmla="*/ 2953871 h 2953871"/>
              <a:gd name="connsiteX1" fmla="*/ 88900 w 698500"/>
              <a:gd name="connsiteY1" fmla="*/ 2572871 h 2953871"/>
              <a:gd name="connsiteX2" fmla="*/ 165101 w 698500"/>
              <a:gd name="connsiteY2" fmla="*/ 2344271 h 2953871"/>
              <a:gd name="connsiteX3" fmla="*/ 165101 w 698500"/>
              <a:gd name="connsiteY3" fmla="*/ 2115671 h 2953871"/>
              <a:gd name="connsiteX4" fmla="*/ 317500 w 698500"/>
              <a:gd name="connsiteY4" fmla="*/ 1582271 h 2953871"/>
              <a:gd name="connsiteX5" fmla="*/ 469900 w 698500"/>
              <a:gd name="connsiteY5" fmla="*/ 1125071 h 2953871"/>
              <a:gd name="connsiteX6" fmla="*/ 393701 w 698500"/>
              <a:gd name="connsiteY6" fmla="*/ 515471 h 2953871"/>
              <a:gd name="connsiteX7" fmla="*/ 673429 w 698500"/>
              <a:gd name="connsiteY7" fmla="*/ 0 h 2953871"/>
              <a:gd name="connsiteX0" fmla="*/ 698500 w 725488"/>
              <a:gd name="connsiteY0" fmla="*/ 2953871 h 2953871"/>
              <a:gd name="connsiteX1" fmla="*/ 88900 w 725488"/>
              <a:gd name="connsiteY1" fmla="*/ 2572871 h 2953871"/>
              <a:gd name="connsiteX2" fmla="*/ 165101 w 725488"/>
              <a:gd name="connsiteY2" fmla="*/ 2344271 h 2953871"/>
              <a:gd name="connsiteX3" fmla="*/ 165101 w 725488"/>
              <a:gd name="connsiteY3" fmla="*/ 2115671 h 2953871"/>
              <a:gd name="connsiteX4" fmla="*/ 317500 w 725488"/>
              <a:gd name="connsiteY4" fmla="*/ 1582271 h 2953871"/>
              <a:gd name="connsiteX5" fmla="*/ 469900 w 725488"/>
              <a:gd name="connsiteY5" fmla="*/ 1125071 h 2953871"/>
              <a:gd name="connsiteX6" fmla="*/ 393701 w 725488"/>
              <a:gd name="connsiteY6" fmla="*/ 515471 h 2953871"/>
              <a:gd name="connsiteX7" fmla="*/ 673429 w 725488"/>
              <a:gd name="connsiteY7" fmla="*/ 0 h 2953871"/>
              <a:gd name="connsiteX0" fmla="*/ 693267 w 720255"/>
              <a:gd name="connsiteY0" fmla="*/ 2877670 h 2877670"/>
              <a:gd name="connsiteX1" fmla="*/ 88152 w 720255"/>
              <a:gd name="connsiteY1" fmla="*/ 2572871 h 2877670"/>
              <a:gd name="connsiteX2" fmla="*/ 164353 w 720255"/>
              <a:gd name="connsiteY2" fmla="*/ 2344271 h 2877670"/>
              <a:gd name="connsiteX3" fmla="*/ 164353 w 720255"/>
              <a:gd name="connsiteY3" fmla="*/ 2115671 h 2877670"/>
              <a:gd name="connsiteX4" fmla="*/ 316752 w 720255"/>
              <a:gd name="connsiteY4" fmla="*/ 1582271 h 2877670"/>
              <a:gd name="connsiteX5" fmla="*/ 469152 w 720255"/>
              <a:gd name="connsiteY5" fmla="*/ 1125071 h 2877670"/>
              <a:gd name="connsiteX6" fmla="*/ 392953 w 720255"/>
              <a:gd name="connsiteY6" fmla="*/ 515471 h 2877670"/>
              <a:gd name="connsiteX7" fmla="*/ 672681 w 720255"/>
              <a:gd name="connsiteY7" fmla="*/ 0 h 2877670"/>
              <a:gd name="connsiteX0" fmla="*/ 693268 w 720256"/>
              <a:gd name="connsiteY0" fmla="*/ 2953870 h 2953870"/>
              <a:gd name="connsiteX1" fmla="*/ 88152 w 720256"/>
              <a:gd name="connsiteY1" fmla="*/ 2572871 h 2953870"/>
              <a:gd name="connsiteX2" fmla="*/ 164353 w 720256"/>
              <a:gd name="connsiteY2" fmla="*/ 2344271 h 2953870"/>
              <a:gd name="connsiteX3" fmla="*/ 164353 w 720256"/>
              <a:gd name="connsiteY3" fmla="*/ 2115671 h 2953870"/>
              <a:gd name="connsiteX4" fmla="*/ 316752 w 720256"/>
              <a:gd name="connsiteY4" fmla="*/ 1582271 h 2953870"/>
              <a:gd name="connsiteX5" fmla="*/ 469152 w 720256"/>
              <a:gd name="connsiteY5" fmla="*/ 1125071 h 2953870"/>
              <a:gd name="connsiteX6" fmla="*/ 392953 w 720256"/>
              <a:gd name="connsiteY6" fmla="*/ 515471 h 2953870"/>
              <a:gd name="connsiteX7" fmla="*/ 672681 w 720256"/>
              <a:gd name="connsiteY7" fmla="*/ 0 h 295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256" h="2953870">
                <a:moveTo>
                  <a:pt x="693268" y="2953870"/>
                </a:moveTo>
                <a:cubicBezTo>
                  <a:pt x="720256" y="2779246"/>
                  <a:pt x="176304" y="2674471"/>
                  <a:pt x="88152" y="2572871"/>
                </a:cubicBezTo>
                <a:cubicBezTo>
                  <a:pt x="0" y="2471271"/>
                  <a:pt x="151653" y="2420471"/>
                  <a:pt x="164353" y="2344271"/>
                </a:cubicBezTo>
                <a:cubicBezTo>
                  <a:pt x="177053" y="2268071"/>
                  <a:pt x="141334" y="2226819"/>
                  <a:pt x="164353" y="2115671"/>
                </a:cubicBezTo>
                <a:cubicBezTo>
                  <a:pt x="194235" y="1954307"/>
                  <a:pt x="265952" y="1747371"/>
                  <a:pt x="316752" y="1582271"/>
                </a:cubicBezTo>
                <a:cubicBezTo>
                  <a:pt x="367552" y="1417171"/>
                  <a:pt x="456452" y="1302871"/>
                  <a:pt x="469152" y="1125071"/>
                </a:cubicBezTo>
                <a:cubicBezTo>
                  <a:pt x="481852" y="947271"/>
                  <a:pt x="175337" y="803269"/>
                  <a:pt x="392953" y="515471"/>
                </a:cubicBezTo>
                <a:cubicBezTo>
                  <a:pt x="540719" y="171659"/>
                  <a:pt x="512063" y="100853"/>
                  <a:pt x="672681"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2" name="Freeform 21"/>
          <p:cNvSpPr/>
          <p:nvPr/>
        </p:nvSpPr>
        <p:spPr>
          <a:xfrm>
            <a:off x="754063" y="995363"/>
            <a:ext cx="474662" cy="2863850"/>
          </a:xfrm>
          <a:custGeom>
            <a:avLst/>
            <a:gdLst>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70542 w 836706"/>
              <a:gd name="connsiteY9" fmla="*/ 3281083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56930 w 836706"/>
              <a:gd name="connsiteY10" fmla="*/ 3509402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480730 w 836706"/>
              <a:gd name="connsiteY10" fmla="*/ 3585602 h 3765177"/>
              <a:gd name="connsiteX11" fmla="*/ 836706 w 836706"/>
              <a:gd name="connsiteY11" fmla="*/ 3765177 h 3765177"/>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328330 w 709330"/>
              <a:gd name="connsiteY9" fmla="*/ 3357002 h 3814202"/>
              <a:gd name="connsiteX10" fmla="*/ 480730 w 709330"/>
              <a:gd name="connsiteY10" fmla="*/ 3585602 h 3814202"/>
              <a:gd name="connsiteX11" fmla="*/ 709330 w 709330"/>
              <a:gd name="connsiteY11" fmla="*/ 3814202 h 3814202"/>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252130 w 709330"/>
              <a:gd name="connsiteY9" fmla="*/ 3280801 h 3814202"/>
              <a:gd name="connsiteX10" fmla="*/ 480730 w 709330"/>
              <a:gd name="connsiteY10" fmla="*/ 3585602 h 3814202"/>
              <a:gd name="connsiteX11" fmla="*/ 709330 w 709330"/>
              <a:gd name="connsiteY11" fmla="*/ 3814202 h 3814202"/>
              <a:gd name="connsiteX0" fmla="*/ 513977 w 633130"/>
              <a:gd name="connsiteY0" fmla="*/ 0 h 3814201"/>
              <a:gd name="connsiteX1" fmla="*/ 496048 w 633130"/>
              <a:gd name="connsiteY1" fmla="*/ 502024 h 3814201"/>
              <a:gd name="connsiteX2" fmla="*/ 191248 w 633130"/>
              <a:gd name="connsiteY2" fmla="*/ 1183341 h 3814201"/>
              <a:gd name="connsiteX3" fmla="*/ 155389 w 633130"/>
              <a:gd name="connsiteY3" fmla="*/ 1541930 h 3814201"/>
              <a:gd name="connsiteX4" fmla="*/ 11953 w 633130"/>
              <a:gd name="connsiteY4" fmla="*/ 1739153 h 3814201"/>
              <a:gd name="connsiteX5" fmla="*/ 83671 w 633130"/>
              <a:gd name="connsiteY5" fmla="*/ 1918447 h 3814201"/>
              <a:gd name="connsiteX6" fmla="*/ 11953 w 633130"/>
              <a:gd name="connsiteY6" fmla="*/ 2079812 h 3814201"/>
              <a:gd name="connsiteX7" fmla="*/ 155389 w 633130"/>
              <a:gd name="connsiteY7" fmla="*/ 2474259 h 3814201"/>
              <a:gd name="connsiteX8" fmla="*/ 209177 w 633130"/>
              <a:gd name="connsiteY8" fmla="*/ 2707341 h 3814201"/>
              <a:gd name="connsiteX9" fmla="*/ 252130 w 633130"/>
              <a:gd name="connsiteY9" fmla="*/ 3280801 h 3814201"/>
              <a:gd name="connsiteX10" fmla="*/ 480730 w 633130"/>
              <a:gd name="connsiteY10" fmla="*/ 3585602 h 3814201"/>
              <a:gd name="connsiteX11" fmla="*/ 633130 w 633130"/>
              <a:gd name="connsiteY11" fmla="*/ 3814201 h 38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130" h="3814201">
                <a:moveTo>
                  <a:pt x="513977" y="0"/>
                </a:moveTo>
                <a:cubicBezTo>
                  <a:pt x="531906" y="152400"/>
                  <a:pt x="549836" y="304801"/>
                  <a:pt x="496048" y="502024"/>
                </a:cubicBezTo>
                <a:cubicBezTo>
                  <a:pt x="442260" y="699248"/>
                  <a:pt x="248024" y="1010023"/>
                  <a:pt x="191248" y="1183341"/>
                </a:cubicBezTo>
                <a:cubicBezTo>
                  <a:pt x="134472" y="1356659"/>
                  <a:pt x="185272" y="1449295"/>
                  <a:pt x="155389" y="1541930"/>
                </a:cubicBezTo>
                <a:cubicBezTo>
                  <a:pt x="125507" y="1634565"/>
                  <a:pt x="23906" y="1676400"/>
                  <a:pt x="11953" y="1739153"/>
                </a:cubicBezTo>
                <a:cubicBezTo>
                  <a:pt x="0" y="1801906"/>
                  <a:pt x="83671" y="1861671"/>
                  <a:pt x="83671" y="1918447"/>
                </a:cubicBezTo>
                <a:cubicBezTo>
                  <a:pt x="83671" y="1975223"/>
                  <a:pt x="0" y="1987177"/>
                  <a:pt x="11953" y="2079812"/>
                </a:cubicBezTo>
                <a:cubicBezTo>
                  <a:pt x="23906" y="2172447"/>
                  <a:pt x="122518" y="2369671"/>
                  <a:pt x="155389" y="2474259"/>
                </a:cubicBezTo>
                <a:cubicBezTo>
                  <a:pt x="188260" y="2578847"/>
                  <a:pt x="193054" y="2572917"/>
                  <a:pt x="209177" y="2707341"/>
                </a:cubicBezTo>
                <a:cubicBezTo>
                  <a:pt x="225300" y="2841765"/>
                  <a:pt x="206871" y="3134424"/>
                  <a:pt x="252130" y="3280801"/>
                </a:cubicBezTo>
                <a:cubicBezTo>
                  <a:pt x="297389" y="3427178"/>
                  <a:pt x="417230" y="3496702"/>
                  <a:pt x="480730" y="3585602"/>
                </a:cubicBezTo>
                <a:cubicBezTo>
                  <a:pt x="544230" y="3674502"/>
                  <a:pt x="633130" y="3814201"/>
                  <a:pt x="633130" y="3814201"/>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5" name="Freeform 24"/>
          <p:cNvSpPr/>
          <p:nvPr/>
        </p:nvSpPr>
        <p:spPr>
          <a:xfrm>
            <a:off x="1085850" y="1541463"/>
            <a:ext cx="487363" cy="571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Lst>
            <a:ahLst/>
            <a:cxnLst>
              <a:cxn ang="0">
                <a:pos x="connsiteX0" y="connsiteY0"/>
              </a:cxn>
              <a:cxn ang="0">
                <a:pos x="connsiteX1" y="connsiteY1"/>
              </a:cxn>
            </a:cxnLst>
            <a:rect l="l" t="t" r="r" b="b"/>
            <a:pathLst>
              <a:path w="457200" h="31376">
                <a:moveTo>
                  <a:pt x="0" y="0"/>
                </a:moveTo>
                <a:lnTo>
                  <a:pt x="457200" y="31376"/>
                </a:ln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4" name="Freeform 23"/>
          <p:cNvSpPr/>
          <p:nvPr/>
        </p:nvSpPr>
        <p:spPr>
          <a:xfrm>
            <a:off x="947738" y="2716213"/>
            <a:ext cx="266700" cy="3254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3" name="Freeform 22"/>
          <p:cNvSpPr/>
          <p:nvPr/>
        </p:nvSpPr>
        <p:spPr>
          <a:xfrm>
            <a:off x="6994525" y="1703388"/>
            <a:ext cx="1268413" cy="3495675"/>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415" h="4656887">
                <a:moveTo>
                  <a:pt x="1617320" y="0"/>
                </a:moveTo>
                <a:cubicBezTo>
                  <a:pt x="1479861" y="109071"/>
                  <a:pt x="1327024" y="236118"/>
                  <a:pt x="1294590" y="322730"/>
                </a:cubicBezTo>
                <a:cubicBezTo>
                  <a:pt x="1262156" y="409342"/>
                  <a:pt x="1363260" y="461449"/>
                  <a:pt x="1422714" y="519673"/>
                </a:cubicBezTo>
                <a:cubicBezTo>
                  <a:pt x="1482168" y="577897"/>
                  <a:pt x="1689415" y="595873"/>
                  <a:pt x="1651315" y="672073"/>
                </a:cubicBezTo>
                <a:cubicBezTo>
                  <a:pt x="1613215" y="748273"/>
                  <a:pt x="1322298" y="900626"/>
                  <a:pt x="1194114" y="976873"/>
                </a:cubicBezTo>
                <a:cubicBezTo>
                  <a:pt x="1065931" y="1053120"/>
                  <a:pt x="925233" y="1071236"/>
                  <a:pt x="882214" y="1129553"/>
                </a:cubicBezTo>
                <a:cubicBezTo>
                  <a:pt x="839195" y="1187870"/>
                  <a:pt x="971861" y="1192306"/>
                  <a:pt x="936002" y="1326777"/>
                </a:cubicBezTo>
                <a:cubicBezTo>
                  <a:pt x="900143" y="1461248"/>
                  <a:pt x="673037" y="1775012"/>
                  <a:pt x="667061" y="1936377"/>
                </a:cubicBezTo>
                <a:cubicBezTo>
                  <a:pt x="661085" y="2097742"/>
                  <a:pt x="927037" y="2169459"/>
                  <a:pt x="900143" y="2294965"/>
                </a:cubicBezTo>
                <a:cubicBezTo>
                  <a:pt x="873249" y="2420471"/>
                  <a:pt x="652119" y="2504141"/>
                  <a:pt x="505696" y="2689412"/>
                </a:cubicBezTo>
                <a:cubicBezTo>
                  <a:pt x="359273" y="2874683"/>
                  <a:pt x="43204" y="3129477"/>
                  <a:pt x="21602" y="3406589"/>
                </a:cubicBezTo>
                <a:cubicBezTo>
                  <a:pt x="0" y="3683701"/>
                  <a:pt x="317005" y="4143704"/>
                  <a:pt x="376086" y="4352087"/>
                </a:cubicBezTo>
                <a:cubicBezTo>
                  <a:pt x="444131" y="4509670"/>
                  <a:pt x="358468" y="4606881"/>
                  <a:pt x="376086" y="4656887"/>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105" name="Freeform 104"/>
          <p:cNvSpPr/>
          <p:nvPr/>
        </p:nvSpPr>
        <p:spPr>
          <a:xfrm>
            <a:off x="5721350" y="1820863"/>
            <a:ext cx="392113" cy="7127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271929 w 469153"/>
              <a:gd name="connsiteY0" fmla="*/ 289018 h 1093787"/>
              <a:gd name="connsiteX1" fmla="*/ 11953 w 469153"/>
              <a:gd name="connsiteY1" fmla="*/ 1072869 h 1093787"/>
              <a:gd name="connsiteX2" fmla="*/ 343647 w 469153"/>
              <a:gd name="connsiteY2" fmla="*/ 163512 h 1093787"/>
              <a:gd name="connsiteX3" fmla="*/ 469153 w 469153"/>
              <a:gd name="connsiteY3" fmla="*/ 91794 h 1093787"/>
              <a:gd name="connsiteX0" fmla="*/ 315257 w 512481"/>
              <a:gd name="connsiteY0" fmla="*/ 200118 h 1031267"/>
              <a:gd name="connsiteX1" fmla="*/ 55281 w 512481"/>
              <a:gd name="connsiteY1" fmla="*/ 983969 h 1031267"/>
              <a:gd name="connsiteX2" fmla="*/ 55282 w 512481"/>
              <a:gd name="connsiteY2" fmla="*/ 450569 h 1031267"/>
              <a:gd name="connsiteX3" fmla="*/ 386975 w 512481"/>
              <a:gd name="connsiteY3" fmla="*/ 74612 h 1031267"/>
              <a:gd name="connsiteX4" fmla="*/ 512481 w 512481"/>
              <a:gd name="connsiteY4" fmla="*/ 2894 h 1031267"/>
              <a:gd name="connsiteX0" fmla="*/ 315257 w 512481"/>
              <a:gd name="connsiteY0" fmla="*/ 197224 h 1028373"/>
              <a:gd name="connsiteX1" fmla="*/ 55281 w 512481"/>
              <a:gd name="connsiteY1" fmla="*/ 981075 h 1028373"/>
              <a:gd name="connsiteX2" fmla="*/ 55282 w 512481"/>
              <a:gd name="connsiteY2" fmla="*/ 447675 h 1028373"/>
              <a:gd name="connsiteX3" fmla="*/ 131482 w 512481"/>
              <a:gd name="connsiteY3" fmla="*/ 219075 h 1028373"/>
              <a:gd name="connsiteX4" fmla="*/ 386975 w 512481"/>
              <a:gd name="connsiteY4" fmla="*/ 71718 h 1028373"/>
              <a:gd name="connsiteX5" fmla="*/ 512481 w 512481"/>
              <a:gd name="connsiteY5" fmla="*/ 0 h 1028373"/>
              <a:gd name="connsiteX0" fmla="*/ 391457 w 588681"/>
              <a:gd name="connsiteY0" fmla="*/ 197224 h 1028373"/>
              <a:gd name="connsiteX1" fmla="*/ 131481 w 588681"/>
              <a:gd name="connsiteY1" fmla="*/ 981075 h 1028373"/>
              <a:gd name="connsiteX2" fmla="*/ 55282 w 588681"/>
              <a:gd name="connsiteY2" fmla="*/ 447675 h 1028373"/>
              <a:gd name="connsiteX3" fmla="*/ 207682 w 588681"/>
              <a:gd name="connsiteY3" fmla="*/ 219075 h 1028373"/>
              <a:gd name="connsiteX4" fmla="*/ 463175 w 588681"/>
              <a:gd name="connsiteY4" fmla="*/ 71718 h 1028373"/>
              <a:gd name="connsiteX5" fmla="*/ 588681 w 588681"/>
              <a:gd name="connsiteY5" fmla="*/ 0 h 1028373"/>
              <a:gd name="connsiteX0" fmla="*/ 131481 w 588681"/>
              <a:gd name="connsiteY0" fmla="*/ 981075 h 1028373"/>
              <a:gd name="connsiteX1" fmla="*/ 55282 w 588681"/>
              <a:gd name="connsiteY1" fmla="*/ 447675 h 1028373"/>
              <a:gd name="connsiteX2" fmla="*/ 207682 w 588681"/>
              <a:gd name="connsiteY2" fmla="*/ 219075 h 1028373"/>
              <a:gd name="connsiteX3" fmla="*/ 463175 w 588681"/>
              <a:gd name="connsiteY3" fmla="*/ 71718 h 1028373"/>
              <a:gd name="connsiteX4" fmla="*/ 588681 w 588681"/>
              <a:gd name="connsiteY4" fmla="*/ 0 h 1028373"/>
              <a:gd name="connsiteX0" fmla="*/ 121956 w 579156"/>
              <a:gd name="connsiteY0" fmla="*/ 981075 h 1028373"/>
              <a:gd name="connsiteX1" fmla="*/ 55282 w 579156"/>
              <a:gd name="connsiteY1" fmla="*/ 590550 h 1028373"/>
              <a:gd name="connsiteX2" fmla="*/ 198157 w 579156"/>
              <a:gd name="connsiteY2" fmla="*/ 219075 h 1028373"/>
              <a:gd name="connsiteX3" fmla="*/ 453650 w 579156"/>
              <a:gd name="connsiteY3" fmla="*/ 71718 h 1028373"/>
              <a:gd name="connsiteX4" fmla="*/ 579156 w 579156"/>
              <a:gd name="connsiteY4" fmla="*/ 0 h 1028373"/>
              <a:gd name="connsiteX0" fmla="*/ 104961 w 562161"/>
              <a:gd name="connsiteY0" fmla="*/ 981075 h 1028373"/>
              <a:gd name="connsiteX1" fmla="*/ 38287 w 562161"/>
              <a:gd name="connsiteY1" fmla="*/ 590550 h 1028373"/>
              <a:gd name="connsiteX2" fmla="*/ 181162 w 562161"/>
              <a:gd name="connsiteY2" fmla="*/ 219075 h 1028373"/>
              <a:gd name="connsiteX3" fmla="*/ 436655 w 562161"/>
              <a:gd name="connsiteY3" fmla="*/ 71718 h 1028373"/>
              <a:gd name="connsiteX4" fmla="*/ 562161 w 562161"/>
              <a:gd name="connsiteY4" fmla="*/ 0 h 1028373"/>
              <a:gd name="connsiteX0" fmla="*/ 97895 w 555095"/>
              <a:gd name="connsiteY0" fmla="*/ 981075 h 1028373"/>
              <a:gd name="connsiteX1" fmla="*/ 31221 w 555095"/>
              <a:gd name="connsiteY1" fmla="*/ 590550 h 1028373"/>
              <a:gd name="connsiteX2" fmla="*/ 174096 w 555095"/>
              <a:gd name="connsiteY2" fmla="*/ 219075 h 1028373"/>
              <a:gd name="connsiteX3" fmla="*/ 429589 w 555095"/>
              <a:gd name="connsiteY3" fmla="*/ 71718 h 1028373"/>
              <a:gd name="connsiteX4" fmla="*/ 555095 w 555095"/>
              <a:gd name="connsiteY4" fmla="*/ 0 h 1028373"/>
              <a:gd name="connsiteX0" fmla="*/ 68261 w 525461"/>
              <a:gd name="connsiteY0" fmla="*/ 981075 h 1028373"/>
              <a:gd name="connsiteX1" fmla="*/ 1587 w 525461"/>
              <a:gd name="connsiteY1" fmla="*/ 590550 h 1028373"/>
              <a:gd name="connsiteX2" fmla="*/ 77786 w 525461"/>
              <a:gd name="connsiteY2" fmla="*/ 285750 h 1028373"/>
              <a:gd name="connsiteX3" fmla="*/ 399955 w 525461"/>
              <a:gd name="connsiteY3" fmla="*/ 71718 h 1028373"/>
              <a:gd name="connsiteX4" fmla="*/ 525461 w 525461"/>
              <a:gd name="connsiteY4" fmla="*/ 0 h 1028373"/>
              <a:gd name="connsiteX0" fmla="*/ 75639 w 532839"/>
              <a:gd name="connsiteY0" fmla="*/ 981075 h 1000781"/>
              <a:gd name="connsiteX1" fmla="*/ 31376 w 532839"/>
              <a:gd name="connsiteY1" fmla="*/ 935693 h 1000781"/>
              <a:gd name="connsiteX2" fmla="*/ 8965 w 532839"/>
              <a:gd name="connsiteY2" fmla="*/ 590550 h 1000781"/>
              <a:gd name="connsiteX3" fmla="*/ 85164 w 532839"/>
              <a:gd name="connsiteY3" fmla="*/ 285750 h 1000781"/>
              <a:gd name="connsiteX4" fmla="*/ 407333 w 532839"/>
              <a:gd name="connsiteY4" fmla="*/ 71718 h 1000781"/>
              <a:gd name="connsiteX5" fmla="*/ 532839 w 532839"/>
              <a:gd name="connsiteY5" fmla="*/ 0 h 1000781"/>
              <a:gd name="connsiteX0" fmla="*/ 31376 w 532839"/>
              <a:gd name="connsiteY0" fmla="*/ 935693 h 935693"/>
              <a:gd name="connsiteX1" fmla="*/ 8965 w 532839"/>
              <a:gd name="connsiteY1" fmla="*/ 590550 h 935693"/>
              <a:gd name="connsiteX2" fmla="*/ 85164 w 532839"/>
              <a:gd name="connsiteY2" fmla="*/ 285750 h 935693"/>
              <a:gd name="connsiteX3" fmla="*/ 407333 w 532839"/>
              <a:gd name="connsiteY3" fmla="*/ 71718 h 935693"/>
              <a:gd name="connsiteX4" fmla="*/ 532839 w 532839"/>
              <a:gd name="connsiteY4" fmla="*/ 0 h 935693"/>
              <a:gd name="connsiteX0" fmla="*/ 31376 w 532839"/>
              <a:gd name="connsiteY0" fmla="*/ 1011893 h 1011893"/>
              <a:gd name="connsiteX1" fmla="*/ 8965 w 532839"/>
              <a:gd name="connsiteY1" fmla="*/ 590550 h 1011893"/>
              <a:gd name="connsiteX2" fmla="*/ 85164 w 532839"/>
              <a:gd name="connsiteY2" fmla="*/ 285750 h 1011893"/>
              <a:gd name="connsiteX3" fmla="*/ 407333 w 532839"/>
              <a:gd name="connsiteY3" fmla="*/ 71718 h 1011893"/>
              <a:gd name="connsiteX4" fmla="*/ 532839 w 532839"/>
              <a:gd name="connsiteY4" fmla="*/ 0 h 1011893"/>
              <a:gd name="connsiteX0" fmla="*/ 31376 w 407333"/>
              <a:gd name="connsiteY0" fmla="*/ 940175 h 940175"/>
              <a:gd name="connsiteX1" fmla="*/ 8965 w 407333"/>
              <a:gd name="connsiteY1" fmla="*/ 518832 h 940175"/>
              <a:gd name="connsiteX2" fmla="*/ 85164 w 407333"/>
              <a:gd name="connsiteY2" fmla="*/ 214032 h 940175"/>
              <a:gd name="connsiteX3" fmla="*/ 407333 w 407333"/>
              <a:gd name="connsiteY3" fmla="*/ 0 h 940175"/>
              <a:gd name="connsiteX0" fmla="*/ 31376 w 518522"/>
              <a:gd name="connsiteY0" fmla="*/ 972672 h 972672"/>
              <a:gd name="connsiteX1" fmla="*/ 8965 w 518522"/>
              <a:gd name="connsiteY1" fmla="*/ 551329 h 972672"/>
              <a:gd name="connsiteX2" fmla="*/ 85164 w 518522"/>
              <a:gd name="connsiteY2" fmla="*/ 246529 h 972672"/>
              <a:gd name="connsiteX3" fmla="*/ 518522 w 518522"/>
              <a:gd name="connsiteY3" fmla="*/ 0 h 972672"/>
              <a:gd name="connsiteX0" fmla="*/ 31376 w 85164"/>
              <a:gd name="connsiteY0" fmla="*/ 726143 h 726143"/>
              <a:gd name="connsiteX1" fmla="*/ 8965 w 85164"/>
              <a:gd name="connsiteY1" fmla="*/ 304800 h 726143"/>
              <a:gd name="connsiteX2" fmla="*/ 85164 w 85164"/>
              <a:gd name="connsiteY2" fmla="*/ 0 h 726143"/>
              <a:gd name="connsiteX0" fmla="*/ 94076 w 524065"/>
              <a:gd name="connsiteY0" fmla="*/ 948857 h 948857"/>
              <a:gd name="connsiteX1" fmla="*/ 71665 w 524065"/>
              <a:gd name="connsiteY1" fmla="*/ 527514 h 948857"/>
              <a:gd name="connsiteX2" fmla="*/ 524065 w 524065"/>
              <a:gd name="connsiteY2" fmla="*/ 0 h 948857"/>
              <a:gd name="connsiteX0" fmla="*/ 94076 w 524065"/>
              <a:gd name="connsiteY0" fmla="*/ 948857 h 948857"/>
              <a:gd name="connsiteX1" fmla="*/ 71665 w 524065"/>
              <a:gd name="connsiteY1" fmla="*/ 527514 h 948857"/>
              <a:gd name="connsiteX2" fmla="*/ 143065 w 524065"/>
              <a:gd name="connsiteY2" fmla="*/ 228600 h 948857"/>
              <a:gd name="connsiteX3" fmla="*/ 524065 w 524065"/>
              <a:gd name="connsiteY3" fmla="*/ 0 h 948857"/>
            </a:gdLst>
            <a:ahLst/>
            <a:cxnLst>
              <a:cxn ang="0">
                <a:pos x="connsiteX0" y="connsiteY0"/>
              </a:cxn>
              <a:cxn ang="0">
                <a:pos x="connsiteX1" y="connsiteY1"/>
              </a:cxn>
              <a:cxn ang="0">
                <a:pos x="connsiteX2" y="connsiteY2"/>
              </a:cxn>
              <a:cxn ang="0">
                <a:pos x="connsiteX3" y="connsiteY3"/>
              </a:cxn>
            </a:cxnLst>
            <a:rect l="l" t="t" r="r" b="b"/>
            <a:pathLst>
              <a:path w="524065" h="948857">
                <a:moveTo>
                  <a:pt x="94076" y="948857"/>
                </a:moveTo>
                <a:cubicBezTo>
                  <a:pt x="82964" y="883770"/>
                  <a:pt x="0" y="685657"/>
                  <a:pt x="71665" y="527514"/>
                </a:cubicBezTo>
                <a:cubicBezTo>
                  <a:pt x="99938" y="412234"/>
                  <a:pt x="67665" y="316519"/>
                  <a:pt x="143065" y="228600"/>
                </a:cubicBezTo>
                <a:cubicBezTo>
                  <a:pt x="218465" y="140681"/>
                  <a:pt x="480673" y="42863"/>
                  <a:pt x="524065" y="0"/>
                </a:cubicBezTo>
              </a:path>
            </a:pathLst>
          </a:custGeom>
          <a:ln w="76200" cap="rnd">
            <a:solidFill>
              <a:srgbClr val="00CC00"/>
            </a:solidFill>
            <a:round/>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0" name="Freeform 29"/>
          <p:cNvSpPr/>
          <p:nvPr/>
        </p:nvSpPr>
        <p:spPr>
          <a:xfrm>
            <a:off x="5767388" y="4062413"/>
            <a:ext cx="149225" cy="1476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6" name="Freeform 25"/>
          <p:cNvSpPr/>
          <p:nvPr/>
        </p:nvSpPr>
        <p:spPr>
          <a:xfrm>
            <a:off x="4505325" y="4645025"/>
            <a:ext cx="2038350" cy="628650"/>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254" h="838201">
                <a:moveTo>
                  <a:pt x="46255" y="838201"/>
                </a:moveTo>
                <a:cubicBezTo>
                  <a:pt x="49555" y="755768"/>
                  <a:pt x="0" y="579928"/>
                  <a:pt x="66053" y="496000"/>
                </a:cubicBezTo>
                <a:cubicBezTo>
                  <a:pt x="132106" y="412072"/>
                  <a:pt x="334995" y="391411"/>
                  <a:pt x="442571" y="334635"/>
                </a:cubicBezTo>
                <a:cubicBezTo>
                  <a:pt x="550147" y="277859"/>
                  <a:pt x="586006" y="155341"/>
                  <a:pt x="711512" y="155341"/>
                </a:cubicBezTo>
                <a:cubicBezTo>
                  <a:pt x="837018" y="155341"/>
                  <a:pt x="1052482" y="310776"/>
                  <a:pt x="1195606" y="334635"/>
                </a:cubicBezTo>
                <a:cubicBezTo>
                  <a:pt x="1338730" y="358494"/>
                  <a:pt x="1482414" y="341568"/>
                  <a:pt x="1570255" y="298496"/>
                </a:cubicBezTo>
                <a:cubicBezTo>
                  <a:pt x="1658096" y="255424"/>
                  <a:pt x="1621054" y="125949"/>
                  <a:pt x="1722654" y="76200"/>
                </a:cubicBezTo>
                <a:cubicBezTo>
                  <a:pt x="1824254" y="26451"/>
                  <a:pt x="2040154" y="0"/>
                  <a:pt x="2179854" y="0"/>
                </a:cubicBezTo>
                <a:cubicBezTo>
                  <a:pt x="2319554" y="0"/>
                  <a:pt x="2471954" y="38100"/>
                  <a:pt x="2560854" y="76200"/>
                </a:cubicBezTo>
                <a:cubicBezTo>
                  <a:pt x="2649754" y="114300"/>
                  <a:pt x="2684430" y="212958"/>
                  <a:pt x="2713254" y="22860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71" name="Freeform 70"/>
          <p:cNvSpPr/>
          <p:nvPr/>
        </p:nvSpPr>
        <p:spPr>
          <a:xfrm>
            <a:off x="750888" y="990600"/>
            <a:ext cx="476250" cy="2863850"/>
          </a:xfrm>
          <a:custGeom>
            <a:avLst/>
            <a:gdLst>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70542 w 836706"/>
              <a:gd name="connsiteY9" fmla="*/ 3281083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56930 w 836706"/>
              <a:gd name="connsiteY10" fmla="*/ 3509402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480730 w 836706"/>
              <a:gd name="connsiteY10" fmla="*/ 3585602 h 3765177"/>
              <a:gd name="connsiteX11" fmla="*/ 836706 w 836706"/>
              <a:gd name="connsiteY11" fmla="*/ 3765177 h 3765177"/>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328330 w 709330"/>
              <a:gd name="connsiteY9" fmla="*/ 3357002 h 3814202"/>
              <a:gd name="connsiteX10" fmla="*/ 480730 w 709330"/>
              <a:gd name="connsiteY10" fmla="*/ 3585602 h 3814202"/>
              <a:gd name="connsiteX11" fmla="*/ 709330 w 709330"/>
              <a:gd name="connsiteY11" fmla="*/ 3814202 h 3814202"/>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252130 w 709330"/>
              <a:gd name="connsiteY9" fmla="*/ 3280801 h 3814202"/>
              <a:gd name="connsiteX10" fmla="*/ 480730 w 709330"/>
              <a:gd name="connsiteY10" fmla="*/ 3585602 h 3814202"/>
              <a:gd name="connsiteX11" fmla="*/ 709330 w 709330"/>
              <a:gd name="connsiteY11" fmla="*/ 3814202 h 3814202"/>
              <a:gd name="connsiteX0" fmla="*/ 513977 w 633130"/>
              <a:gd name="connsiteY0" fmla="*/ 0 h 3814201"/>
              <a:gd name="connsiteX1" fmla="*/ 496048 w 633130"/>
              <a:gd name="connsiteY1" fmla="*/ 502024 h 3814201"/>
              <a:gd name="connsiteX2" fmla="*/ 191248 w 633130"/>
              <a:gd name="connsiteY2" fmla="*/ 1183341 h 3814201"/>
              <a:gd name="connsiteX3" fmla="*/ 155389 w 633130"/>
              <a:gd name="connsiteY3" fmla="*/ 1541930 h 3814201"/>
              <a:gd name="connsiteX4" fmla="*/ 11953 w 633130"/>
              <a:gd name="connsiteY4" fmla="*/ 1739153 h 3814201"/>
              <a:gd name="connsiteX5" fmla="*/ 83671 w 633130"/>
              <a:gd name="connsiteY5" fmla="*/ 1918447 h 3814201"/>
              <a:gd name="connsiteX6" fmla="*/ 11953 w 633130"/>
              <a:gd name="connsiteY6" fmla="*/ 2079812 h 3814201"/>
              <a:gd name="connsiteX7" fmla="*/ 155389 w 633130"/>
              <a:gd name="connsiteY7" fmla="*/ 2474259 h 3814201"/>
              <a:gd name="connsiteX8" fmla="*/ 209177 w 633130"/>
              <a:gd name="connsiteY8" fmla="*/ 2707341 h 3814201"/>
              <a:gd name="connsiteX9" fmla="*/ 252130 w 633130"/>
              <a:gd name="connsiteY9" fmla="*/ 3280801 h 3814201"/>
              <a:gd name="connsiteX10" fmla="*/ 480730 w 633130"/>
              <a:gd name="connsiteY10" fmla="*/ 3585602 h 3814201"/>
              <a:gd name="connsiteX11" fmla="*/ 633130 w 633130"/>
              <a:gd name="connsiteY11" fmla="*/ 3814201 h 38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130" h="3814201">
                <a:moveTo>
                  <a:pt x="513977" y="0"/>
                </a:moveTo>
                <a:cubicBezTo>
                  <a:pt x="531906" y="152400"/>
                  <a:pt x="549836" y="304801"/>
                  <a:pt x="496048" y="502024"/>
                </a:cubicBezTo>
                <a:cubicBezTo>
                  <a:pt x="442260" y="699248"/>
                  <a:pt x="248024" y="1010023"/>
                  <a:pt x="191248" y="1183341"/>
                </a:cubicBezTo>
                <a:cubicBezTo>
                  <a:pt x="134472" y="1356659"/>
                  <a:pt x="185272" y="1449295"/>
                  <a:pt x="155389" y="1541930"/>
                </a:cubicBezTo>
                <a:cubicBezTo>
                  <a:pt x="125507" y="1634565"/>
                  <a:pt x="23906" y="1676400"/>
                  <a:pt x="11953" y="1739153"/>
                </a:cubicBezTo>
                <a:cubicBezTo>
                  <a:pt x="0" y="1801906"/>
                  <a:pt x="83671" y="1861671"/>
                  <a:pt x="83671" y="1918447"/>
                </a:cubicBezTo>
                <a:cubicBezTo>
                  <a:pt x="83671" y="1975223"/>
                  <a:pt x="0" y="1987177"/>
                  <a:pt x="11953" y="2079812"/>
                </a:cubicBezTo>
                <a:cubicBezTo>
                  <a:pt x="23906" y="2172447"/>
                  <a:pt x="122518" y="2369671"/>
                  <a:pt x="155389" y="2474259"/>
                </a:cubicBezTo>
                <a:cubicBezTo>
                  <a:pt x="188260" y="2578847"/>
                  <a:pt x="193054" y="2572917"/>
                  <a:pt x="209177" y="2707341"/>
                </a:cubicBezTo>
                <a:cubicBezTo>
                  <a:pt x="225300" y="2841765"/>
                  <a:pt x="206871" y="3134424"/>
                  <a:pt x="252130" y="3280801"/>
                </a:cubicBezTo>
                <a:cubicBezTo>
                  <a:pt x="297389" y="3427178"/>
                  <a:pt x="417230" y="3496702"/>
                  <a:pt x="480730" y="3585602"/>
                </a:cubicBezTo>
                <a:cubicBezTo>
                  <a:pt x="544230" y="3674502"/>
                  <a:pt x="633130" y="3814201"/>
                  <a:pt x="633130" y="3814201"/>
                </a:cubicBezTo>
              </a:path>
            </a:pathLst>
          </a:custGeom>
          <a:ln w="63500" cap="rnd">
            <a:solidFill>
              <a:schemeClr val="bg2">
                <a:lumMod val="75000"/>
              </a:schemeClr>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72" name="Freeform 71"/>
          <p:cNvSpPr/>
          <p:nvPr/>
        </p:nvSpPr>
        <p:spPr>
          <a:xfrm>
            <a:off x="7004050" y="1708150"/>
            <a:ext cx="1268413" cy="3495675"/>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415" h="4656887">
                <a:moveTo>
                  <a:pt x="1617320" y="0"/>
                </a:moveTo>
                <a:cubicBezTo>
                  <a:pt x="1479861" y="109071"/>
                  <a:pt x="1327024" y="236118"/>
                  <a:pt x="1294590" y="322730"/>
                </a:cubicBezTo>
                <a:cubicBezTo>
                  <a:pt x="1262156" y="409342"/>
                  <a:pt x="1363260" y="461449"/>
                  <a:pt x="1422714" y="519673"/>
                </a:cubicBezTo>
                <a:cubicBezTo>
                  <a:pt x="1482168" y="577897"/>
                  <a:pt x="1689415" y="595873"/>
                  <a:pt x="1651315" y="672073"/>
                </a:cubicBezTo>
                <a:cubicBezTo>
                  <a:pt x="1613215" y="748273"/>
                  <a:pt x="1322298" y="900626"/>
                  <a:pt x="1194114" y="976873"/>
                </a:cubicBezTo>
                <a:cubicBezTo>
                  <a:pt x="1065931" y="1053120"/>
                  <a:pt x="925233" y="1071236"/>
                  <a:pt x="882214" y="1129553"/>
                </a:cubicBezTo>
                <a:cubicBezTo>
                  <a:pt x="839195" y="1187870"/>
                  <a:pt x="971861" y="1192306"/>
                  <a:pt x="936002" y="1326777"/>
                </a:cubicBezTo>
                <a:cubicBezTo>
                  <a:pt x="900143" y="1461248"/>
                  <a:pt x="673037" y="1775012"/>
                  <a:pt x="667061" y="1936377"/>
                </a:cubicBezTo>
                <a:cubicBezTo>
                  <a:pt x="661085" y="2097742"/>
                  <a:pt x="927037" y="2169459"/>
                  <a:pt x="900143" y="2294965"/>
                </a:cubicBezTo>
                <a:cubicBezTo>
                  <a:pt x="873249" y="2420471"/>
                  <a:pt x="652119" y="2504141"/>
                  <a:pt x="505696" y="2689412"/>
                </a:cubicBezTo>
                <a:cubicBezTo>
                  <a:pt x="359273" y="2874683"/>
                  <a:pt x="43204" y="3129477"/>
                  <a:pt x="21602" y="3406589"/>
                </a:cubicBezTo>
                <a:cubicBezTo>
                  <a:pt x="0" y="3683701"/>
                  <a:pt x="317005" y="4143704"/>
                  <a:pt x="376086" y="4352087"/>
                </a:cubicBezTo>
                <a:cubicBezTo>
                  <a:pt x="444131" y="4509670"/>
                  <a:pt x="358468" y="4606881"/>
                  <a:pt x="376086" y="4656887"/>
                </a:cubicBezTo>
              </a:path>
            </a:pathLst>
          </a:custGeom>
          <a:ln w="63500" cap="rnd">
            <a:solidFill>
              <a:schemeClr val="bg2">
                <a:lumMod val="75000"/>
              </a:schemeClr>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75" name="Freeform 74"/>
          <p:cNvSpPr/>
          <p:nvPr/>
        </p:nvSpPr>
        <p:spPr>
          <a:xfrm>
            <a:off x="5178425" y="2981325"/>
            <a:ext cx="541338" cy="1831975"/>
          </a:xfrm>
          <a:custGeom>
            <a:avLst/>
            <a:gdLst>
              <a:gd name="connsiteX0" fmla="*/ 663388 w 806824"/>
              <a:gd name="connsiteY0" fmla="*/ 3012141 h 3012141"/>
              <a:gd name="connsiteX1" fmla="*/ 179294 w 806824"/>
              <a:gd name="connsiteY1" fmla="*/ 2653553 h 3012141"/>
              <a:gd name="connsiteX2" fmla="*/ 268941 w 806824"/>
              <a:gd name="connsiteY2" fmla="*/ 2169459 h 3012141"/>
              <a:gd name="connsiteX3" fmla="*/ 358588 w 806824"/>
              <a:gd name="connsiteY3" fmla="*/ 1685365 h 3012141"/>
              <a:gd name="connsiteX4" fmla="*/ 519953 w 806824"/>
              <a:gd name="connsiteY4" fmla="*/ 1183341 h 3012141"/>
              <a:gd name="connsiteX5" fmla="*/ 35859 w 806824"/>
              <a:gd name="connsiteY5" fmla="*/ 484094 h 3012141"/>
              <a:gd name="connsiteX6" fmla="*/ 304800 w 806824"/>
              <a:gd name="connsiteY6" fmla="*/ 89647 h 3012141"/>
              <a:gd name="connsiteX7" fmla="*/ 806824 w 806824"/>
              <a:gd name="connsiteY7" fmla="*/ 0 h 3012141"/>
              <a:gd name="connsiteX0" fmla="*/ 675341 w 818777"/>
              <a:gd name="connsiteY0" fmla="*/ 3012141 h 3012141"/>
              <a:gd name="connsiteX1" fmla="*/ 191247 w 818777"/>
              <a:gd name="connsiteY1" fmla="*/ 2653553 h 3012141"/>
              <a:gd name="connsiteX2" fmla="*/ 280894 w 818777"/>
              <a:gd name="connsiteY2" fmla="*/ 2169459 h 3012141"/>
              <a:gd name="connsiteX3" fmla="*/ 370541 w 818777"/>
              <a:gd name="connsiteY3" fmla="*/ 1685365 h 3012141"/>
              <a:gd name="connsiteX4" fmla="*/ 531906 w 818777"/>
              <a:gd name="connsiteY4" fmla="*/ 1183341 h 3012141"/>
              <a:gd name="connsiteX5" fmla="*/ 47812 w 818777"/>
              <a:gd name="connsiteY5" fmla="*/ 484094 h 3012141"/>
              <a:gd name="connsiteX6" fmla="*/ 818777 w 818777"/>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68357 w 693271"/>
              <a:gd name="connsiteY5" fmla="*/ 515190 h 3012141"/>
              <a:gd name="connsiteX6" fmla="*/ 693271 w 693271"/>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144557 w 693271"/>
              <a:gd name="connsiteY5" fmla="*/ 667590 h 3012141"/>
              <a:gd name="connsiteX6" fmla="*/ 693271 w 693271"/>
              <a:gd name="connsiteY6" fmla="*/ 0 h 3012141"/>
              <a:gd name="connsiteX0" fmla="*/ 549835 w 677957"/>
              <a:gd name="connsiteY0" fmla="*/ 2954151 h 2954151"/>
              <a:gd name="connsiteX1" fmla="*/ 65741 w 677957"/>
              <a:gd name="connsiteY1" fmla="*/ 2595563 h 2954151"/>
              <a:gd name="connsiteX2" fmla="*/ 155388 w 677957"/>
              <a:gd name="connsiteY2" fmla="*/ 2111469 h 2954151"/>
              <a:gd name="connsiteX3" fmla="*/ 245035 w 677957"/>
              <a:gd name="connsiteY3" fmla="*/ 1627375 h 2954151"/>
              <a:gd name="connsiteX4" fmla="*/ 406400 w 677957"/>
              <a:gd name="connsiteY4" fmla="*/ 1125351 h 2954151"/>
              <a:gd name="connsiteX5" fmla="*/ 144557 w 677957"/>
              <a:gd name="connsiteY5" fmla="*/ 609600 h 2954151"/>
              <a:gd name="connsiteX6" fmla="*/ 677957 w 677957"/>
              <a:gd name="connsiteY6" fmla="*/ 0 h 2954151"/>
              <a:gd name="connsiteX0" fmla="*/ 471019 w 599141"/>
              <a:gd name="connsiteY0" fmla="*/ 2954151 h 2954151"/>
              <a:gd name="connsiteX1" fmla="*/ 65741 w 599141"/>
              <a:gd name="connsiteY1" fmla="*/ 2514600 h 2954151"/>
              <a:gd name="connsiteX2" fmla="*/ 76572 w 599141"/>
              <a:gd name="connsiteY2" fmla="*/ 2111469 h 2954151"/>
              <a:gd name="connsiteX3" fmla="*/ 166219 w 599141"/>
              <a:gd name="connsiteY3" fmla="*/ 1627375 h 2954151"/>
              <a:gd name="connsiteX4" fmla="*/ 327584 w 599141"/>
              <a:gd name="connsiteY4" fmla="*/ 1125351 h 2954151"/>
              <a:gd name="connsiteX5" fmla="*/ 65741 w 599141"/>
              <a:gd name="connsiteY5" fmla="*/ 609600 h 2954151"/>
              <a:gd name="connsiteX6" fmla="*/ 599141 w 599141"/>
              <a:gd name="connsiteY6" fmla="*/ 0 h 2954151"/>
              <a:gd name="connsiteX0" fmla="*/ 495361 w 708958"/>
              <a:gd name="connsiteY0" fmla="*/ 2954151 h 3027130"/>
              <a:gd name="connsiteX1" fmla="*/ 641412 w 708958"/>
              <a:gd name="connsiteY1" fmla="*/ 2953871 h 3027130"/>
              <a:gd name="connsiteX2" fmla="*/ 90083 w 708958"/>
              <a:gd name="connsiteY2" fmla="*/ 2514600 h 3027130"/>
              <a:gd name="connsiteX3" fmla="*/ 100914 w 708958"/>
              <a:gd name="connsiteY3" fmla="*/ 2111469 h 3027130"/>
              <a:gd name="connsiteX4" fmla="*/ 190561 w 708958"/>
              <a:gd name="connsiteY4" fmla="*/ 1627375 h 3027130"/>
              <a:gd name="connsiteX5" fmla="*/ 351926 w 708958"/>
              <a:gd name="connsiteY5" fmla="*/ 1125351 h 3027130"/>
              <a:gd name="connsiteX6" fmla="*/ 90083 w 708958"/>
              <a:gd name="connsiteY6" fmla="*/ 609600 h 3027130"/>
              <a:gd name="connsiteX7" fmla="*/ 623483 w 708958"/>
              <a:gd name="connsiteY7" fmla="*/ 0 h 3027130"/>
              <a:gd name="connsiteX0" fmla="*/ 495361 w 623483"/>
              <a:gd name="connsiteY0" fmla="*/ 2954151 h 2954151"/>
              <a:gd name="connsiteX1" fmla="*/ 90083 w 623483"/>
              <a:gd name="connsiteY1" fmla="*/ 2514600 h 2954151"/>
              <a:gd name="connsiteX2" fmla="*/ 100914 w 623483"/>
              <a:gd name="connsiteY2" fmla="*/ 2111469 h 2954151"/>
              <a:gd name="connsiteX3" fmla="*/ 190561 w 623483"/>
              <a:gd name="connsiteY3" fmla="*/ 1627375 h 2954151"/>
              <a:gd name="connsiteX4" fmla="*/ 351926 w 623483"/>
              <a:gd name="connsiteY4" fmla="*/ 1125351 h 2954151"/>
              <a:gd name="connsiteX5" fmla="*/ 90083 w 623483"/>
              <a:gd name="connsiteY5" fmla="*/ 609600 h 2954151"/>
              <a:gd name="connsiteX6" fmla="*/ 623483 w 623483"/>
              <a:gd name="connsiteY6" fmla="*/ 0 h 2954151"/>
              <a:gd name="connsiteX0" fmla="*/ 565212 w 623483"/>
              <a:gd name="connsiteY0" fmla="*/ 3030071 h 3030071"/>
              <a:gd name="connsiteX1" fmla="*/ 90083 w 623483"/>
              <a:gd name="connsiteY1" fmla="*/ 2514600 h 3030071"/>
              <a:gd name="connsiteX2" fmla="*/ 100914 w 623483"/>
              <a:gd name="connsiteY2" fmla="*/ 2111469 h 3030071"/>
              <a:gd name="connsiteX3" fmla="*/ 190561 w 623483"/>
              <a:gd name="connsiteY3" fmla="*/ 1627375 h 3030071"/>
              <a:gd name="connsiteX4" fmla="*/ 351926 w 623483"/>
              <a:gd name="connsiteY4" fmla="*/ 1125351 h 3030071"/>
              <a:gd name="connsiteX5" fmla="*/ 90083 w 623483"/>
              <a:gd name="connsiteY5" fmla="*/ 609600 h 3030071"/>
              <a:gd name="connsiteX6" fmla="*/ 623483 w 623483"/>
              <a:gd name="connsiteY6" fmla="*/ 0 h 3030071"/>
              <a:gd name="connsiteX0" fmla="*/ 560589 w 618860"/>
              <a:gd name="connsiteY0" fmla="*/ 3030071 h 3030071"/>
              <a:gd name="connsiteX1" fmla="*/ 85460 w 618860"/>
              <a:gd name="connsiteY1" fmla="*/ 2514600 h 3030071"/>
              <a:gd name="connsiteX2" fmla="*/ 110532 w 618860"/>
              <a:gd name="connsiteY2" fmla="*/ 2344271 h 3030071"/>
              <a:gd name="connsiteX3" fmla="*/ 96291 w 618860"/>
              <a:gd name="connsiteY3" fmla="*/ 2111469 h 3030071"/>
              <a:gd name="connsiteX4" fmla="*/ 185938 w 618860"/>
              <a:gd name="connsiteY4" fmla="*/ 1627375 h 3030071"/>
              <a:gd name="connsiteX5" fmla="*/ 347303 w 618860"/>
              <a:gd name="connsiteY5" fmla="*/ 1125351 h 3030071"/>
              <a:gd name="connsiteX6" fmla="*/ 85460 w 618860"/>
              <a:gd name="connsiteY6" fmla="*/ 609600 h 3030071"/>
              <a:gd name="connsiteX7" fmla="*/ 618860 w 618860"/>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854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136589 w 706571"/>
              <a:gd name="connsiteY7" fmla="*/ 609600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314060 w 706571"/>
              <a:gd name="connsiteY5" fmla="*/ 1582271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669989"/>
              <a:gd name="connsiteY0" fmla="*/ 3030071 h 3106271"/>
              <a:gd name="connsiteX1" fmla="*/ 542660 w 669989"/>
              <a:gd name="connsiteY1" fmla="*/ 3030071 h 3106271"/>
              <a:gd name="connsiteX2" fmla="*/ 85460 w 669989"/>
              <a:gd name="connsiteY2" fmla="*/ 2572871 h 3106271"/>
              <a:gd name="connsiteX3" fmla="*/ 161661 w 669989"/>
              <a:gd name="connsiteY3" fmla="*/ 2344271 h 3106271"/>
              <a:gd name="connsiteX4" fmla="*/ 161661 w 669989"/>
              <a:gd name="connsiteY4" fmla="*/ 2115671 h 3106271"/>
              <a:gd name="connsiteX5" fmla="*/ 314060 w 669989"/>
              <a:gd name="connsiteY5" fmla="*/ 1582271 h 3106271"/>
              <a:gd name="connsiteX6" fmla="*/ 466460 w 669989"/>
              <a:gd name="connsiteY6" fmla="*/ 1125071 h 3106271"/>
              <a:gd name="connsiteX7" fmla="*/ 390261 w 669989"/>
              <a:gd name="connsiteY7" fmla="*/ 515471 h 3106271"/>
              <a:gd name="connsiteX8" fmla="*/ 669989 w 669989"/>
              <a:gd name="connsiteY8" fmla="*/ 0 h 3106271"/>
              <a:gd name="connsiteX0" fmla="*/ 542660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314060 w 669989"/>
              <a:gd name="connsiteY4" fmla="*/ 1582271 h 3030071"/>
              <a:gd name="connsiteX5" fmla="*/ 466460 w 669989"/>
              <a:gd name="connsiteY5" fmla="*/ 1125071 h 3030071"/>
              <a:gd name="connsiteX6" fmla="*/ 390261 w 669989"/>
              <a:gd name="connsiteY6" fmla="*/ 515471 h 3030071"/>
              <a:gd name="connsiteX7" fmla="*/ 669989 w 669989"/>
              <a:gd name="connsiteY7" fmla="*/ 0 h 3030071"/>
              <a:gd name="connsiteX0" fmla="*/ 542660 w 695060"/>
              <a:gd name="connsiteY0" fmla="*/ 3030071 h 3030071"/>
              <a:gd name="connsiteX1" fmla="*/ 618860 w 695060"/>
              <a:gd name="connsiteY1" fmla="*/ 2877671 h 3030071"/>
              <a:gd name="connsiteX2" fmla="*/ 85460 w 695060"/>
              <a:gd name="connsiteY2" fmla="*/ 2572871 h 3030071"/>
              <a:gd name="connsiteX3" fmla="*/ 161661 w 695060"/>
              <a:gd name="connsiteY3" fmla="*/ 2344271 h 3030071"/>
              <a:gd name="connsiteX4" fmla="*/ 161661 w 695060"/>
              <a:gd name="connsiteY4" fmla="*/ 2115671 h 3030071"/>
              <a:gd name="connsiteX5" fmla="*/ 314060 w 695060"/>
              <a:gd name="connsiteY5" fmla="*/ 1582271 h 3030071"/>
              <a:gd name="connsiteX6" fmla="*/ 466460 w 695060"/>
              <a:gd name="connsiteY6" fmla="*/ 1125071 h 3030071"/>
              <a:gd name="connsiteX7" fmla="*/ 390261 w 695060"/>
              <a:gd name="connsiteY7" fmla="*/ 515471 h 3030071"/>
              <a:gd name="connsiteX8" fmla="*/ 669989 w 695060"/>
              <a:gd name="connsiteY8" fmla="*/ 0 h 3030071"/>
              <a:gd name="connsiteX0" fmla="*/ 618860 w 669989"/>
              <a:gd name="connsiteY0" fmla="*/ 2877671 h 2877671"/>
              <a:gd name="connsiteX1" fmla="*/ 85460 w 669989"/>
              <a:gd name="connsiteY1" fmla="*/ 2572871 h 2877671"/>
              <a:gd name="connsiteX2" fmla="*/ 161661 w 669989"/>
              <a:gd name="connsiteY2" fmla="*/ 2344271 h 2877671"/>
              <a:gd name="connsiteX3" fmla="*/ 161661 w 669989"/>
              <a:gd name="connsiteY3" fmla="*/ 2115671 h 2877671"/>
              <a:gd name="connsiteX4" fmla="*/ 314060 w 669989"/>
              <a:gd name="connsiteY4" fmla="*/ 1582271 h 2877671"/>
              <a:gd name="connsiteX5" fmla="*/ 466460 w 669989"/>
              <a:gd name="connsiteY5" fmla="*/ 1125071 h 2877671"/>
              <a:gd name="connsiteX6" fmla="*/ 390261 w 669989"/>
              <a:gd name="connsiteY6" fmla="*/ 515471 h 2877671"/>
              <a:gd name="connsiteX7" fmla="*/ 669989 w 669989"/>
              <a:gd name="connsiteY7" fmla="*/ 0 h 2877671"/>
              <a:gd name="connsiteX0" fmla="*/ 695060 w 695060"/>
              <a:gd name="connsiteY0" fmla="*/ 2953871 h 2953871"/>
              <a:gd name="connsiteX1" fmla="*/ 85460 w 695060"/>
              <a:gd name="connsiteY1" fmla="*/ 2572871 h 2953871"/>
              <a:gd name="connsiteX2" fmla="*/ 161661 w 695060"/>
              <a:gd name="connsiteY2" fmla="*/ 2344271 h 2953871"/>
              <a:gd name="connsiteX3" fmla="*/ 161661 w 695060"/>
              <a:gd name="connsiteY3" fmla="*/ 2115671 h 2953871"/>
              <a:gd name="connsiteX4" fmla="*/ 314060 w 695060"/>
              <a:gd name="connsiteY4" fmla="*/ 1582271 h 2953871"/>
              <a:gd name="connsiteX5" fmla="*/ 466460 w 695060"/>
              <a:gd name="connsiteY5" fmla="*/ 1125071 h 2953871"/>
              <a:gd name="connsiteX6" fmla="*/ 390261 w 695060"/>
              <a:gd name="connsiteY6" fmla="*/ 515471 h 2953871"/>
              <a:gd name="connsiteX7" fmla="*/ 669989 w 695060"/>
              <a:gd name="connsiteY7" fmla="*/ 0 h 2953871"/>
              <a:gd name="connsiteX0" fmla="*/ 695060 w 715975"/>
              <a:gd name="connsiteY0" fmla="*/ 2953871 h 2953871"/>
              <a:gd name="connsiteX1" fmla="*/ 614375 w 715975"/>
              <a:gd name="connsiteY1" fmla="*/ 2877670 h 2953871"/>
              <a:gd name="connsiteX2" fmla="*/ 85460 w 715975"/>
              <a:gd name="connsiteY2" fmla="*/ 2572871 h 2953871"/>
              <a:gd name="connsiteX3" fmla="*/ 161661 w 715975"/>
              <a:gd name="connsiteY3" fmla="*/ 2344271 h 2953871"/>
              <a:gd name="connsiteX4" fmla="*/ 161661 w 715975"/>
              <a:gd name="connsiteY4" fmla="*/ 2115671 h 2953871"/>
              <a:gd name="connsiteX5" fmla="*/ 314060 w 715975"/>
              <a:gd name="connsiteY5" fmla="*/ 1582271 h 2953871"/>
              <a:gd name="connsiteX6" fmla="*/ 466460 w 715975"/>
              <a:gd name="connsiteY6" fmla="*/ 1125071 h 2953871"/>
              <a:gd name="connsiteX7" fmla="*/ 390261 w 715975"/>
              <a:gd name="connsiteY7" fmla="*/ 515471 h 2953871"/>
              <a:gd name="connsiteX8" fmla="*/ 669989 w 715975"/>
              <a:gd name="connsiteY8" fmla="*/ 0 h 2953871"/>
              <a:gd name="connsiteX0" fmla="*/ 698500 w 698500"/>
              <a:gd name="connsiteY0" fmla="*/ 2953871 h 2953871"/>
              <a:gd name="connsiteX1" fmla="*/ 88900 w 698500"/>
              <a:gd name="connsiteY1" fmla="*/ 2572871 h 2953871"/>
              <a:gd name="connsiteX2" fmla="*/ 165101 w 698500"/>
              <a:gd name="connsiteY2" fmla="*/ 2344271 h 2953871"/>
              <a:gd name="connsiteX3" fmla="*/ 165101 w 698500"/>
              <a:gd name="connsiteY3" fmla="*/ 2115671 h 2953871"/>
              <a:gd name="connsiteX4" fmla="*/ 317500 w 698500"/>
              <a:gd name="connsiteY4" fmla="*/ 1582271 h 2953871"/>
              <a:gd name="connsiteX5" fmla="*/ 469900 w 698500"/>
              <a:gd name="connsiteY5" fmla="*/ 1125071 h 2953871"/>
              <a:gd name="connsiteX6" fmla="*/ 393701 w 698500"/>
              <a:gd name="connsiteY6" fmla="*/ 515471 h 2953871"/>
              <a:gd name="connsiteX7" fmla="*/ 673429 w 698500"/>
              <a:gd name="connsiteY7" fmla="*/ 0 h 2953871"/>
              <a:gd name="connsiteX0" fmla="*/ 698500 w 725488"/>
              <a:gd name="connsiteY0" fmla="*/ 2953871 h 2953871"/>
              <a:gd name="connsiteX1" fmla="*/ 88900 w 725488"/>
              <a:gd name="connsiteY1" fmla="*/ 2572871 h 2953871"/>
              <a:gd name="connsiteX2" fmla="*/ 165101 w 725488"/>
              <a:gd name="connsiteY2" fmla="*/ 2344271 h 2953871"/>
              <a:gd name="connsiteX3" fmla="*/ 165101 w 725488"/>
              <a:gd name="connsiteY3" fmla="*/ 2115671 h 2953871"/>
              <a:gd name="connsiteX4" fmla="*/ 317500 w 725488"/>
              <a:gd name="connsiteY4" fmla="*/ 1582271 h 2953871"/>
              <a:gd name="connsiteX5" fmla="*/ 469900 w 725488"/>
              <a:gd name="connsiteY5" fmla="*/ 1125071 h 2953871"/>
              <a:gd name="connsiteX6" fmla="*/ 393701 w 725488"/>
              <a:gd name="connsiteY6" fmla="*/ 515471 h 2953871"/>
              <a:gd name="connsiteX7" fmla="*/ 673429 w 725488"/>
              <a:gd name="connsiteY7" fmla="*/ 0 h 2953871"/>
              <a:gd name="connsiteX0" fmla="*/ 693267 w 720255"/>
              <a:gd name="connsiteY0" fmla="*/ 2877670 h 2877670"/>
              <a:gd name="connsiteX1" fmla="*/ 88152 w 720255"/>
              <a:gd name="connsiteY1" fmla="*/ 2572871 h 2877670"/>
              <a:gd name="connsiteX2" fmla="*/ 164353 w 720255"/>
              <a:gd name="connsiteY2" fmla="*/ 2344271 h 2877670"/>
              <a:gd name="connsiteX3" fmla="*/ 164353 w 720255"/>
              <a:gd name="connsiteY3" fmla="*/ 2115671 h 2877670"/>
              <a:gd name="connsiteX4" fmla="*/ 316752 w 720255"/>
              <a:gd name="connsiteY4" fmla="*/ 1582271 h 2877670"/>
              <a:gd name="connsiteX5" fmla="*/ 469152 w 720255"/>
              <a:gd name="connsiteY5" fmla="*/ 1125071 h 2877670"/>
              <a:gd name="connsiteX6" fmla="*/ 392953 w 720255"/>
              <a:gd name="connsiteY6" fmla="*/ 515471 h 2877670"/>
              <a:gd name="connsiteX7" fmla="*/ 672681 w 720255"/>
              <a:gd name="connsiteY7" fmla="*/ 0 h 2877670"/>
              <a:gd name="connsiteX0" fmla="*/ 693268 w 720256"/>
              <a:gd name="connsiteY0" fmla="*/ 2953870 h 2953870"/>
              <a:gd name="connsiteX1" fmla="*/ 88152 w 720256"/>
              <a:gd name="connsiteY1" fmla="*/ 2572871 h 2953870"/>
              <a:gd name="connsiteX2" fmla="*/ 164353 w 720256"/>
              <a:gd name="connsiteY2" fmla="*/ 2344271 h 2953870"/>
              <a:gd name="connsiteX3" fmla="*/ 164353 w 720256"/>
              <a:gd name="connsiteY3" fmla="*/ 2115671 h 2953870"/>
              <a:gd name="connsiteX4" fmla="*/ 316752 w 720256"/>
              <a:gd name="connsiteY4" fmla="*/ 1582271 h 2953870"/>
              <a:gd name="connsiteX5" fmla="*/ 469152 w 720256"/>
              <a:gd name="connsiteY5" fmla="*/ 1125071 h 2953870"/>
              <a:gd name="connsiteX6" fmla="*/ 392953 w 720256"/>
              <a:gd name="connsiteY6" fmla="*/ 515471 h 2953870"/>
              <a:gd name="connsiteX7" fmla="*/ 672681 w 720256"/>
              <a:gd name="connsiteY7" fmla="*/ 0 h 2953870"/>
              <a:gd name="connsiteX0" fmla="*/ 693268 w 720256"/>
              <a:gd name="connsiteY0" fmla="*/ 2438400 h 2438400"/>
              <a:gd name="connsiteX1" fmla="*/ 88152 w 720256"/>
              <a:gd name="connsiteY1" fmla="*/ 2057401 h 2438400"/>
              <a:gd name="connsiteX2" fmla="*/ 164353 w 720256"/>
              <a:gd name="connsiteY2" fmla="*/ 1828801 h 2438400"/>
              <a:gd name="connsiteX3" fmla="*/ 164353 w 720256"/>
              <a:gd name="connsiteY3" fmla="*/ 1600201 h 2438400"/>
              <a:gd name="connsiteX4" fmla="*/ 316752 w 720256"/>
              <a:gd name="connsiteY4" fmla="*/ 1066801 h 2438400"/>
              <a:gd name="connsiteX5" fmla="*/ 469152 w 720256"/>
              <a:gd name="connsiteY5" fmla="*/ 609601 h 2438400"/>
              <a:gd name="connsiteX6" fmla="*/ 392953 w 720256"/>
              <a:gd name="connsiteY6" fmla="*/ 1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256" h="2438400">
                <a:moveTo>
                  <a:pt x="693268" y="2438400"/>
                </a:moveTo>
                <a:cubicBezTo>
                  <a:pt x="720256" y="2263776"/>
                  <a:pt x="176304" y="2159001"/>
                  <a:pt x="88152" y="2057401"/>
                </a:cubicBezTo>
                <a:cubicBezTo>
                  <a:pt x="0" y="1955801"/>
                  <a:pt x="151653" y="1905001"/>
                  <a:pt x="164353" y="1828801"/>
                </a:cubicBezTo>
                <a:cubicBezTo>
                  <a:pt x="177053" y="1752601"/>
                  <a:pt x="141334" y="1711349"/>
                  <a:pt x="164353" y="1600201"/>
                </a:cubicBezTo>
                <a:cubicBezTo>
                  <a:pt x="194235" y="1438837"/>
                  <a:pt x="265952" y="1231901"/>
                  <a:pt x="316752" y="1066801"/>
                </a:cubicBezTo>
                <a:cubicBezTo>
                  <a:pt x="367552" y="901701"/>
                  <a:pt x="456452" y="787401"/>
                  <a:pt x="469152" y="609601"/>
                </a:cubicBezTo>
                <a:cubicBezTo>
                  <a:pt x="481852" y="431801"/>
                  <a:pt x="175337" y="287799"/>
                  <a:pt x="392953" y="1"/>
                </a:cubicBezTo>
              </a:path>
            </a:pathLst>
          </a:custGeom>
          <a:ln w="63500" cap="rnd">
            <a:solidFill>
              <a:schemeClr val="bg2">
                <a:lumMod val="75000"/>
              </a:schemeClr>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72" descr="Interstate_bkgrnd_tecate.jpg"/>
          <p:cNvPicPr>
            <a:picLocks noGrp="1" noChangeAspect="1"/>
          </p:cNvPicPr>
          <p:nvPr>
            <p:ph idx="1"/>
          </p:nvPr>
        </p:nvPicPr>
        <p:blipFill>
          <a:blip r:embed="rId2" cstate="print"/>
          <a:srcRect/>
          <a:stretch>
            <a:fillRect/>
          </a:stretch>
        </p:blipFill>
        <p:spPr>
          <a:xfrm>
            <a:off x="228600" y="201613"/>
            <a:ext cx="8748713" cy="6407150"/>
          </a:xfrm>
        </p:spPr>
      </p:pic>
      <p:sp>
        <p:nvSpPr>
          <p:cNvPr id="27" name="Freeform 26"/>
          <p:cNvSpPr/>
          <p:nvPr/>
        </p:nvSpPr>
        <p:spPr>
          <a:xfrm>
            <a:off x="4972050" y="4314825"/>
            <a:ext cx="350838" cy="5445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382494 w 510241"/>
              <a:gd name="connsiteY0" fmla="*/ 609600 h 609600"/>
              <a:gd name="connsiteX1" fmla="*/ 454212 w 510241"/>
              <a:gd name="connsiteY1" fmla="*/ 484094 h 609600"/>
              <a:gd name="connsiteX2" fmla="*/ 46318 w 510241"/>
              <a:gd name="connsiteY2" fmla="*/ 0 h 609600"/>
              <a:gd name="connsiteX0" fmla="*/ 382494 w 401917"/>
              <a:gd name="connsiteY0" fmla="*/ 609600 h 609600"/>
              <a:gd name="connsiteX1" fmla="*/ 274919 w 401917"/>
              <a:gd name="connsiteY1" fmla="*/ 381000 h 609600"/>
              <a:gd name="connsiteX2" fmla="*/ 46318 w 401917"/>
              <a:gd name="connsiteY2" fmla="*/ 0 h 609600"/>
              <a:gd name="connsiteX0" fmla="*/ 427319 w 446742"/>
              <a:gd name="connsiteY0" fmla="*/ 609600 h 609600"/>
              <a:gd name="connsiteX1" fmla="*/ 274919 w 446742"/>
              <a:gd name="connsiteY1" fmla="*/ 381000 h 609600"/>
              <a:gd name="connsiteX2" fmla="*/ 46318 w 446742"/>
              <a:gd name="connsiteY2" fmla="*/ 0 h 609600"/>
              <a:gd name="connsiteX0" fmla="*/ 427319 w 446742"/>
              <a:gd name="connsiteY0" fmla="*/ 609600 h 609600"/>
              <a:gd name="connsiteX1" fmla="*/ 351118 w 446742"/>
              <a:gd name="connsiteY1" fmla="*/ 381000 h 609600"/>
              <a:gd name="connsiteX2" fmla="*/ 46318 w 446742"/>
              <a:gd name="connsiteY2" fmla="*/ 0 h 609600"/>
              <a:gd name="connsiteX0" fmla="*/ 427319 w 427319"/>
              <a:gd name="connsiteY0" fmla="*/ 609600 h 782171"/>
              <a:gd name="connsiteX1" fmla="*/ 369047 w 427319"/>
              <a:gd name="connsiteY1" fmla="*/ 744071 h 782171"/>
              <a:gd name="connsiteX2" fmla="*/ 351118 w 427319"/>
              <a:gd name="connsiteY2" fmla="*/ 381000 h 782171"/>
              <a:gd name="connsiteX3" fmla="*/ 46318 w 427319"/>
              <a:gd name="connsiteY3" fmla="*/ 0 h 782171"/>
              <a:gd name="connsiteX0" fmla="*/ 369047 w 404906"/>
              <a:gd name="connsiteY0" fmla="*/ 744071 h 744071"/>
              <a:gd name="connsiteX1" fmla="*/ 351118 w 404906"/>
              <a:gd name="connsiteY1" fmla="*/ 381000 h 744071"/>
              <a:gd name="connsiteX2" fmla="*/ 46318 w 404906"/>
              <a:gd name="connsiteY2" fmla="*/ 0 h 744071"/>
              <a:gd name="connsiteX0" fmla="*/ 445248 w 445248"/>
              <a:gd name="connsiteY0" fmla="*/ 820271 h 820271"/>
              <a:gd name="connsiteX1" fmla="*/ 351118 w 445248"/>
              <a:gd name="connsiteY1" fmla="*/ 381000 h 820271"/>
              <a:gd name="connsiteX2" fmla="*/ 46318 w 445248"/>
              <a:gd name="connsiteY2" fmla="*/ 0 h 820271"/>
              <a:gd name="connsiteX0" fmla="*/ 445248 w 445248"/>
              <a:gd name="connsiteY0" fmla="*/ 820271 h 820271"/>
              <a:gd name="connsiteX1" fmla="*/ 391461 w 445248"/>
              <a:gd name="connsiteY1" fmla="*/ 725927 h 820271"/>
              <a:gd name="connsiteX2" fmla="*/ 351118 w 445248"/>
              <a:gd name="connsiteY2" fmla="*/ 381000 h 820271"/>
              <a:gd name="connsiteX3" fmla="*/ 46318 w 445248"/>
              <a:gd name="connsiteY3" fmla="*/ 0 h 820271"/>
              <a:gd name="connsiteX0" fmla="*/ 445248 w 445248"/>
              <a:gd name="connsiteY0" fmla="*/ 820271 h 820271"/>
              <a:gd name="connsiteX1" fmla="*/ 351118 w 445248"/>
              <a:gd name="connsiteY1" fmla="*/ 381000 h 820271"/>
              <a:gd name="connsiteX2" fmla="*/ 46318 w 445248"/>
              <a:gd name="connsiteY2" fmla="*/ 0 h 820271"/>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67661"/>
              <a:gd name="connsiteY0" fmla="*/ 725927 h 725927"/>
              <a:gd name="connsiteX1" fmla="*/ 351118 w 467661"/>
              <a:gd name="connsiteY1" fmla="*/ 381000 h 725927"/>
              <a:gd name="connsiteX2" fmla="*/ 46318 w 467661"/>
              <a:gd name="connsiteY2" fmla="*/ 0 h 725927"/>
            </a:gdLst>
            <a:ahLst/>
            <a:cxnLst>
              <a:cxn ang="0">
                <a:pos x="connsiteX0" y="connsiteY0"/>
              </a:cxn>
              <a:cxn ang="0">
                <a:pos x="connsiteX1" y="connsiteY1"/>
              </a:cxn>
              <a:cxn ang="0">
                <a:pos x="connsiteX2" y="connsiteY2"/>
              </a:cxn>
            </a:cxnLst>
            <a:rect l="l" t="t" r="r" b="b"/>
            <a:pathLst>
              <a:path w="467661" h="725927">
                <a:moveTo>
                  <a:pt x="467661" y="725927"/>
                </a:moveTo>
                <a:cubicBezTo>
                  <a:pt x="443381" y="638192"/>
                  <a:pt x="421342" y="514688"/>
                  <a:pt x="351118" y="381000"/>
                </a:cubicBezTo>
                <a:cubicBezTo>
                  <a:pt x="293594" y="260012"/>
                  <a:pt x="0" y="19423"/>
                  <a:pt x="4631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1" name="Freeform 30"/>
          <p:cNvSpPr/>
          <p:nvPr/>
        </p:nvSpPr>
        <p:spPr>
          <a:xfrm>
            <a:off x="4778375" y="2686050"/>
            <a:ext cx="2051050" cy="638175"/>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5035 w 347363"/>
              <a:gd name="connsiteY0" fmla="*/ 276113 h 333431"/>
              <a:gd name="connsiteX1" fmla="*/ 15103 w 347363"/>
              <a:gd name="connsiteY1" fmla="*/ 276113 h 333431"/>
              <a:gd name="connsiteX2" fmla="*/ 95651 w 347363"/>
              <a:gd name="connsiteY2" fmla="*/ 315558 h 333431"/>
              <a:gd name="connsiteX3" fmla="*/ 226541 w 347363"/>
              <a:gd name="connsiteY3" fmla="*/ 157779 h 333431"/>
              <a:gd name="connsiteX4" fmla="*/ 347363 w 347363"/>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28219 w 349041"/>
              <a:gd name="connsiteY3" fmla="*/ 157779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407596"/>
              <a:gd name="connsiteX1" fmla="*/ 16781 w 349041"/>
              <a:gd name="connsiteY1" fmla="*/ 276113 h 407596"/>
              <a:gd name="connsiteX2" fmla="*/ 107397 w 349041"/>
              <a:gd name="connsiteY2" fmla="*/ 315558 h 407596"/>
              <a:gd name="connsiteX3" fmla="*/ 157740 w 349041"/>
              <a:gd name="connsiteY3" fmla="*/ 394448 h 407596"/>
              <a:gd name="connsiteX4" fmla="*/ 288630 w 349041"/>
              <a:gd name="connsiteY4" fmla="*/ 236668 h 407596"/>
              <a:gd name="connsiteX5" fmla="*/ 349041 w 349041"/>
              <a:gd name="connsiteY5" fmla="*/ 0 h 407596"/>
              <a:gd name="connsiteX0" fmla="*/ 6713 w 349041"/>
              <a:gd name="connsiteY0" fmla="*/ 276113 h 401022"/>
              <a:gd name="connsiteX1" fmla="*/ 16781 w 349041"/>
              <a:gd name="connsiteY1" fmla="*/ 276113 h 401022"/>
              <a:gd name="connsiteX2" fmla="*/ 107397 w 349041"/>
              <a:gd name="connsiteY2" fmla="*/ 315558 h 401022"/>
              <a:gd name="connsiteX3" fmla="*/ 157740 w 349041"/>
              <a:gd name="connsiteY3" fmla="*/ 394448 h 401022"/>
              <a:gd name="connsiteX4" fmla="*/ 218151 w 349041"/>
              <a:gd name="connsiteY4" fmla="*/ 276113 h 401022"/>
              <a:gd name="connsiteX5" fmla="*/ 288630 w 349041"/>
              <a:gd name="connsiteY5" fmla="*/ 236668 h 401022"/>
              <a:gd name="connsiteX6" fmla="*/ 349041 w 349041"/>
              <a:gd name="connsiteY6" fmla="*/ 0 h 401022"/>
              <a:gd name="connsiteX0" fmla="*/ 8391 w 350719"/>
              <a:gd name="connsiteY0" fmla="*/ 276113 h 453615"/>
              <a:gd name="connsiteX1" fmla="*/ 18459 w 350719"/>
              <a:gd name="connsiteY1" fmla="*/ 276113 h 453615"/>
              <a:gd name="connsiteX2" fmla="*/ 119144 w 350719"/>
              <a:gd name="connsiteY2" fmla="*/ 433893 h 453615"/>
              <a:gd name="connsiteX3" fmla="*/ 159418 w 350719"/>
              <a:gd name="connsiteY3" fmla="*/ 394448 h 453615"/>
              <a:gd name="connsiteX4" fmla="*/ 219829 w 350719"/>
              <a:gd name="connsiteY4" fmla="*/ 276113 h 453615"/>
              <a:gd name="connsiteX5" fmla="*/ 290308 w 350719"/>
              <a:gd name="connsiteY5" fmla="*/ 236668 h 453615"/>
              <a:gd name="connsiteX6" fmla="*/ 350719 w 350719"/>
              <a:gd name="connsiteY6" fmla="*/ 0 h 453615"/>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276113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300377 w 350719"/>
              <a:gd name="connsiteY6" fmla="*/ 236669 h 447041"/>
              <a:gd name="connsiteX7" fmla="*/ 350719 w 350719"/>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36669 h 447041"/>
              <a:gd name="connsiteX7" fmla="*/ 360788 w 360788"/>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39281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84021"/>
              <a:gd name="connsiteX1" fmla="*/ 18459 w 360788"/>
              <a:gd name="connsiteY1" fmla="*/ 276113 h 484021"/>
              <a:gd name="connsiteX2" fmla="*/ 109075 w 360788"/>
              <a:gd name="connsiteY2" fmla="*/ 315559 h 484021"/>
              <a:gd name="connsiteX3" fmla="*/ 129212 w 360788"/>
              <a:gd name="connsiteY3" fmla="*/ 433893 h 484021"/>
              <a:gd name="connsiteX4" fmla="*/ 159418 w 360788"/>
              <a:gd name="connsiteY4" fmla="*/ 394448 h 484021"/>
              <a:gd name="connsiteX5" fmla="*/ 219829 w 360788"/>
              <a:gd name="connsiteY5" fmla="*/ 315559 h 484021"/>
              <a:gd name="connsiteX6" fmla="*/ 300377 w 360788"/>
              <a:gd name="connsiteY6" fmla="*/ 276114 h 484021"/>
              <a:gd name="connsiteX7" fmla="*/ 360788 w 360788"/>
              <a:gd name="connsiteY7" fmla="*/ 0 h 484021"/>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39281 w 360788"/>
              <a:gd name="connsiteY4" fmla="*/ 394447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19829 w 360788"/>
              <a:gd name="connsiteY4" fmla="*/ 355003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788" h="440467">
                <a:moveTo>
                  <a:pt x="8391" y="276113"/>
                </a:moveTo>
                <a:cubicBezTo>
                  <a:pt x="10156" y="274264"/>
                  <a:pt x="0" y="249816"/>
                  <a:pt x="18459" y="276113"/>
                </a:cubicBezTo>
                <a:cubicBezTo>
                  <a:pt x="29457" y="292379"/>
                  <a:pt x="96946" y="289260"/>
                  <a:pt x="115405" y="315557"/>
                </a:cubicBezTo>
                <a:cubicBezTo>
                  <a:pt x="122956" y="336925"/>
                  <a:pt x="110544" y="378838"/>
                  <a:pt x="129212" y="433893"/>
                </a:cubicBezTo>
                <a:cubicBezTo>
                  <a:pt x="149349" y="440467"/>
                  <a:pt x="207700" y="341854"/>
                  <a:pt x="236227" y="315557"/>
                </a:cubicBezTo>
                <a:cubicBezTo>
                  <a:pt x="263076" y="295835"/>
                  <a:pt x="278406" y="333758"/>
                  <a:pt x="300377" y="276114"/>
                </a:cubicBezTo>
                <a:cubicBezTo>
                  <a:pt x="340651" y="223521"/>
                  <a:pt x="357572" y="2344"/>
                  <a:pt x="36078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3" name="Freeform 32"/>
          <p:cNvSpPr/>
          <p:nvPr/>
        </p:nvSpPr>
        <p:spPr>
          <a:xfrm flipV="1">
            <a:off x="4760913" y="3573463"/>
            <a:ext cx="630237" cy="4000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129954 w 197224"/>
              <a:gd name="connsiteY1" fmla="*/ 131483 h 197224"/>
              <a:gd name="connsiteX2" fmla="*/ 197224 w 197224"/>
              <a:gd name="connsiteY2" fmla="*/ 0 h 197224"/>
              <a:gd name="connsiteX0" fmla="*/ 0 w 171233"/>
              <a:gd name="connsiteY0" fmla="*/ 230095 h 230095"/>
              <a:gd name="connsiteX1" fmla="*/ 103963 w 171233"/>
              <a:gd name="connsiteY1" fmla="*/ 131483 h 230095"/>
              <a:gd name="connsiteX2" fmla="*/ 171233 w 171233"/>
              <a:gd name="connsiteY2" fmla="*/ 0 h 230095"/>
              <a:gd name="connsiteX0" fmla="*/ 0 w 181935"/>
              <a:gd name="connsiteY0" fmla="*/ 197225 h 197225"/>
              <a:gd name="connsiteX1" fmla="*/ 103963 w 181935"/>
              <a:gd name="connsiteY1" fmla="*/ 98613 h 197225"/>
              <a:gd name="connsiteX2" fmla="*/ 181935 w 181935"/>
              <a:gd name="connsiteY2" fmla="*/ 0 h 19722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Lst>
            <a:ahLst/>
            <a:cxnLst>
              <a:cxn ang="0">
                <a:pos x="connsiteX0" y="connsiteY0"/>
              </a:cxn>
              <a:cxn ang="0">
                <a:pos x="connsiteX1" y="connsiteY1"/>
              </a:cxn>
              <a:cxn ang="0">
                <a:pos x="connsiteX2" y="connsiteY2"/>
              </a:cxn>
            </a:cxnLst>
            <a:rect l="l" t="t" r="r" b="b"/>
            <a:pathLst>
              <a:path w="285898" h="230095">
                <a:moveTo>
                  <a:pt x="0" y="230095"/>
                </a:moveTo>
                <a:cubicBezTo>
                  <a:pt x="19423" y="183777"/>
                  <a:pt x="160276" y="136962"/>
                  <a:pt x="207926" y="98613"/>
                </a:cubicBezTo>
                <a:cubicBezTo>
                  <a:pt x="255576" y="60264"/>
                  <a:pt x="239580" y="19423"/>
                  <a:pt x="285898" y="0"/>
                </a:cubicBezTo>
              </a:path>
            </a:pathLst>
          </a:custGeom>
          <a:ln w="889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4" name="Freeform 33"/>
          <p:cNvSpPr/>
          <p:nvPr/>
        </p:nvSpPr>
        <p:spPr>
          <a:xfrm>
            <a:off x="7381875" y="1941513"/>
            <a:ext cx="257175" cy="5715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 name="connsiteX0" fmla="*/ 0 w 457200"/>
              <a:gd name="connsiteY0" fmla="*/ 0 h 31376"/>
              <a:gd name="connsiteX1" fmla="*/ 152401 w 457200"/>
              <a:gd name="connsiteY1" fmla="*/ 25101 h 31376"/>
              <a:gd name="connsiteX2" fmla="*/ 457200 w 457200"/>
              <a:gd name="connsiteY2" fmla="*/ 31376 h 31376"/>
              <a:gd name="connsiteX0" fmla="*/ 0 w 457200"/>
              <a:gd name="connsiteY0" fmla="*/ 0 h 31376"/>
              <a:gd name="connsiteX1" fmla="*/ 457200 w 457200"/>
              <a:gd name="connsiteY1" fmla="*/ 31376 h 31376"/>
              <a:gd name="connsiteX0" fmla="*/ 60326 w 517526"/>
              <a:gd name="connsiteY0" fmla="*/ 0 h 31376"/>
              <a:gd name="connsiteX1" fmla="*/ 212727 w 517526"/>
              <a:gd name="connsiteY1" fmla="*/ 28238 h 31376"/>
              <a:gd name="connsiteX2" fmla="*/ 517526 w 517526"/>
              <a:gd name="connsiteY2" fmla="*/ 31376 h 31376"/>
              <a:gd name="connsiteX0" fmla="*/ 0 w 152401"/>
              <a:gd name="connsiteY0" fmla="*/ 0 h 28238"/>
              <a:gd name="connsiteX1" fmla="*/ 152401 w 152401"/>
              <a:gd name="connsiteY1" fmla="*/ 28238 h 28238"/>
              <a:gd name="connsiteX0" fmla="*/ 0 w 457199"/>
              <a:gd name="connsiteY0" fmla="*/ 0 h 31376"/>
              <a:gd name="connsiteX1" fmla="*/ 457199 w 457199"/>
              <a:gd name="connsiteY1" fmla="*/ 31376 h 31376"/>
              <a:gd name="connsiteX0" fmla="*/ 0 w 457199"/>
              <a:gd name="connsiteY0" fmla="*/ 0 h 31376"/>
              <a:gd name="connsiteX1" fmla="*/ 457199 w 457199"/>
              <a:gd name="connsiteY1" fmla="*/ 31376 h 31376"/>
              <a:gd name="connsiteX0" fmla="*/ 227009 w 684208"/>
              <a:gd name="connsiteY0" fmla="*/ 0 h 31376"/>
              <a:gd name="connsiteX1" fmla="*/ 684208 w 684208"/>
              <a:gd name="connsiteY1" fmla="*/ 31376 h 31376"/>
            </a:gdLst>
            <a:ahLst/>
            <a:cxnLst>
              <a:cxn ang="0">
                <a:pos x="connsiteX0" y="connsiteY0"/>
              </a:cxn>
              <a:cxn ang="0">
                <a:pos x="connsiteX1" y="connsiteY1"/>
              </a:cxn>
            </a:cxnLst>
            <a:rect l="l" t="t" r="r" b="b"/>
            <a:pathLst>
              <a:path w="684208" h="31376">
                <a:moveTo>
                  <a:pt x="227009" y="0"/>
                </a:moveTo>
                <a:cubicBezTo>
                  <a:pt x="379409" y="10459"/>
                  <a:pt x="0" y="30624"/>
                  <a:pt x="684208" y="31376"/>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5" name="Freeform 34"/>
          <p:cNvSpPr/>
          <p:nvPr/>
        </p:nvSpPr>
        <p:spPr>
          <a:xfrm flipV="1">
            <a:off x="7189788" y="3070225"/>
            <a:ext cx="360362" cy="147638"/>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269422"/>
              <a:gd name="connsiteY0" fmla="*/ 197224 h 197224"/>
              <a:gd name="connsiteX1" fmla="*/ 71718 w 269422"/>
              <a:gd name="connsiteY1" fmla="*/ 71718 h 197224"/>
              <a:gd name="connsiteX2" fmla="*/ 269422 w 269422"/>
              <a:gd name="connsiteY2" fmla="*/ 0 h 197224"/>
              <a:gd name="connsiteX0" fmla="*/ 0 w 197704"/>
              <a:gd name="connsiteY0" fmla="*/ 71718 h 71718"/>
              <a:gd name="connsiteX1" fmla="*/ 197704 w 197704"/>
              <a:gd name="connsiteY1" fmla="*/ 0 h 71718"/>
              <a:gd name="connsiteX0" fmla="*/ 0 w 199261"/>
              <a:gd name="connsiteY0" fmla="*/ 178737 h 178737"/>
              <a:gd name="connsiteX1" fmla="*/ 199261 w 199261"/>
              <a:gd name="connsiteY1" fmla="*/ 0 h 178737"/>
              <a:gd name="connsiteX0" fmla="*/ 0 w 199261"/>
              <a:gd name="connsiteY0" fmla="*/ 197225 h 197225"/>
              <a:gd name="connsiteX1" fmla="*/ 119743 w 199261"/>
              <a:gd name="connsiteY1" fmla="*/ 0 h 197225"/>
              <a:gd name="connsiteX2" fmla="*/ 199261 w 199261"/>
              <a:gd name="connsiteY2" fmla="*/ 18488 h 197225"/>
              <a:gd name="connsiteX0" fmla="*/ 0 w 119743"/>
              <a:gd name="connsiteY0" fmla="*/ 197225 h 197225"/>
              <a:gd name="connsiteX1" fmla="*/ 119743 w 119743"/>
              <a:gd name="connsiteY1" fmla="*/ 0 h 197225"/>
              <a:gd name="connsiteX0" fmla="*/ 0 w 209551"/>
              <a:gd name="connsiteY0" fmla="*/ 295838 h 295838"/>
              <a:gd name="connsiteX1" fmla="*/ 209551 w 209551"/>
              <a:gd name="connsiteY1" fmla="*/ 0 h 295838"/>
              <a:gd name="connsiteX0" fmla="*/ 0 w 209551"/>
              <a:gd name="connsiteY0" fmla="*/ 295838 h 295838"/>
              <a:gd name="connsiteX1" fmla="*/ 119743 w 209551"/>
              <a:gd name="connsiteY1" fmla="*/ 98613 h 295838"/>
              <a:gd name="connsiteX2" fmla="*/ 209551 w 209551"/>
              <a:gd name="connsiteY2" fmla="*/ 0 h 295838"/>
              <a:gd name="connsiteX0" fmla="*/ 29000 w 118808"/>
              <a:gd name="connsiteY0" fmla="*/ 98613 h 144838"/>
              <a:gd name="connsiteX1" fmla="*/ 118808 w 118808"/>
              <a:gd name="connsiteY1" fmla="*/ 0 h 144838"/>
              <a:gd name="connsiteX0" fmla="*/ 98851 w 188659"/>
              <a:gd name="connsiteY0" fmla="*/ 98613 h 255779"/>
              <a:gd name="connsiteX1" fmla="*/ 24119 w 188659"/>
              <a:gd name="connsiteY1" fmla="*/ 228035 h 255779"/>
              <a:gd name="connsiteX2" fmla="*/ 188659 w 188659"/>
              <a:gd name="connsiteY2" fmla="*/ 0 h 255779"/>
              <a:gd name="connsiteX0" fmla="*/ 24119 w 188659"/>
              <a:gd name="connsiteY0" fmla="*/ 228035 h 255779"/>
              <a:gd name="connsiteX1" fmla="*/ 188659 w 188659"/>
              <a:gd name="connsiteY1" fmla="*/ 0 h 255779"/>
            </a:gdLst>
            <a:ahLst/>
            <a:cxnLst>
              <a:cxn ang="0">
                <a:pos x="connsiteX0" y="connsiteY0"/>
              </a:cxn>
              <a:cxn ang="0">
                <a:pos x="connsiteX1" y="connsiteY1"/>
              </a:cxn>
            </a:cxnLst>
            <a:rect l="l" t="t" r="r" b="b"/>
            <a:pathLst>
              <a:path w="188659" h="255779">
                <a:moveTo>
                  <a:pt x="24119" y="228035"/>
                </a:moveTo>
                <a:cubicBezTo>
                  <a:pt x="0" y="255779"/>
                  <a:pt x="118809" y="98613"/>
                  <a:pt x="188659" y="0"/>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6" name="Freeform 35"/>
          <p:cNvSpPr/>
          <p:nvPr/>
        </p:nvSpPr>
        <p:spPr>
          <a:xfrm flipV="1">
            <a:off x="871538" y="5656263"/>
            <a:ext cx="1887537" cy="4206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92038 w 197224"/>
              <a:gd name="connsiteY1" fmla="*/ 89647 h 197224"/>
              <a:gd name="connsiteX2" fmla="*/ 197224 w 197224"/>
              <a:gd name="connsiteY2" fmla="*/ 0 h 197224"/>
              <a:gd name="connsiteX0" fmla="*/ 0 w 215948"/>
              <a:gd name="connsiteY0" fmla="*/ 197224 h 197224"/>
              <a:gd name="connsiteX1" fmla="*/ 92038 w 215948"/>
              <a:gd name="connsiteY1" fmla="*/ 89647 h 197224"/>
              <a:gd name="connsiteX2" fmla="*/ 197224 w 215948"/>
              <a:gd name="connsiteY2" fmla="*/ 0 h 197224"/>
              <a:gd name="connsiteX0" fmla="*/ 0 w 209374"/>
              <a:gd name="connsiteY0" fmla="*/ 197224 h 197224"/>
              <a:gd name="connsiteX1" fmla="*/ 85464 w 209374"/>
              <a:gd name="connsiteY1" fmla="*/ 107577 h 197224"/>
              <a:gd name="connsiteX2" fmla="*/ 197224 w 209374"/>
              <a:gd name="connsiteY2" fmla="*/ 0 h 197224"/>
              <a:gd name="connsiteX0" fmla="*/ 0 w 209374"/>
              <a:gd name="connsiteY0" fmla="*/ 233083 h 233083"/>
              <a:gd name="connsiteX1" fmla="*/ 85464 w 209374"/>
              <a:gd name="connsiteY1" fmla="*/ 143436 h 233083"/>
              <a:gd name="connsiteX2" fmla="*/ 190650 w 209374"/>
              <a:gd name="connsiteY2" fmla="*/ 0 h 233083"/>
              <a:gd name="connsiteX0" fmla="*/ 0 w 195033"/>
              <a:gd name="connsiteY0" fmla="*/ 233083 h 233083"/>
              <a:gd name="connsiteX1" fmla="*/ 85464 w 195033"/>
              <a:gd name="connsiteY1" fmla="*/ 143436 h 233083"/>
              <a:gd name="connsiteX2" fmla="*/ 177502 w 195033"/>
              <a:gd name="connsiteY2" fmla="*/ 80683 h 233083"/>
              <a:gd name="connsiteX3" fmla="*/ 190650 w 195033"/>
              <a:gd name="connsiteY3" fmla="*/ 0 h 233083"/>
              <a:gd name="connsiteX0" fmla="*/ 0 w 190650"/>
              <a:gd name="connsiteY0" fmla="*/ 233083 h 233083"/>
              <a:gd name="connsiteX1" fmla="*/ 85464 w 190650"/>
              <a:gd name="connsiteY1" fmla="*/ 143436 h 233083"/>
              <a:gd name="connsiteX2" fmla="*/ 151205 w 190650"/>
              <a:gd name="connsiteY2" fmla="*/ 116542 h 233083"/>
              <a:gd name="connsiteX3" fmla="*/ 177502 w 190650"/>
              <a:gd name="connsiteY3" fmla="*/ 80683 h 233083"/>
              <a:gd name="connsiteX4" fmla="*/ 190650 w 190650"/>
              <a:gd name="connsiteY4" fmla="*/ 0 h 233083"/>
              <a:gd name="connsiteX0" fmla="*/ 0 w 190650"/>
              <a:gd name="connsiteY0" fmla="*/ 233083 h 418354"/>
              <a:gd name="connsiteX1" fmla="*/ 85464 w 190650"/>
              <a:gd name="connsiteY1" fmla="*/ 143436 h 418354"/>
              <a:gd name="connsiteX2" fmla="*/ 142987 w 190650"/>
              <a:gd name="connsiteY2" fmla="*/ 407895 h 418354"/>
              <a:gd name="connsiteX3" fmla="*/ 177502 w 190650"/>
              <a:gd name="connsiteY3" fmla="*/ 80683 h 418354"/>
              <a:gd name="connsiteX4" fmla="*/ 190650 w 190650"/>
              <a:gd name="connsiteY4" fmla="*/ 0 h 418354"/>
              <a:gd name="connsiteX0" fmla="*/ 0 w 190650"/>
              <a:gd name="connsiteY0" fmla="*/ 233083 h 432548"/>
              <a:gd name="connsiteX1" fmla="*/ 85464 w 190650"/>
              <a:gd name="connsiteY1" fmla="*/ 143436 h 432548"/>
              <a:gd name="connsiteX2" fmla="*/ 142987 w 190650"/>
              <a:gd name="connsiteY2" fmla="*/ 407895 h 432548"/>
              <a:gd name="connsiteX3" fmla="*/ 178734 w 190650"/>
              <a:gd name="connsiteY3" fmla="*/ 291353 h 432548"/>
              <a:gd name="connsiteX4" fmla="*/ 190650 w 190650"/>
              <a:gd name="connsiteY4" fmla="*/ 0 h 432548"/>
              <a:gd name="connsiteX0" fmla="*/ 0 w 196608"/>
              <a:gd name="connsiteY0" fmla="*/ 111098 h 310563"/>
              <a:gd name="connsiteX1" fmla="*/ 85464 w 196608"/>
              <a:gd name="connsiteY1" fmla="*/ 21451 h 310563"/>
              <a:gd name="connsiteX2" fmla="*/ 142987 w 196608"/>
              <a:gd name="connsiteY2" fmla="*/ 285910 h 310563"/>
              <a:gd name="connsiteX3" fmla="*/ 178734 w 196608"/>
              <a:gd name="connsiteY3" fmla="*/ 169368 h 310563"/>
              <a:gd name="connsiteX4" fmla="*/ 196608 w 196608"/>
              <a:gd name="connsiteY4" fmla="*/ 81962 h 310563"/>
              <a:gd name="connsiteX0" fmla="*/ 0 w 196608"/>
              <a:gd name="connsiteY0" fmla="*/ 46318 h 230842"/>
              <a:gd name="connsiteX1" fmla="*/ 83409 w 196608"/>
              <a:gd name="connsiteY1" fmla="*/ 46317 h 230842"/>
              <a:gd name="connsiteX2" fmla="*/ 142987 w 196608"/>
              <a:gd name="connsiteY2" fmla="*/ 221130 h 230842"/>
              <a:gd name="connsiteX3" fmla="*/ 178734 w 196608"/>
              <a:gd name="connsiteY3" fmla="*/ 104588 h 230842"/>
              <a:gd name="connsiteX4" fmla="*/ 196608 w 196608"/>
              <a:gd name="connsiteY4" fmla="*/ 17182 h 230842"/>
              <a:gd name="connsiteX0" fmla="*/ 0 w 196608"/>
              <a:gd name="connsiteY0" fmla="*/ 29136 h 213660"/>
              <a:gd name="connsiteX1" fmla="*/ 47662 w 196608"/>
              <a:gd name="connsiteY1" fmla="*/ 0 h 213660"/>
              <a:gd name="connsiteX2" fmla="*/ 83409 w 196608"/>
              <a:gd name="connsiteY2" fmla="*/ 29135 h 213660"/>
              <a:gd name="connsiteX3" fmla="*/ 142987 w 196608"/>
              <a:gd name="connsiteY3" fmla="*/ 203948 h 213660"/>
              <a:gd name="connsiteX4" fmla="*/ 178734 w 196608"/>
              <a:gd name="connsiteY4" fmla="*/ 87406 h 213660"/>
              <a:gd name="connsiteX5" fmla="*/ 196608 w 196608"/>
              <a:gd name="connsiteY5" fmla="*/ 0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08" h="213660">
                <a:moveTo>
                  <a:pt x="0" y="38848"/>
                </a:moveTo>
                <a:cubicBezTo>
                  <a:pt x="7837" y="39701"/>
                  <a:pt x="32768" y="0"/>
                  <a:pt x="47662" y="9712"/>
                </a:cubicBezTo>
                <a:cubicBezTo>
                  <a:pt x="62556" y="19424"/>
                  <a:pt x="71327" y="54315"/>
                  <a:pt x="89367" y="97118"/>
                </a:cubicBezTo>
                <a:cubicBezTo>
                  <a:pt x="110102" y="122405"/>
                  <a:pt x="128093" y="213660"/>
                  <a:pt x="142987" y="213660"/>
                </a:cubicBezTo>
                <a:cubicBezTo>
                  <a:pt x="157881" y="213660"/>
                  <a:pt x="169797" y="131109"/>
                  <a:pt x="178734" y="97118"/>
                </a:cubicBezTo>
                <a:cubicBezTo>
                  <a:pt x="187671" y="63127"/>
                  <a:pt x="192832" y="20429"/>
                  <a:pt x="196608" y="9712"/>
                </a:cubicBezTo>
              </a:path>
            </a:pathLst>
          </a:custGeom>
          <a:noFill/>
          <a:ln w="63500" cap="rnd">
            <a:solidFill>
              <a:srgbClr val="006600"/>
            </a:solidFill>
            <a:prstDash val="sysDash"/>
            <a:tail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8" name="Freeform 37"/>
          <p:cNvSpPr/>
          <p:nvPr/>
        </p:nvSpPr>
        <p:spPr>
          <a:xfrm flipV="1">
            <a:off x="979488" y="454025"/>
            <a:ext cx="114300" cy="400050"/>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63500" cap="rnd">
            <a:solidFill>
              <a:srgbClr val="00CC00"/>
            </a:solidFill>
            <a:prstDash val="sysDot"/>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41" name="TextBox 40"/>
          <p:cNvSpPr txBox="1"/>
          <p:nvPr/>
        </p:nvSpPr>
        <p:spPr>
          <a:xfrm>
            <a:off x="744538" y="1082675"/>
            <a:ext cx="387350"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42" name="TextBox 41"/>
          <p:cNvSpPr txBox="1"/>
          <p:nvPr/>
        </p:nvSpPr>
        <p:spPr>
          <a:xfrm>
            <a:off x="7700963" y="25003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43" name="TextBox 42"/>
          <p:cNvSpPr txBox="1"/>
          <p:nvPr/>
        </p:nvSpPr>
        <p:spPr>
          <a:xfrm>
            <a:off x="4191000" y="4648200"/>
            <a:ext cx="468313" cy="242888"/>
          </a:xfrm>
          <a:prstGeom prst="rect">
            <a:avLst/>
          </a:prstGeom>
          <a:noFill/>
          <a:ln>
            <a:noFill/>
            <a:prstDash val="sysDash"/>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M-10</a:t>
            </a:r>
          </a:p>
        </p:txBody>
      </p:sp>
      <p:sp>
        <p:nvSpPr>
          <p:cNvPr id="44" name="TextBox 43"/>
          <p:cNvSpPr txBox="1"/>
          <p:nvPr/>
        </p:nvSpPr>
        <p:spPr>
          <a:xfrm>
            <a:off x="7558088" y="134937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45" name="TextBox 44"/>
          <p:cNvSpPr txBox="1"/>
          <p:nvPr/>
        </p:nvSpPr>
        <p:spPr>
          <a:xfrm>
            <a:off x="6111875" y="2828925"/>
            <a:ext cx="468313"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46" name="TextBox 45"/>
          <p:cNvSpPr txBox="1"/>
          <p:nvPr/>
        </p:nvSpPr>
        <p:spPr>
          <a:xfrm>
            <a:off x="5075238" y="27416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48" name="TextBox 47"/>
          <p:cNvSpPr txBox="1"/>
          <p:nvPr/>
        </p:nvSpPr>
        <p:spPr>
          <a:xfrm>
            <a:off x="585788" y="484188"/>
            <a:ext cx="457200" cy="377825"/>
          </a:xfrm>
          <a:prstGeom prst="rect">
            <a:avLst/>
          </a:prstGeom>
          <a:noFill/>
          <a:effectLst/>
        </p:spPr>
        <p:txBody>
          <a:bodyPr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49" name="TextBox 48"/>
          <p:cNvSpPr txBox="1"/>
          <p:nvPr/>
        </p:nvSpPr>
        <p:spPr>
          <a:xfrm rot="18351376">
            <a:off x="6527800" y="1819275"/>
            <a:ext cx="668338"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M-71/77</a:t>
            </a:r>
          </a:p>
        </p:txBody>
      </p:sp>
      <p:sp>
        <p:nvSpPr>
          <p:cNvPr id="50" name="TextBox 49"/>
          <p:cNvSpPr txBox="1"/>
          <p:nvPr/>
        </p:nvSpPr>
        <p:spPr>
          <a:xfrm>
            <a:off x="5730875" y="3816350"/>
            <a:ext cx="468313" cy="241300"/>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M-65</a:t>
            </a:r>
          </a:p>
        </p:txBody>
      </p:sp>
      <p:sp>
        <p:nvSpPr>
          <p:cNvPr id="51" name="TextBox 50"/>
          <p:cNvSpPr txBox="1"/>
          <p:nvPr/>
        </p:nvSpPr>
        <p:spPr>
          <a:xfrm>
            <a:off x="4572000" y="3354388"/>
            <a:ext cx="430213"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M-40</a:t>
            </a:r>
          </a:p>
        </p:txBody>
      </p:sp>
      <p:sp>
        <p:nvSpPr>
          <p:cNvPr id="52" name="TextBox 51"/>
          <p:cNvSpPr txBox="1"/>
          <p:nvPr/>
        </p:nvSpPr>
        <p:spPr>
          <a:xfrm>
            <a:off x="4538663" y="420052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M-49</a:t>
            </a:r>
          </a:p>
        </p:txBody>
      </p:sp>
      <p:sp>
        <p:nvSpPr>
          <p:cNvPr id="53" name="TextBox 52"/>
          <p:cNvSpPr txBox="1"/>
          <p:nvPr/>
        </p:nvSpPr>
        <p:spPr>
          <a:xfrm>
            <a:off x="7289800" y="1739900"/>
            <a:ext cx="430213" cy="223838"/>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M-87</a:t>
            </a:r>
          </a:p>
        </p:txBody>
      </p:sp>
      <p:sp>
        <p:nvSpPr>
          <p:cNvPr id="55" name="TextBox 54"/>
          <p:cNvSpPr txBox="1"/>
          <p:nvPr/>
        </p:nvSpPr>
        <p:spPr>
          <a:xfrm>
            <a:off x="955675" y="6046788"/>
            <a:ext cx="666750"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56" name="TextBox 55"/>
          <p:cNvSpPr txBox="1"/>
          <p:nvPr/>
        </p:nvSpPr>
        <p:spPr>
          <a:xfrm>
            <a:off x="6843713" y="3084513"/>
            <a:ext cx="430212" cy="222250"/>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M-64</a:t>
            </a:r>
          </a:p>
        </p:txBody>
      </p:sp>
      <p:sp>
        <p:nvSpPr>
          <p:cNvPr id="57" name="Oval 56"/>
          <p:cNvSpPr/>
          <p:nvPr/>
        </p:nvSpPr>
        <p:spPr>
          <a:xfrm>
            <a:off x="1998663" y="5457825"/>
            <a:ext cx="274637"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58" name="TextBox 57"/>
          <p:cNvSpPr txBox="1"/>
          <p:nvPr/>
        </p:nvSpPr>
        <p:spPr>
          <a:xfrm>
            <a:off x="1616075" y="5349875"/>
            <a:ext cx="454025" cy="222250"/>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M-A1</a:t>
            </a:r>
          </a:p>
        </p:txBody>
      </p:sp>
      <p:sp>
        <p:nvSpPr>
          <p:cNvPr id="63" name="TextBox 62"/>
          <p:cNvSpPr txBox="1"/>
          <p:nvPr/>
        </p:nvSpPr>
        <p:spPr>
          <a:xfrm rot="18439722">
            <a:off x="6300788" y="2019300"/>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M-75</a:t>
            </a:r>
          </a:p>
        </p:txBody>
      </p:sp>
      <p:sp>
        <p:nvSpPr>
          <p:cNvPr id="12315" name="TextBox 77"/>
          <p:cNvSpPr txBox="1">
            <a:spLocks noChangeArrowheads="1"/>
          </p:cNvSpPr>
          <p:nvPr/>
        </p:nvSpPr>
        <p:spPr bwMode="auto">
          <a:xfrm>
            <a:off x="1346200" y="1365250"/>
            <a:ext cx="468313" cy="242888"/>
          </a:xfrm>
          <a:prstGeom prst="rect">
            <a:avLst/>
          </a:prstGeom>
          <a:noFill/>
          <a:ln w="9525">
            <a:noFill/>
            <a:miter lim="800000"/>
            <a:headEnd/>
            <a:tailEnd/>
          </a:ln>
        </p:spPr>
        <p:txBody>
          <a:bodyPr wrap="none" lIns="68636" tIns="34318" rIns="68636" bIns="34318">
            <a:spAutoFit/>
          </a:bodyPr>
          <a:lstStyle/>
          <a:p>
            <a:pPr eaLnBrk="0" hangingPunct="0"/>
            <a:r>
              <a:rPr lang="en-US" sz="1100" b="1">
                <a:solidFill>
                  <a:srgbClr val="00CC00"/>
                </a:solidFill>
                <a:latin typeface="Antique Olive" pitchFamily="34" charset="0"/>
              </a:rPr>
              <a:t>M-84</a:t>
            </a:r>
          </a:p>
        </p:txBody>
      </p:sp>
      <p:sp>
        <p:nvSpPr>
          <p:cNvPr id="79" name="TextBox 78"/>
          <p:cNvSpPr txBox="1"/>
          <p:nvPr/>
        </p:nvSpPr>
        <p:spPr>
          <a:xfrm>
            <a:off x="1093788" y="2452688"/>
            <a:ext cx="549275"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M-580</a:t>
            </a:r>
          </a:p>
        </p:txBody>
      </p:sp>
      <p:sp>
        <p:nvSpPr>
          <p:cNvPr id="80" name="TextBox 79"/>
          <p:cNvSpPr txBox="1"/>
          <p:nvPr/>
        </p:nvSpPr>
        <p:spPr>
          <a:xfrm>
            <a:off x="1228725" y="511175"/>
            <a:ext cx="6688138" cy="992188"/>
          </a:xfrm>
          <a:prstGeom prst="rect">
            <a:avLst/>
          </a:prstGeom>
          <a:noFill/>
          <a:effectLst/>
        </p:spPr>
        <p:txBody>
          <a:bodyPr lIns="68636" tIns="34318" rIns="68636" bIns="34318">
            <a:spAutoFit/>
          </a:bodyPr>
          <a:lstStyle/>
          <a:p>
            <a:pPr algn="ctr" eaLnBrk="0" hangingPunct="0">
              <a:defRPr/>
            </a:pPr>
            <a:r>
              <a:rPr lang="en-US" sz="3000" b="1" dirty="0">
                <a:solidFill>
                  <a:srgbClr val="FFFF00"/>
                </a:solidFill>
                <a:effectLst>
                  <a:outerShdw dist="50800" dir="2700000" algn="tl" rotWithShape="0">
                    <a:prstClr val="black"/>
                  </a:outerShdw>
                </a:effectLst>
                <a:latin typeface="Georgia" pitchFamily="18" charset="0"/>
              </a:rPr>
              <a:t>Marine Highway </a:t>
            </a:r>
          </a:p>
          <a:p>
            <a:pPr algn="ctr" eaLnBrk="0" hangingPunct="0">
              <a:defRPr/>
            </a:pPr>
            <a:r>
              <a:rPr lang="en-US" sz="3000" b="1" dirty="0">
                <a:solidFill>
                  <a:srgbClr val="FFFF00"/>
                </a:solidFill>
                <a:effectLst>
                  <a:outerShdw dist="50800" dir="2700000" algn="tl" rotWithShape="0">
                    <a:prstClr val="black"/>
                  </a:outerShdw>
                </a:effectLst>
                <a:latin typeface="Georgia" pitchFamily="18" charset="0"/>
              </a:rPr>
              <a:t>Freight Services – Nov. 2010</a:t>
            </a:r>
            <a:endParaRPr lang="en-US" sz="3000" b="1" dirty="0">
              <a:solidFill>
                <a:srgbClr val="FFFF00"/>
              </a:solidFill>
              <a:effectLst>
                <a:outerShdw dist="50800" dir="2700000" algn="tl" rotWithShape="0">
                  <a:prstClr val="black"/>
                </a:outerShdw>
              </a:effectLst>
              <a:latin typeface="Georgia" pitchFamily="18" charset="0"/>
            </a:endParaRPr>
          </a:p>
        </p:txBody>
      </p:sp>
      <p:sp>
        <p:nvSpPr>
          <p:cNvPr id="77" name="Freeform 76"/>
          <p:cNvSpPr/>
          <p:nvPr/>
        </p:nvSpPr>
        <p:spPr>
          <a:xfrm>
            <a:off x="4960938" y="5811838"/>
            <a:ext cx="500062" cy="3032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571499 w 571953"/>
              <a:gd name="connsiteY0" fmla="*/ 1739900 h 1739900"/>
              <a:gd name="connsiteX1" fmla="*/ 38100 w 571953"/>
              <a:gd name="connsiteY1" fmla="*/ 220662 h 1739900"/>
              <a:gd name="connsiteX2" fmla="*/ 342899 w 571953"/>
              <a:gd name="connsiteY2" fmla="*/ 901700 h 1739900"/>
              <a:gd name="connsiteX3" fmla="*/ 419100 w 571953"/>
              <a:gd name="connsiteY3" fmla="*/ 139700 h 1739900"/>
              <a:gd name="connsiteX4" fmla="*/ 114300 w 571953"/>
              <a:gd name="connsiteY4" fmla="*/ 63500 h 1739900"/>
              <a:gd name="connsiteX0" fmla="*/ 558799 w 559253"/>
              <a:gd name="connsiteY0" fmla="*/ 1785938 h 1785938"/>
              <a:gd name="connsiteX1" fmla="*/ 25400 w 559253"/>
              <a:gd name="connsiteY1" fmla="*/ 266700 h 1785938"/>
              <a:gd name="connsiteX2" fmla="*/ 406400 w 559253"/>
              <a:gd name="connsiteY2" fmla="*/ 185738 h 1785938"/>
              <a:gd name="connsiteX3" fmla="*/ 101600 w 559253"/>
              <a:gd name="connsiteY3" fmla="*/ 109538 h 1785938"/>
              <a:gd name="connsiteX0" fmla="*/ 1003299 w 1003753"/>
              <a:gd name="connsiteY0" fmla="*/ 1739900 h 1739900"/>
              <a:gd name="connsiteX1" fmla="*/ 88900 w 1003753"/>
              <a:gd name="connsiteY1" fmla="*/ 525462 h 1739900"/>
              <a:gd name="connsiteX2" fmla="*/ 469900 w 1003753"/>
              <a:gd name="connsiteY2" fmla="*/ 220662 h 1739900"/>
              <a:gd name="connsiteX3" fmla="*/ 850900 w 1003753"/>
              <a:gd name="connsiteY3" fmla="*/ 139700 h 1739900"/>
              <a:gd name="connsiteX4" fmla="*/ 546100 w 1003753"/>
              <a:gd name="connsiteY4" fmla="*/ 63500 h 1739900"/>
              <a:gd name="connsiteX0" fmla="*/ 254000 w 787400"/>
              <a:gd name="connsiteY0" fmla="*/ 68262 h 550862"/>
              <a:gd name="connsiteX1" fmla="*/ 25400 w 787400"/>
              <a:gd name="connsiteY1" fmla="*/ 525462 h 550862"/>
              <a:gd name="connsiteX2" fmla="*/ 406400 w 787400"/>
              <a:gd name="connsiteY2" fmla="*/ 220662 h 550862"/>
              <a:gd name="connsiteX3" fmla="*/ 787400 w 787400"/>
              <a:gd name="connsiteY3" fmla="*/ 139700 h 550862"/>
              <a:gd name="connsiteX4" fmla="*/ 482600 w 787400"/>
              <a:gd name="connsiteY4" fmla="*/ 63500 h 550862"/>
              <a:gd name="connsiteX0" fmla="*/ 342900 w 1155700"/>
              <a:gd name="connsiteY0" fmla="*/ 68262 h 742156"/>
              <a:gd name="connsiteX1" fmla="*/ 114300 w 1155700"/>
              <a:gd name="connsiteY1" fmla="*/ 525462 h 742156"/>
              <a:gd name="connsiteX2" fmla="*/ 1028700 w 1155700"/>
              <a:gd name="connsiteY2" fmla="*/ 677862 h 742156"/>
              <a:gd name="connsiteX3" fmla="*/ 876300 w 1155700"/>
              <a:gd name="connsiteY3" fmla="*/ 139700 h 742156"/>
              <a:gd name="connsiteX4" fmla="*/ 571500 w 1155700"/>
              <a:gd name="connsiteY4" fmla="*/ 63500 h 742156"/>
              <a:gd name="connsiteX0" fmla="*/ 495300 w 1333500"/>
              <a:gd name="connsiteY0" fmla="*/ 68262 h 729456"/>
              <a:gd name="connsiteX1" fmla="*/ 114300 w 1333500"/>
              <a:gd name="connsiteY1" fmla="*/ 449262 h 729456"/>
              <a:gd name="connsiteX2" fmla="*/ 1181100 w 1333500"/>
              <a:gd name="connsiteY2" fmla="*/ 677862 h 729456"/>
              <a:gd name="connsiteX3" fmla="*/ 1028700 w 1333500"/>
              <a:gd name="connsiteY3" fmla="*/ 139700 h 729456"/>
              <a:gd name="connsiteX4" fmla="*/ 723900 w 1333500"/>
              <a:gd name="connsiteY4" fmla="*/ 63500 h 729456"/>
              <a:gd name="connsiteX0" fmla="*/ 444500 w 977900"/>
              <a:gd name="connsiteY0" fmla="*/ 68262 h 577056"/>
              <a:gd name="connsiteX1" fmla="*/ 63500 w 977900"/>
              <a:gd name="connsiteY1" fmla="*/ 449262 h 577056"/>
              <a:gd name="connsiteX2" fmla="*/ 825500 w 977900"/>
              <a:gd name="connsiteY2" fmla="*/ 525462 h 577056"/>
              <a:gd name="connsiteX3" fmla="*/ 977900 w 977900"/>
              <a:gd name="connsiteY3" fmla="*/ 139700 h 577056"/>
              <a:gd name="connsiteX4" fmla="*/ 673100 w 977900"/>
              <a:gd name="connsiteY4" fmla="*/ 63500 h 577056"/>
              <a:gd name="connsiteX0" fmla="*/ 444500 w 965200"/>
              <a:gd name="connsiteY0" fmla="*/ 63500 h 571500"/>
              <a:gd name="connsiteX1" fmla="*/ 63500 w 965200"/>
              <a:gd name="connsiteY1" fmla="*/ 444500 h 571500"/>
              <a:gd name="connsiteX2" fmla="*/ 825500 w 965200"/>
              <a:gd name="connsiteY2" fmla="*/ 520700 h 571500"/>
              <a:gd name="connsiteX3" fmla="*/ 901700 w 965200"/>
              <a:gd name="connsiteY3" fmla="*/ 139700 h 571500"/>
              <a:gd name="connsiteX4" fmla="*/ 673100 w 965200"/>
              <a:gd name="connsiteY4" fmla="*/ 58738 h 571500"/>
              <a:gd name="connsiteX0" fmla="*/ 482600 w 1003300"/>
              <a:gd name="connsiteY0" fmla="*/ 63500 h 571500"/>
              <a:gd name="connsiteX1" fmla="*/ 254000 w 1003300"/>
              <a:gd name="connsiteY1" fmla="*/ 139700 h 571500"/>
              <a:gd name="connsiteX2" fmla="*/ 101600 w 1003300"/>
              <a:gd name="connsiteY2" fmla="*/ 444500 h 571500"/>
              <a:gd name="connsiteX3" fmla="*/ 863600 w 1003300"/>
              <a:gd name="connsiteY3" fmla="*/ 520700 h 571500"/>
              <a:gd name="connsiteX4" fmla="*/ 939800 w 1003300"/>
              <a:gd name="connsiteY4" fmla="*/ 139700 h 571500"/>
              <a:gd name="connsiteX5" fmla="*/ 711200 w 1003300"/>
              <a:gd name="connsiteY5" fmla="*/ 58738 h 5715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482600 w 736600"/>
              <a:gd name="connsiteY5" fmla="*/ 58738 h 571500"/>
              <a:gd name="connsiteX0" fmla="*/ 254000 w 736600"/>
              <a:gd name="connsiteY0" fmla="*/ 76200 h 584200"/>
              <a:gd name="connsiteX1" fmla="*/ 25400 w 736600"/>
              <a:gd name="connsiteY1" fmla="*/ 152400 h 584200"/>
              <a:gd name="connsiteX2" fmla="*/ 101600 w 736600"/>
              <a:gd name="connsiteY2" fmla="*/ 457200 h 584200"/>
              <a:gd name="connsiteX3" fmla="*/ 635000 w 736600"/>
              <a:gd name="connsiteY3" fmla="*/ 533400 h 584200"/>
              <a:gd name="connsiteX4" fmla="*/ 711200 w 736600"/>
              <a:gd name="connsiteY4" fmla="*/ 152400 h 584200"/>
              <a:gd name="connsiteX5" fmla="*/ 254000 w 736600"/>
              <a:gd name="connsiteY5" fmla="*/ 0 h 5842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254000 w 736600"/>
              <a:gd name="connsiteY5" fmla="*/ 63500 h 571500"/>
              <a:gd name="connsiteX0" fmla="*/ 254000 w 736600"/>
              <a:gd name="connsiteY0" fmla="*/ 63500 h 584200"/>
              <a:gd name="connsiteX1" fmla="*/ 25400 w 736600"/>
              <a:gd name="connsiteY1" fmla="*/ 139700 h 584200"/>
              <a:gd name="connsiteX2" fmla="*/ 101600 w 736600"/>
              <a:gd name="connsiteY2" fmla="*/ 520700 h 584200"/>
              <a:gd name="connsiteX3" fmla="*/ 635000 w 736600"/>
              <a:gd name="connsiteY3" fmla="*/ 520700 h 584200"/>
              <a:gd name="connsiteX4" fmla="*/ 711200 w 736600"/>
              <a:gd name="connsiteY4" fmla="*/ 139700 h 584200"/>
              <a:gd name="connsiteX5" fmla="*/ 254000 w 736600"/>
              <a:gd name="connsiteY5" fmla="*/ 63500 h 584200"/>
              <a:gd name="connsiteX0" fmla="*/ 266700 w 825500"/>
              <a:gd name="connsiteY0" fmla="*/ 63500 h 584200"/>
              <a:gd name="connsiteX1" fmla="*/ 38100 w 825500"/>
              <a:gd name="connsiteY1" fmla="*/ 139700 h 584200"/>
              <a:gd name="connsiteX2" fmla="*/ 114300 w 825500"/>
              <a:gd name="connsiteY2" fmla="*/ 520700 h 584200"/>
              <a:gd name="connsiteX3" fmla="*/ 723900 w 825500"/>
              <a:gd name="connsiteY3" fmla="*/ 520700 h 584200"/>
              <a:gd name="connsiteX4" fmla="*/ 723900 w 825500"/>
              <a:gd name="connsiteY4" fmla="*/ 139700 h 584200"/>
              <a:gd name="connsiteX5" fmla="*/ 266700 w 825500"/>
              <a:gd name="connsiteY5" fmla="*/ 635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00" h="584200">
                <a:moveTo>
                  <a:pt x="266700" y="63500"/>
                </a:moveTo>
                <a:cubicBezTo>
                  <a:pt x="233892" y="89694"/>
                  <a:pt x="63500" y="63500"/>
                  <a:pt x="38100" y="139700"/>
                </a:cubicBezTo>
                <a:cubicBezTo>
                  <a:pt x="12700" y="215900"/>
                  <a:pt x="0" y="457200"/>
                  <a:pt x="114300" y="520700"/>
                </a:cubicBezTo>
                <a:cubicBezTo>
                  <a:pt x="228600" y="584200"/>
                  <a:pt x="622300" y="584200"/>
                  <a:pt x="723900" y="520700"/>
                </a:cubicBezTo>
                <a:cubicBezTo>
                  <a:pt x="825500" y="457200"/>
                  <a:pt x="711200" y="165894"/>
                  <a:pt x="723900" y="139700"/>
                </a:cubicBezTo>
                <a:cubicBezTo>
                  <a:pt x="685800" y="0"/>
                  <a:pt x="330200" y="95250"/>
                  <a:pt x="266700" y="63500"/>
                </a:cubicBezTo>
              </a:path>
            </a:pathLst>
          </a:custGeom>
          <a:noFill/>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81" name="TextBox 80"/>
          <p:cNvSpPr txBox="1"/>
          <p:nvPr/>
        </p:nvSpPr>
        <p:spPr>
          <a:xfrm>
            <a:off x="4700588" y="564038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M-2</a:t>
            </a:r>
          </a:p>
        </p:txBody>
      </p:sp>
      <p:sp>
        <p:nvSpPr>
          <p:cNvPr id="104" name="Rectangle 103"/>
          <p:cNvSpPr/>
          <p:nvPr/>
        </p:nvSpPr>
        <p:spPr>
          <a:xfrm>
            <a:off x="7404100" y="4541838"/>
            <a:ext cx="1193800" cy="1731962"/>
          </a:xfrm>
          <a:prstGeom prst="rect">
            <a:avLst/>
          </a:prstGeom>
          <a:no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p>
        </p:txBody>
      </p:sp>
      <p:sp>
        <p:nvSpPr>
          <p:cNvPr id="82" name="TextBox 81"/>
          <p:cNvSpPr txBox="1"/>
          <p:nvPr/>
        </p:nvSpPr>
        <p:spPr>
          <a:xfrm>
            <a:off x="7502525" y="4568825"/>
            <a:ext cx="1289050" cy="1635125"/>
          </a:xfrm>
          <a:prstGeom prst="rect">
            <a:avLst/>
          </a:prstGeom>
          <a:noFill/>
          <a:effectLst/>
        </p:spPr>
        <p:txBody>
          <a:bodyPr lIns="68644" tIns="34322" rIns="68644" bIns="34322">
            <a:spAutoFit/>
          </a:bodyPr>
          <a:lstStyle/>
          <a:p>
            <a:pPr eaLnBrk="0" hangingPunct="0">
              <a:spcAft>
                <a:spcPts val="600"/>
              </a:spcAft>
              <a:defRPr/>
            </a:pPr>
            <a:r>
              <a:rPr lang="en-US" sz="950" dirty="0">
                <a:solidFill>
                  <a:srgbClr val="000000"/>
                </a:solidFill>
                <a:effectLst>
                  <a:outerShdw dist="12700" dir="2700000" algn="tl" rotWithShape="0">
                    <a:prstClr val="black"/>
                  </a:outerShdw>
                </a:effectLst>
              </a:rPr>
              <a:t>LEGEND</a:t>
            </a:r>
          </a:p>
          <a:p>
            <a:pPr eaLnBrk="0" hangingPunct="0">
              <a:defRPr/>
            </a:pPr>
            <a:r>
              <a:rPr lang="en-US" sz="950" dirty="0">
                <a:solidFill>
                  <a:srgbClr val="000000"/>
                </a:solidFill>
              </a:rPr>
              <a:t>MH Corridor</a:t>
            </a:r>
          </a:p>
          <a:p>
            <a:pPr eaLnBrk="0" hangingPunct="0">
              <a:defRPr/>
            </a:pPr>
            <a:endParaRPr lang="en-US" sz="950" dirty="0">
              <a:solidFill>
                <a:srgbClr val="000000"/>
              </a:solidFill>
            </a:endParaRPr>
          </a:p>
          <a:p>
            <a:pPr eaLnBrk="0" hangingPunct="0">
              <a:defRPr/>
            </a:pPr>
            <a:r>
              <a:rPr lang="en-US" sz="950" dirty="0">
                <a:solidFill>
                  <a:srgbClr val="000000"/>
                </a:solidFill>
              </a:rPr>
              <a:t>MH Connector</a:t>
            </a:r>
          </a:p>
          <a:p>
            <a:pPr eaLnBrk="0" hangingPunct="0">
              <a:defRPr/>
            </a:pPr>
            <a:endParaRPr lang="en-US" sz="950" dirty="0">
              <a:solidFill>
                <a:srgbClr val="000000"/>
              </a:solidFill>
            </a:endParaRPr>
          </a:p>
          <a:p>
            <a:pPr eaLnBrk="0" hangingPunct="0">
              <a:spcAft>
                <a:spcPts val="200"/>
              </a:spcAft>
              <a:defRPr/>
            </a:pPr>
            <a:r>
              <a:rPr lang="en-US" sz="950" dirty="0">
                <a:solidFill>
                  <a:srgbClr val="000000"/>
                </a:solidFill>
              </a:rPr>
              <a:t>MH Crossing</a:t>
            </a:r>
          </a:p>
          <a:p>
            <a:pPr eaLnBrk="0" hangingPunct="0">
              <a:defRPr/>
            </a:pPr>
            <a:endParaRPr lang="en-US" sz="950" dirty="0">
              <a:solidFill>
                <a:srgbClr val="000000"/>
              </a:solidFill>
            </a:endParaRPr>
          </a:p>
          <a:p>
            <a:pPr eaLnBrk="0" hangingPunct="0">
              <a:defRPr/>
            </a:pPr>
            <a:endParaRPr lang="en-US" sz="950" dirty="0">
              <a:solidFill>
                <a:srgbClr val="000000"/>
              </a:solidFill>
            </a:endParaRPr>
          </a:p>
          <a:p>
            <a:pPr eaLnBrk="0" hangingPunct="0">
              <a:defRPr/>
            </a:pPr>
            <a:r>
              <a:rPr lang="en-US" sz="950" dirty="0">
                <a:solidFill>
                  <a:srgbClr val="000000"/>
                </a:solidFill>
              </a:rPr>
              <a:t>U.S. Interstate</a:t>
            </a:r>
          </a:p>
          <a:p>
            <a:pPr eaLnBrk="0" hangingPunct="0">
              <a:defRPr/>
            </a:pPr>
            <a:endParaRPr lang="en-US" sz="950" dirty="0">
              <a:solidFill>
                <a:srgbClr val="000000"/>
              </a:solidFill>
            </a:endParaRPr>
          </a:p>
        </p:txBody>
      </p:sp>
      <p:cxnSp>
        <p:nvCxnSpPr>
          <p:cNvPr id="84" name="Straight Connector 83"/>
          <p:cNvCxnSpPr/>
          <p:nvPr/>
        </p:nvCxnSpPr>
        <p:spPr>
          <a:xfrm>
            <a:off x="7613650" y="5035550"/>
            <a:ext cx="685800" cy="0"/>
          </a:xfrm>
          <a:prstGeom prst="line">
            <a:avLst/>
          </a:pr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35875" y="5345113"/>
            <a:ext cx="685800" cy="0"/>
          </a:xfrm>
          <a:prstGeom prst="line">
            <a:avLst/>
          </a:pr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556500" y="5565775"/>
            <a:ext cx="274638"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70" name="TextBox 69"/>
          <p:cNvSpPr txBox="1"/>
          <p:nvPr/>
        </p:nvSpPr>
        <p:spPr>
          <a:xfrm>
            <a:off x="5273675" y="4333875"/>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83" name="TextBox 82"/>
          <p:cNvSpPr txBox="1"/>
          <p:nvPr/>
        </p:nvSpPr>
        <p:spPr>
          <a:xfrm>
            <a:off x="4351338" y="2914650"/>
            <a:ext cx="468312" cy="241300"/>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87" name="TextBox 86"/>
          <p:cNvSpPr txBox="1"/>
          <p:nvPr/>
        </p:nvSpPr>
        <p:spPr>
          <a:xfrm>
            <a:off x="7026275" y="4216400"/>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88" name="TextBox 87"/>
          <p:cNvSpPr txBox="1"/>
          <p:nvPr/>
        </p:nvSpPr>
        <p:spPr>
          <a:xfrm>
            <a:off x="814388" y="370363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89" name="TextBox 88"/>
          <p:cNvSpPr txBox="1"/>
          <p:nvPr/>
        </p:nvSpPr>
        <p:spPr>
          <a:xfrm>
            <a:off x="4673600" y="1614488"/>
            <a:ext cx="468313"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cxnSp>
        <p:nvCxnSpPr>
          <p:cNvPr id="64" name="Straight Connector 63"/>
          <p:cNvCxnSpPr/>
          <p:nvPr/>
        </p:nvCxnSpPr>
        <p:spPr>
          <a:xfrm>
            <a:off x="7529513" y="6146800"/>
            <a:ext cx="800100" cy="0"/>
          </a:xfrm>
          <a:prstGeom prst="line">
            <a:avLst/>
          </a:prstGeom>
          <a:ln w="25400" cap="rnd">
            <a:solidFill>
              <a:srgbClr val="990033"/>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7435850" y="4800600"/>
            <a:ext cx="1152525" cy="0"/>
          </a:xfrm>
          <a:prstGeom prst="line">
            <a:avLst/>
          </a:prstGeom>
          <a:ln w="12700" cmpd="dbl">
            <a:solidFill>
              <a:srgbClr val="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13363" y="20050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61" name="Oval 60"/>
          <p:cNvSpPr/>
          <p:nvPr/>
        </p:nvSpPr>
        <p:spPr>
          <a:xfrm>
            <a:off x="6353175" y="23415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62" name="Oval 61"/>
          <p:cNvSpPr/>
          <p:nvPr/>
        </p:nvSpPr>
        <p:spPr>
          <a:xfrm>
            <a:off x="6524625" y="22272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28" name="Freeform 27"/>
          <p:cNvSpPr/>
          <p:nvPr/>
        </p:nvSpPr>
        <p:spPr>
          <a:xfrm>
            <a:off x="5200650" y="2584450"/>
            <a:ext cx="539750" cy="2217738"/>
          </a:xfrm>
          <a:custGeom>
            <a:avLst/>
            <a:gdLst>
              <a:gd name="connsiteX0" fmla="*/ 663388 w 806824"/>
              <a:gd name="connsiteY0" fmla="*/ 3012141 h 3012141"/>
              <a:gd name="connsiteX1" fmla="*/ 179294 w 806824"/>
              <a:gd name="connsiteY1" fmla="*/ 2653553 h 3012141"/>
              <a:gd name="connsiteX2" fmla="*/ 268941 w 806824"/>
              <a:gd name="connsiteY2" fmla="*/ 2169459 h 3012141"/>
              <a:gd name="connsiteX3" fmla="*/ 358588 w 806824"/>
              <a:gd name="connsiteY3" fmla="*/ 1685365 h 3012141"/>
              <a:gd name="connsiteX4" fmla="*/ 519953 w 806824"/>
              <a:gd name="connsiteY4" fmla="*/ 1183341 h 3012141"/>
              <a:gd name="connsiteX5" fmla="*/ 35859 w 806824"/>
              <a:gd name="connsiteY5" fmla="*/ 484094 h 3012141"/>
              <a:gd name="connsiteX6" fmla="*/ 304800 w 806824"/>
              <a:gd name="connsiteY6" fmla="*/ 89647 h 3012141"/>
              <a:gd name="connsiteX7" fmla="*/ 806824 w 806824"/>
              <a:gd name="connsiteY7" fmla="*/ 0 h 3012141"/>
              <a:gd name="connsiteX0" fmla="*/ 675341 w 818777"/>
              <a:gd name="connsiteY0" fmla="*/ 3012141 h 3012141"/>
              <a:gd name="connsiteX1" fmla="*/ 191247 w 818777"/>
              <a:gd name="connsiteY1" fmla="*/ 2653553 h 3012141"/>
              <a:gd name="connsiteX2" fmla="*/ 280894 w 818777"/>
              <a:gd name="connsiteY2" fmla="*/ 2169459 h 3012141"/>
              <a:gd name="connsiteX3" fmla="*/ 370541 w 818777"/>
              <a:gd name="connsiteY3" fmla="*/ 1685365 h 3012141"/>
              <a:gd name="connsiteX4" fmla="*/ 531906 w 818777"/>
              <a:gd name="connsiteY4" fmla="*/ 1183341 h 3012141"/>
              <a:gd name="connsiteX5" fmla="*/ 47812 w 818777"/>
              <a:gd name="connsiteY5" fmla="*/ 484094 h 3012141"/>
              <a:gd name="connsiteX6" fmla="*/ 818777 w 818777"/>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68357 w 693271"/>
              <a:gd name="connsiteY5" fmla="*/ 515190 h 3012141"/>
              <a:gd name="connsiteX6" fmla="*/ 693271 w 693271"/>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144557 w 693271"/>
              <a:gd name="connsiteY5" fmla="*/ 667590 h 3012141"/>
              <a:gd name="connsiteX6" fmla="*/ 693271 w 693271"/>
              <a:gd name="connsiteY6" fmla="*/ 0 h 3012141"/>
              <a:gd name="connsiteX0" fmla="*/ 549835 w 677957"/>
              <a:gd name="connsiteY0" fmla="*/ 2954151 h 2954151"/>
              <a:gd name="connsiteX1" fmla="*/ 65741 w 677957"/>
              <a:gd name="connsiteY1" fmla="*/ 2595563 h 2954151"/>
              <a:gd name="connsiteX2" fmla="*/ 155388 w 677957"/>
              <a:gd name="connsiteY2" fmla="*/ 2111469 h 2954151"/>
              <a:gd name="connsiteX3" fmla="*/ 245035 w 677957"/>
              <a:gd name="connsiteY3" fmla="*/ 1627375 h 2954151"/>
              <a:gd name="connsiteX4" fmla="*/ 406400 w 677957"/>
              <a:gd name="connsiteY4" fmla="*/ 1125351 h 2954151"/>
              <a:gd name="connsiteX5" fmla="*/ 144557 w 677957"/>
              <a:gd name="connsiteY5" fmla="*/ 609600 h 2954151"/>
              <a:gd name="connsiteX6" fmla="*/ 677957 w 677957"/>
              <a:gd name="connsiteY6" fmla="*/ 0 h 2954151"/>
              <a:gd name="connsiteX0" fmla="*/ 471019 w 599141"/>
              <a:gd name="connsiteY0" fmla="*/ 2954151 h 2954151"/>
              <a:gd name="connsiteX1" fmla="*/ 65741 w 599141"/>
              <a:gd name="connsiteY1" fmla="*/ 2514600 h 2954151"/>
              <a:gd name="connsiteX2" fmla="*/ 76572 w 599141"/>
              <a:gd name="connsiteY2" fmla="*/ 2111469 h 2954151"/>
              <a:gd name="connsiteX3" fmla="*/ 166219 w 599141"/>
              <a:gd name="connsiteY3" fmla="*/ 1627375 h 2954151"/>
              <a:gd name="connsiteX4" fmla="*/ 327584 w 599141"/>
              <a:gd name="connsiteY4" fmla="*/ 1125351 h 2954151"/>
              <a:gd name="connsiteX5" fmla="*/ 65741 w 599141"/>
              <a:gd name="connsiteY5" fmla="*/ 609600 h 2954151"/>
              <a:gd name="connsiteX6" fmla="*/ 599141 w 599141"/>
              <a:gd name="connsiteY6" fmla="*/ 0 h 2954151"/>
              <a:gd name="connsiteX0" fmla="*/ 495361 w 708958"/>
              <a:gd name="connsiteY0" fmla="*/ 2954151 h 3027130"/>
              <a:gd name="connsiteX1" fmla="*/ 641412 w 708958"/>
              <a:gd name="connsiteY1" fmla="*/ 2953871 h 3027130"/>
              <a:gd name="connsiteX2" fmla="*/ 90083 w 708958"/>
              <a:gd name="connsiteY2" fmla="*/ 2514600 h 3027130"/>
              <a:gd name="connsiteX3" fmla="*/ 100914 w 708958"/>
              <a:gd name="connsiteY3" fmla="*/ 2111469 h 3027130"/>
              <a:gd name="connsiteX4" fmla="*/ 190561 w 708958"/>
              <a:gd name="connsiteY4" fmla="*/ 1627375 h 3027130"/>
              <a:gd name="connsiteX5" fmla="*/ 351926 w 708958"/>
              <a:gd name="connsiteY5" fmla="*/ 1125351 h 3027130"/>
              <a:gd name="connsiteX6" fmla="*/ 90083 w 708958"/>
              <a:gd name="connsiteY6" fmla="*/ 609600 h 3027130"/>
              <a:gd name="connsiteX7" fmla="*/ 623483 w 708958"/>
              <a:gd name="connsiteY7" fmla="*/ 0 h 3027130"/>
              <a:gd name="connsiteX0" fmla="*/ 495361 w 623483"/>
              <a:gd name="connsiteY0" fmla="*/ 2954151 h 2954151"/>
              <a:gd name="connsiteX1" fmla="*/ 90083 w 623483"/>
              <a:gd name="connsiteY1" fmla="*/ 2514600 h 2954151"/>
              <a:gd name="connsiteX2" fmla="*/ 100914 w 623483"/>
              <a:gd name="connsiteY2" fmla="*/ 2111469 h 2954151"/>
              <a:gd name="connsiteX3" fmla="*/ 190561 w 623483"/>
              <a:gd name="connsiteY3" fmla="*/ 1627375 h 2954151"/>
              <a:gd name="connsiteX4" fmla="*/ 351926 w 623483"/>
              <a:gd name="connsiteY4" fmla="*/ 1125351 h 2954151"/>
              <a:gd name="connsiteX5" fmla="*/ 90083 w 623483"/>
              <a:gd name="connsiteY5" fmla="*/ 609600 h 2954151"/>
              <a:gd name="connsiteX6" fmla="*/ 623483 w 623483"/>
              <a:gd name="connsiteY6" fmla="*/ 0 h 2954151"/>
              <a:gd name="connsiteX0" fmla="*/ 565212 w 623483"/>
              <a:gd name="connsiteY0" fmla="*/ 3030071 h 3030071"/>
              <a:gd name="connsiteX1" fmla="*/ 90083 w 623483"/>
              <a:gd name="connsiteY1" fmla="*/ 2514600 h 3030071"/>
              <a:gd name="connsiteX2" fmla="*/ 100914 w 623483"/>
              <a:gd name="connsiteY2" fmla="*/ 2111469 h 3030071"/>
              <a:gd name="connsiteX3" fmla="*/ 190561 w 623483"/>
              <a:gd name="connsiteY3" fmla="*/ 1627375 h 3030071"/>
              <a:gd name="connsiteX4" fmla="*/ 351926 w 623483"/>
              <a:gd name="connsiteY4" fmla="*/ 1125351 h 3030071"/>
              <a:gd name="connsiteX5" fmla="*/ 90083 w 623483"/>
              <a:gd name="connsiteY5" fmla="*/ 609600 h 3030071"/>
              <a:gd name="connsiteX6" fmla="*/ 623483 w 623483"/>
              <a:gd name="connsiteY6" fmla="*/ 0 h 3030071"/>
              <a:gd name="connsiteX0" fmla="*/ 560589 w 618860"/>
              <a:gd name="connsiteY0" fmla="*/ 3030071 h 3030071"/>
              <a:gd name="connsiteX1" fmla="*/ 85460 w 618860"/>
              <a:gd name="connsiteY1" fmla="*/ 2514600 h 3030071"/>
              <a:gd name="connsiteX2" fmla="*/ 110532 w 618860"/>
              <a:gd name="connsiteY2" fmla="*/ 2344271 h 3030071"/>
              <a:gd name="connsiteX3" fmla="*/ 96291 w 618860"/>
              <a:gd name="connsiteY3" fmla="*/ 2111469 h 3030071"/>
              <a:gd name="connsiteX4" fmla="*/ 185938 w 618860"/>
              <a:gd name="connsiteY4" fmla="*/ 1627375 h 3030071"/>
              <a:gd name="connsiteX5" fmla="*/ 347303 w 618860"/>
              <a:gd name="connsiteY5" fmla="*/ 1125351 h 3030071"/>
              <a:gd name="connsiteX6" fmla="*/ 85460 w 618860"/>
              <a:gd name="connsiteY6" fmla="*/ 609600 h 3030071"/>
              <a:gd name="connsiteX7" fmla="*/ 618860 w 618860"/>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854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136589 w 706571"/>
              <a:gd name="connsiteY7" fmla="*/ 609600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314060 w 706571"/>
              <a:gd name="connsiteY5" fmla="*/ 1582271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669989"/>
              <a:gd name="connsiteY0" fmla="*/ 3030071 h 3106271"/>
              <a:gd name="connsiteX1" fmla="*/ 542660 w 669989"/>
              <a:gd name="connsiteY1" fmla="*/ 3030071 h 3106271"/>
              <a:gd name="connsiteX2" fmla="*/ 85460 w 669989"/>
              <a:gd name="connsiteY2" fmla="*/ 2572871 h 3106271"/>
              <a:gd name="connsiteX3" fmla="*/ 161661 w 669989"/>
              <a:gd name="connsiteY3" fmla="*/ 2344271 h 3106271"/>
              <a:gd name="connsiteX4" fmla="*/ 161661 w 669989"/>
              <a:gd name="connsiteY4" fmla="*/ 2115671 h 3106271"/>
              <a:gd name="connsiteX5" fmla="*/ 314060 w 669989"/>
              <a:gd name="connsiteY5" fmla="*/ 1582271 h 3106271"/>
              <a:gd name="connsiteX6" fmla="*/ 466460 w 669989"/>
              <a:gd name="connsiteY6" fmla="*/ 1125071 h 3106271"/>
              <a:gd name="connsiteX7" fmla="*/ 390261 w 669989"/>
              <a:gd name="connsiteY7" fmla="*/ 515471 h 3106271"/>
              <a:gd name="connsiteX8" fmla="*/ 669989 w 669989"/>
              <a:gd name="connsiteY8" fmla="*/ 0 h 3106271"/>
              <a:gd name="connsiteX0" fmla="*/ 542660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314060 w 669989"/>
              <a:gd name="connsiteY4" fmla="*/ 1582271 h 3030071"/>
              <a:gd name="connsiteX5" fmla="*/ 466460 w 669989"/>
              <a:gd name="connsiteY5" fmla="*/ 1125071 h 3030071"/>
              <a:gd name="connsiteX6" fmla="*/ 390261 w 669989"/>
              <a:gd name="connsiteY6" fmla="*/ 515471 h 3030071"/>
              <a:gd name="connsiteX7" fmla="*/ 669989 w 669989"/>
              <a:gd name="connsiteY7" fmla="*/ 0 h 3030071"/>
              <a:gd name="connsiteX0" fmla="*/ 542660 w 695060"/>
              <a:gd name="connsiteY0" fmla="*/ 3030071 h 3030071"/>
              <a:gd name="connsiteX1" fmla="*/ 618860 w 695060"/>
              <a:gd name="connsiteY1" fmla="*/ 2877671 h 3030071"/>
              <a:gd name="connsiteX2" fmla="*/ 85460 w 695060"/>
              <a:gd name="connsiteY2" fmla="*/ 2572871 h 3030071"/>
              <a:gd name="connsiteX3" fmla="*/ 161661 w 695060"/>
              <a:gd name="connsiteY3" fmla="*/ 2344271 h 3030071"/>
              <a:gd name="connsiteX4" fmla="*/ 161661 w 695060"/>
              <a:gd name="connsiteY4" fmla="*/ 2115671 h 3030071"/>
              <a:gd name="connsiteX5" fmla="*/ 314060 w 695060"/>
              <a:gd name="connsiteY5" fmla="*/ 1582271 h 3030071"/>
              <a:gd name="connsiteX6" fmla="*/ 466460 w 695060"/>
              <a:gd name="connsiteY6" fmla="*/ 1125071 h 3030071"/>
              <a:gd name="connsiteX7" fmla="*/ 390261 w 695060"/>
              <a:gd name="connsiteY7" fmla="*/ 515471 h 3030071"/>
              <a:gd name="connsiteX8" fmla="*/ 669989 w 695060"/>
              <a:gd name="connsiteY8" fmla="*/ 0 h 3030071"/>
              <a:gd name="connsiteX0" fmla="*/ 618860 w 669989"/>
              <a:gd name="connsiteY0" fmla="*/ 2877671 h 2877671"/>
              <a:gd name="connsiteX1" fmla="*/ 85460 w 669989"/>
              <a:gd name="connsiteY1" fmla="*/ 2572871 h 2877671"/>
              <a:gd name="connsiteX2" fmla="*/ 161661 w 669989"/>
              <a:gd name="connsiteY2" fmla="*/ 2344271 h 2877671"/>
              <a:gd name="connsiteX3" fmla="*/ 161661 w 669989"/>
              <a:gd name="connsiteY3" fmla="*/ 2115671 h 2877671"/>
              <a:gd name="connsiteX4" fmla="*/ 314060 w 669989"/>
              <a:gd name="connsiteY4" fmla="*/ 1582271 h 2877671"/>
              <a:gd name="connsiteX5" fmla="*/ 466460 w 669989"/>
              <a:gd name="connsiteY5" fmla="*/ 1125071 h 2877671"/>
              <a:gd name="connsiteX6" fmla="*/ 390261 w 669989"/>
              <a:gd name="connsiteY6" fmla="*/ 515471 h 2877671"/>
              <a:gd name="connsiteX7" fmla="*/ 669989 w 669989"/>
              <a:gd name="connsiteY7" fmla="*/ 0 h 2877671"/>
              <a:gd name="connsiteX0" fmla="*/ 695060 w 695060"/>
              <a:gd name="connsiteY0" fmla="*/ 2953871 h 2953871"/>
              <a:gd name="connsiteX1" fmla="*/ 85460 w 695060"/>
              <a:gd name="connsiteY1" fmla="*/ 2572871 h 2953871"/>
              <a:gd name="connsiteX2" fmla="*/ 161661 w 695060"/>
              <a:gd name="connsiteY2" fmla="*/ 2344271 h 2953871"/>
              <a:gd name="connsiteX3" fmla="*/ 161661 w 695060"/>
              <a:gd name="connsiteY3" fmla="*/ 2115671 h 2953871"/>
              <a:gd name="connsiteX4" fmla="*/ 314060 w 695060"/>
              <a:gd name="connsiteY4" fmla="*/ 1582271 h 2953871"/>
              <a:gd name="connsiteX5" fmla="*/ 466460 w 695060"/>
              <a:gd name="connsiteY5" fmla="*/ 1125071 h 2953871"/>
              <a:gd name="connsiteX6" fmla="*/ 390261 w 695060"/>
              <a:gd name="connsiteY6" fmla="*/ 515471 h 2953871"/>
              <a:gd name="connsiteX7" fmla="*/ 669989 w 695060"/>
              <a:gd name="connsiteY7" fmla="*/ 0 h 2953871"/>
              <a:gd name="connsiteX0" fmla="*/ 695060 w 715975"/>
              <a:gd name="connsiteY0" fmla="*/ 2953871 h 2953871"/>
              <a:gd name="connsiteX1" fmla="*/ 614375 w 715975"/>
              <a:gd name="connsiteY1" fmla="*/ 2877670 h 2953871"/>
              <a:gd name="connsiteX2" fmla="*/ 85460 w 715975"/>
              <a:gd name="connsiteY2" fmla="*/ 2572871 h 2953871"/>
              <a:gd name="connsiteX3" fmla="*/ 161661 w 715975"/>
              <a:gd name="connsiteY3" fmla="*/ 2344271 h 2953871"/>
              <a:gd name="connsiteX4" fmla="*/ 161661 w 715975"/>
              <a:gd name="connsiteY4" fmla="*/ 2115671 h 2953871"/>
              <a:gd name="connsiteX5" fmla="*/ 314060 w 715975"/>
              <a:gd name="connsiteY5" fmla="*/ 1582271 h 2953871"/>
              <a:gd name="connsiteX6" fmla="*/ 466460 w 715975"/>
              <a:gd name="connsiteY6" fmla="*/ 1125071 h 2953871"/>
              <a:gd name="connsiteX7" fmla="*/ 390261 w 715975"/>
              <a:gd name="connsiteY7" fmla="*/ 515471 h 2953871"/>
              <a:gd name="connsiteX8" fmla="*/ 669989 w 715975"/>
              <a:gd name="connsiteY8" fmla="*/ 0 h 2953871"/>
              <a:gd name="connsiteX0" fmla="*/ 698500 w 698500"/>
              <a:gd name="connsiteY0" fmla="*/ 2953871 h 2953871"/>
              <a:gd name="connsiteX1" fmla="*/ 88900 w 698500"/>
              <a:gd name="connsiteY1" fmla="*/ 2572871 h 2953871"/>
              <a:gd name="connsiteX2" fmla="*/ 165101 w 698500"/>
              <a:gd name="connsiteY2" fmla="*/ 2344271 h 2953871"/>
              <a:gd name="connsiteX3" fmla="*/ 165101 w 698500"/>
              <a:gd name="connsiteY3" fmla="*/ 2115671 h 2953871"/>
              <a:gd name="connsiteX4" fmla="*/ 317500 w 698500"/>
              <a:gd name="connsiteY4" fmla="*/ 1582271 h 2953871"/>
              <a:gd name="connsiteX5" fmla="*/ 469900 w 698500"/>
              <a:gd name="connsiteY5" fmla="*/ 1125071 h 2953871"/>
              <a:gd name="connsiteX6" fmla="*/ 393701 w 698500"/>
              <a:gd name="connsiteY6" fmla="*/ 515471 h 2953871"/>
              <a:gd name="connsiteX7" fmla="*/ 673429 w 698500"/>
              <a:gd name="connsiteY7" fmla="*/ 0 h 2953871"/>
              <a:gd name="connsiteX0" fmla="*/ 698500 w 725488"/>
              <a:gd name="connsiteY0" fmla="*/ 2953871 h 2953871"/>
              <a:gd name="connsiteX1" fmla="*/ 88900 w 725488"/>
              <a:gd name="connsiteY1" fmla="*/ 2572871 h 2953871"/>
              <a:gd name="connsiteX2" fmla="*/ 165101 w 725488"/>
              <a:gd name="connsiteY2" fmla="*/ 2344271 h 2953871"/>
              <a:gd name="connsiteX3" fmla="*/ 165101 w 725488"/>
              <a:gd name="connsiteY3" fmla="*/ 2115671 h 2953871"/>
              <a:gd name="connsiteX4" fmla="*/ 317500 w 725488"/>
              <a:gd name="connsiteY4" fmla="*/ 1582271 h 2953871"/>
              <a:gd name="connsiteX5" fmla="*/ 469900 w 725488"/>
              <a:gd name="connsiteY5" fmla="*/ 1125071 h 2953871"/>
              <a:gd name="connsiteX6" fmla="*/ 393701 w 725488"/>
              <a:gd name="connsiteY6" fmla="*/ 515471 h 2953871"/>
              <a:gd name="connsiteX7" fmla="*/ 673429 w 725488"/>
              <a:gd name="connsiteY7" fmla="*/ 0 h 2953871"/>
              <a:gd name="connsiteX0" fmla="*/ 693267 w 720255"/>
              <a:gd name="connsiteY0" fmla="*/ 2877670 h 2877670"/>
              <a:gd name="connsiteX1" fmla="*/ 88152 w 720255"/>
              <a:gd name="connsiteY1" fmla="*/ 2572871 h 2877670"/>
              <a:gd name="connsiteX2" fmla="*/ 164353 w 720255"/>
              <a:gd name="connsiteY2" fmla="*/ 2344271 h 2877670"/>
              <a:gd name="connsiteX3" fmla="*/ 164353 w 720255"/>
              <a:gd name="connsiteY3" fmla="*/ 2115671 h 2877670"/>
              <a:gd name="connsiteX4" fmla="*/ 316752 w 720255"/>
              <a:gd name="connsiteY4" fmla="*/ 1582271 h 2877670"/>
              <a:gd name="connsiteX5" fmla="*/ 469152 w 720255"/>
              <a:gd name="connsiteY5" fmla="*/ 1125071 h 2877670"/>
              <a:gd name="connsiteX6" fmla="*/ 392953 w 720255"/>
              <a:gd name="connsiteY6" fmla="*/ 515471 h 2877670"/>
              <a:gd name="connsiteX7" fmla="*/ 672681 w 720255"/>
              <a:gd name="connsiteY7" fmla="*/ 0 h 2877670"/>
              <a:gd name="connsiteX0" fmla="*/ 693268 w 720256"/>
              <a:gd name="connsiteY0" fmla="*/ 2953870 h 2953870"/>
              <a:gd name="connsiteX1" fmla="*/ 88152 w 720256"/>
              <a:gd name="connsiteY1" fmla="*/ 2572871 h 2953870"/>
              <a:gd name="connsiteX2" fmla="*/ 164353 w 720256"/>
              <a:gd name="connsiteY2" fmla="*/ 2344271 h 2953870"/>
              <a:gd name="connsiteX3" fmla="*/ 164353 w 720256"/>
              <a:gd name="connsiteY3" fmla="*/ 2115671 h 2953870"/>
              <a:gd name="connsiteX4" fmla="*/ 316752 w 720256"/>
              <a:gd name="connsiteY4" fmla="*/ 1582271 h 2953870"/>
              <a:gd name="connsiteX5" fmla="*/ 469152 w 720256"/>
              <a:gd name="connsiteY5" fmla="*/ 1125071 h 2953870"/>
              <a:gd name="connsiteX6" fmla="*/ 392953 w 720256"/>
              <a:gd name="connsiteY6" fmla="*/ 515471 h 2953870"/>
              <a:gd name="connsiteX7" fmla="*/ 672681 w 720256"/>
              <a:gd name="connsiteY7" fmla="*/ 0 h 295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256" h="2953870">
                <a:moveTo>
                  <a:pt x="693268" y="2953870"/>
                </a:moveTo>
                <a:cubicBezTo>
                  <a:pt x="720256" y="2779246"/>
                  <a:pt x="176304" y="2674471"/>
                  <a:pt x="88152" y="2572871"/>
                </a:cubicBezTo>
                <a:cubicBezTo>
                  <a:pt x="0" y="2471271"/>
                  <a:pt x="151653" y="2420471"/>
                  <a:pt x="164353" y="2344271"/>
                </a:cubicBezTo>
                <a:cubicBezTo>
                  <a:pt x="177053" y="2268071"/>
                  <a:pt x="141334" y="2226819"/>
                  <a:pt x="164353" y="2115671"/>
                </a:cubicBezTo>
                <a:cubicBezTo>
                  <a:pt x="194235" y="1954307"/>
                  <a:pt x="265952" y="1747371"/>
                  <a:pt x="316752" y="1582271"/>
                </a:cubicBezTo>
                <a:cubicBezTo>
                  <a:pt x="367552" y="1417171"/>
                  <a:pt x="456452" y="1302871"/>
                  <a:pt x="469152" y="1125071"/>
                </a:cubicBezTo>
                <a:cubicBezTo>
                  <a:pt x="481852" y="947271"/>
                  <a:pt x="175337" y="803269"/>
                  <a:pt x="392953" y="515471"/>
                </a:cubicBezTo>
                <a:cubicBezTo>
                  <a:pt x="540719" y="171659"/>
                  <a:pt x="512063" y="100853"/>
                  <a:pt x="672681"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2" name="Freeform 21"/>
          <p:cNvSpPr/>
          <p:nvPr/>
        </p:nvSpPr>
        <p:spPr>
          <a:xfrm>
            <a:off x="754063" y="995363"/>
            <a:ext cx="474662" cy="2863850"/>
          </a:xfrm>
          <a:custGeom>
            <a:avLst/>
            <a:gdLst>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70542 w 836706"/>
              <a:gd name="connsiteY9" fmla="*/ 3281083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56930 w 836706"/>
              <a:gd name="connsiteY10" fmla="*/ 3509402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480730 w 836706"/>
              <a:gd name="connsiteY10" fmla="*/ 3585602 h 3765177"/>
              <a:gd name="connsiteX11" fmla="*/ 836706 w 836706"/>
              <a:gd name="connsiteY11" fmla="*/ 3765177 h 3765177"/>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328330 w 709330"/>
              <a:gd name="connsiteY9" fmla="*/ 3357002 h 3814202"/>
              <a:gd name="connsiteX10" fmla="*/ 480730 w 709330"/>
              <a:gd name="connsiteY10" fmla="*/ 3585602 h 3814202"/>
              <a:gd name="connsiteX11" fmla="*/ 709330 w 709330"/>
              <a:gd name="connsiteY11" fmla="*/ 3814202 h 3814202"/>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252130 w 709330"/>
              <a:gd name="connsiteY9" fmla="*/ 3280801 h 3814202"/>
              <a:gd name="connsiteX10" fmla="*/ 480730 w 709330"/>
              <a:gd name="connsiteY10" fmla="*/ 3585602 h 3814202"/>
              <a:gd name="connsiteX11" fmla="*/ 709330 w 709330"/>
              <a:gd name="connsiteY11" fmla="*/ 3814202 h 3814202"/>
              <a:gd name="connsiteX0" fmla="*/ 513977 w 633130"/>
              <a:gd name="connsiteY0" fmla="*/ 0 h 3814201"/>
              <a:gd name="connsiteX1" fmla="*/ 496048 w 633130"/>
              <a:gd name="connsiteY1" fmla="*/ 502024 h 3814201"/>
              <a:gd name="connsiteX2" fmla="*/ 191248 w 633130"/>
              <a:gd name="connsiteY2" fmla="*/ 1183341 h 3814201"/>
              <a:gd name="connsiteX3" fmla="*/ 155389 w 633130"/>
              <a:gd name="connsiteY3" fmla="*/ 1541930 h 3814201"/>
              <a:gd name="connsiteX4" fmla="*/ 11953 w 633130"/>
              <a:gd name="connsiteY4" fmla="*/ 1739153 h 3814201"/>
              <a:gd name="connsiteX5" fmla="*/ 83671 w 633130"/>
              <a:gd name="connsiteY5" fmla="*/ 1918447 h 3814201"/>
              <a:gd name="connsiteX6" fmla="*/ 11953 w 633130"/>
              <a:gd name="connsiteY6" fmla="*/ 2079812 h 3814201"/>
              <a:gd name="connsiteX7" fmla="*/ 155389 w 633130"/>
              <a:gd name="connsiteY7" fmla="*/ 2474259 h 3814201"/>
              <a:gd name="connsiteX8" fmla="*/ 209177 w 633130"/>
              <a:gd name="connsiteY8" fmla="*/ 2707341 h 3814201"/>
              <a:gd name="connsiteX9" fmla="*/ 252130 w 633130"/>
              <a:gd name="connsiteY9" fmla="*/ 3280801 h 3814201"/>
              <a:gd name="connsiteX10" fmla="*/ 480730 w 633130"/>
              <a:gd name="connsiteY10" fmla="*/ 3585602 h 3814201"/>
              <a:gd name="connsiteX11" fmla="*/ 633130 w 633130"/>
              <a:gd name="connsiteY11" fmla="*/ 3814201 h 38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130" h="3814201">
                <a:moveTo>
                  <a:pt x="513977" y="0"/>
                </a:moveTo>
                <a:cubicBezTo>
                  <a:pt x="531906" y="152400"/>
                  <a:pt x="549836" y="304801"/>
                  <a:pt x="496048" y="502024"/>
                </a:cubicBezTo>
                <a:cubicBezTo>
                  <a:pt x="442260" y="699248"/>
                  <a:pt x="248024" y="1010023"/>
                  <a:pt x="191248" y="1183341"/>
                </a:cubicBezTo>
                <a:cubicBezTo>
                  <a:pt x="134472" y="1356659"/>
                  <a:pt x="185272" y="1449295"/>
                  <a:pt x="155389" y="1541930"/>
                </a:cubicBezTo>
                <a:cubicBezTo>
                  <a:pt x="125507" y="1634565"/>
                  <a:pt x="23906" y="1676400"/>
                  <a:pt x="11953" y="1739153"/>
                </a:cubicBezTo>
                <a:cubicBezTo>
                  <a:pt x="0" y="1801906"/>
                  <a:pt x="83671" y="1861671"/>
                  <a:pt x="83671" y="1918447"/>
                </a:cubicBezTo>
                <a:cubicBezTo>
                  <a:pt x="83671" y="1975223"/>
                  <a:pt x="0" y="1987177"/>
                  <a:pt x="11953" y="2079812"/>
                </a:cubicBezTo>
                <a:cubicBezTo>
                  <a:pt x="23906" y="2172447"/>
                  <a:pt x="122518" y="2369671"/>
                  <a:pt x="155389" y="2474259"/>
                </a:cubicBezTo>
                <a:cubicBezTo>
                  <a:pt x="188260" y="2578847"/>
                  <a:pt x="193054" y="2572917"/>
                  <a:pt x="209177" y="2707341"/>
                </a:cubicBezTo>
                <a:cubicBezTo>
                  <a:pt x="225300" y="2841765"/>
                  <a:pt x="206871" y="3134424"/>
                  <a:pt x="252130" y="3280801"/>
                </a:cubicBezTo>
                <a:cubicBezTo>
                  <a:pt x="297389" y="3427178"/>
                  <a:pt x="417230" y="3496702"/>
                  <a:pt x="480730" y="3585602"/>
                </a:cubicBezTo>
                <a:cubicBezTo>
                  <a:pt x="544230" y="3674502"/>
                  <a:pt x="633130" y="3814201"/>
                  <a:pt x="633130" y="3814201"/>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5" name="Freeform 24"/>
          <p:cNvSpPr/>
          <p:nvPr/>
        </p:nvSpPr>
        <p:spPr>
          <a:xfrm>
            <a:off x="1085850" y="1541463"/>
            <a:ext cx="487363" cy="571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Lst>
            <a:ahLst/>
            <a:cxnLst>
              <a:cxn ang="0">
                <a:pos x="connsiteX0" y="connsiteY0"/>
              </a:cxn>
              <a:cxn ang="0">
                <a:pos x="connsiteX1" y="connsiteY1"/>
              </a:cxn>
            </a:cxnLst>
            <a:rect l="l" t="t" r="r" b="b"/>
            <a:pathLst>
              <a:path w="457200" h="31376">
                <a:moveTo>
                  <a:pt x="0" y="0"/>
                </a:moveTo>
                <a:lnTo>
                  <a:pt x="457200" y="31376"/>
                </a:ln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4" name="Freeform 23"/>
          <p:cNvSpPr/>
          <p:nvPr/>
        </p:nvSpPr>
        <p:spPr>
          <a:xfrm>
            <a:off x="947738" y="2716213"/>
            <a:ext cx="266700" cy="3254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3" name="Freeform 22"/>
          <p:cNvSpPr/>
          <p:nvPr/>
        </p:nvSpPr>
        <p:spPr>
          <a:xfrm>
            <a:off x="6994525" y="1703388"/>
            <a:ext cx="1268413" cy="3495675"/>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415" h="4656887">
                <a:moveTo>
                  <a:pt x="1617320" y="0"/>
                </a:moveTo>
                <a:cubicBezTo>
                  <a:pt x="1479861" y="109071"/>
                  <a:pt x="1327024" y="236118"/>
                  <a:pt x="1294590" y="322730"/>
                </a:cubicBezTo>
                <a:cubicBezTo>
                  <a:pt x="1262156" y="409342"/>
                  <a:pt x="1363260" y="461449"/>
                  <a:pt x="1422714" y="519673"/>
                </a:cubicBezTo>
                <a:cubicBezTo>
                  <a:pt x="1482168" y="577897"/>
                  <a:pt x="1689415" y="595873"/>
                  <a:pt x="1651315" y="672073"/>
                </a:cubicBezTo>
                <a:cubicBezTo>
                  <a:pt x="1613215" y="748273"/>
                  <a:pt x="1322298" y="900626"/>
                  <a:pt x="1194114" y="976873"/>
                </a:cubicBezTo>
                <a:cubicBezTo>
                  <a:pt x="1065931" y="1053120"/>
                  <a:pt x="925233" y="1071236"/>
                  <a:pt x="882214" y="1129553"/>
                </a:cubicBezTo>
                <a:cubicBezTo>
                  <a:pt x="839195" y="1187870"/>
                  <a:pt x="971861" y="1192306"/>
                  <a:pt x="936002" y="1326777"/>
                </a:cubicBezTo>
                <a:cubicBezTo>
                  <a:pt x="900143" y="1461248"/>
                  <a:pt x="673037" y="1775012"/>
                  <a:pt x="667061" y="1936377"/>
                </a:cubicBezTo>
                <a:cubicBezTo>
                  <a:pt x="661085" y="2097742"/>
                  <a:pt x="927037" y="2169459"/>
                  <a:pt x="900143" y="2294965"/>
                </a:cubicBezTo>
                <a:cubicBezTo>
                  <a:pt x="873249" y="2420471"/>
                  <a:pt x="652119" y="2504141"/>
                  <a:pt x="505696" y="2689412"/>
                </a:cubicBezTo>
                <a:cubicBezTo>
                  <a:pt x="359273" y="2874683"/>
                  <a:pt x="43204" y="3129477"/>
                  <a:pt x="21602" y="3406589"/>
                </a:cubicBezTo>
                <a:cubicBezTo>
                  <a:pt x="0" y="3683701"/>
                  <a:pt x="317005" y="4143704"/>
                  <a:pt x="376086" y="4352087"/>
                </a:cubicBezTo>
                <a:cubicBezTo>
                  <a:pt x="444131" y="4509670"/>
                  <a:pt x="358468" y="4606881"/>
                  <a:pt x="376086" y="4656887"/>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grpSp>
        <p:nvGrpSpPr>
          <p:cNvPr id="12340" name="Group 65"/>
          <p:cNvGrpSpPr>
            <a:grpSpLocks/>
          </p:cNvGrpSpPr>
          <p:nvPr/>
        </p:nvGrpSpPr>
        <p:grpSpPr bwMode="auto">
          <a:xfrm>
            <a:off x="5160963" y="1284288"/>
            <a:ext cx="2517775" cy="1249362"/>
            <a:chOff x="5161267" y="1284594"/>
            <a:chExt cx="2517219" cy="1248613"/>
          </a:xfrm>
        </p:grpSpPr>
        <p:sp>
          <p:nvSpPr>
            <p:cNvPr id="98" name="Freeform 97"/>
            <p:cNvSpPr/>
            <p:nvPr/>
          </p:nvSpPr>
          <p:spPr>
            <a:xfrm>
              <a:off x="5161267" y="1284594"/>
              <a:ext cx="2517219" cy="1229574"/>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0 w 342328"/>
                <a:gd name="connsiteY0" fmla="*/ 276113 h 341854"/>
                <a:gd name="connsiteX1" fmla="*/ 90616 w 342328"/>
                <a:gd name="connsiteY1" fmla="*/ 315558 h 341854"/>
                <a:gd name="connsiteX2" fmla="*/ 271849 w 342328"/>
                <a:gd name="connsiteY2" fmla="*/ 276114 h 341854"/>
                <a:gd name="connsiteX3" fmla="*/ 342328 w 342328"/>
                <a:gd name="connsiteY3" fmla="*/ 0 h 341854"/>
                <a:gd name="connsiteX0" fmla="*/ 0 w 342328"/>
                <a:gd name="connsiteY0" fmla="*/ 276113 h 639771"/>
                <a:gd name="connsiteX1" fmla="*/ 90616 w 342328"/>
                <a:gd name="connsiteY1" fmla="*/ 315558 h 639771"/>
                <a:gd name="connsiteX2" fmla="*/ 271849 w 342328"/>
                <a:gd name="connsiteY2" fmla="*/ 276114 h 639771"/>
                <a:gd name="connsiteX3" fmla="*/ 342328 w 342328"/>
                <a:gd name="connsiteY3" fmla="*/ 0 h 639771"/>
                <a:gd name="connsiteX0" fmla="*/ 0 w 342328"/>
                <a:gd name="connsiteY0" fmla="*/ 276113 h 657413"/>
                <a:gd name="connsiteX1" fmla="*/ 191301 w 342328"/>
                <a:gd name="connsiteY1" fmla="*/ 631117 h 657413"/>
                <a:gd name="connsiteX2" fmla="*/ 271849 w 342328"/>
                <a:gd name="connsiteY2" fmla="*/ 276114 h 657413"/>
                <a:gd name="connsiteX3" fmla="*/ 342328 w 342328"/>
                <a:gd name="connsiteY3" fmla="*/ 0 h 657413"/>
                <a:gd name="connsiteX0" fmla="*/ 0 w 342328"/>
                <a:gd name="connsiteY0" fmla="*/ 276113 h 887508"/>
                <a:gd name="connsiteX1" fmla="*/ 110753 w 342328"/>
                <a:gd name="connsiteY1" fmla="*/ 828341 h 887508"/>
                <a:gd name="connsiteX2" fmla="*/ 191301 w 342328"/>
                <a:gd name="connsiteY2" fmla="*/ 631117 h 887508"/>
                <a:gd name="connsiteX3" fmla="*/ 271849 w 342328"/>
                <a:gd name="connsiteY3" fmla="*/ 276114 h 887508"/>
                <a:gd name="connsiteX4" fmla="*/ 342328 w 342328"/>
                <a:gd name="connsiteY4" fmla="*/ 0 h 887508"/>
                <a:gd name="connsiteX0" fmla="*/ 0 w 342328"/>
                <a:gd name="connsiteY0" fmla="*/ 276113 h 848063"/>
                <a:gd name="connsiteX1" fmla="*/ 110753 w 342328"/>
                <a:gd name="connsiteY1" fmla="*/ 512782 h 848063"/>
                <a:gd name="connsiteX2" fmla="*/ 110753 w 342328"/>
                <a:gd name="connsiteY2" fmla="*/ 828341 h 848063"/>
                <a:gd name="connsiteX3" fmla="*/ 191301 w 342328"/>
                <a:gd name="connsiteY3" fmla="*/ 631117 h 848063"/>
                <a:gd name="connsiteX4" fmla="*/ 271849 w 342328"/>
                <a:gd name="connsiteY4" fmla="*/ 276114 h 848063"/>
                <a:gd name="connsiteX5" fmla="*/ 342328 w 342328"/>
                <a:gd name="connsiteY5" fmla="*/ 0 h 848063"/>
                <a:gd name="connsiteX0" fmla="*/ 0 w 342328"/>
                <a:gd name="connsiteY0" fmla="*/ 276113 h 848063"/>
                <a:gd name="connsiteX1" fmla="*/ 60411 w 342328"/>
                <a:gd name="connsiteY1" fmla="*/ 315558 h 848063"/>
                <a:gd name="connsiteX2" fmla="*/ 110753 w 342328"/>
                <a:gd name="connsiteY2" fmla="*/ 512782 h 848063"/>
                <a:gd name="connsiteX3" fmla="*/ 110753 w 342328"/>
                <a:gd name="connsiteY3" fmla="*/ 828341 h 848063"/>
                <a:gd name="connsiteX4" fmla="*/ 191301 w 342328"/>
                <a:gd name="connsiteY4" fmla="*/ 631117 h 848063"/>
                <a:gd name="connsiteX5" fmla="*/ 271849 w 342328"/>
                <a:gd name="connsiteY5" fmla="*/ 276114 h 848063"/>
                <a:gd name="connsiteX6" fmla="*/ 342328 w 342328"/>
                <a:gd name="connsiteY6" fmla="*/ 0 h 848063"/>
                <a:gd name="connsiteX0" fmla="*/ 110753 w 453081"/>
                <a:gd name="connsiteY0" fmla="*/ 276113 h 848063"/>
                <a:gd name="connsiteX1" fmla="*/ 10068 w 453081"/>
                <a:gd name="connsiteY1" fmla="*/ 315558 h 848063"/>
                <a:gd name="connsiteX2" fmla="*/ 171164 w 453081"/>
                <a:gd name="connsiteY2" fmla="*/ 315558 h 848063"/>
                <a:gd name="connsiteX3" fmla="*/ 221506 w 453081"/>
                <a:gd name="connsiteY3" fmla="*/ 512782 h 848063"/>
                <a:gd name="connsiteX4" fmla="*/ 221506 w 453081"/>
                <a:gd name="connsiteY4" fmla="*/ 828341 h 848063"/>
                <a:gd name="connsiteX5" fmla="*/ 302054 w 453081"/>
                <a:gd name="connsiteY5" fmla="*/ 631117 h 848063"/>
                <a:gd name="connsiteX6" fmla="*/ 382602 w 453081"/>
                <a:gd name="connsiteY6" fmla="*/ 276114 h 848063"/>
                <a:gd name="connsiteX7" fmla="*/ 453081 w 453081"/>
                <a:gd name="connsiteY7" fmla="*/ 0 h 848063"/>
                <a:gd name="connsiteX0" fmla="*/ 0 w 443013"/>
                <a:gd name="connsiteY0" fmla="*/ 315558 h 848063"/>
                <a:gd name="connsiteX1" fmla="*/ 161096 w 443013"/>
                <a:gd name="connsiteY1" fmla="*/ 315558 h 848063"/>
                <a:gd name="connsiteX2" fmla="*/ 211438 w 443013"/>
                <a:gd name="connsiteY2" fmla="*/ 512782 h 848063"/>
                <a:gd name="connsiteX3" fmla="*/ 211438 w 443013"/>
                <a:gd name="connsiteY3" fmla="*/ 828341 h 848063"/>
                <a:gd name="connsiteX4" fmla="*/ 291986 w 443013"/>
                <a:gd name="connsiteY4" fmla="*/ 631117 h 848063"/>
                <a:gd name="connsiteX5" fmla="*/ 372534 w 443013"/>
                <a:gd name="connsiteY5" fmla="*/ 276114 h 848063"/>
                <a:gd name="connsiteX6" fmla="*/ 443013 w 443013"/>
                <a:gd name="connsiteY6"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4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02740 w 443013"/>
                <a:gd name="connsiteY7" fmla="*/ 157779 h 848063"/>
                <a:gd name="connsiteX8" fmla="*/ 443013 w 443013"/>
                <a:gd name="connsiteY8"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 name="connsiteX0" fmla="*/ 0 w 443013"/>
                <a:gd name="connsiteY0" fmla="*/ 315558 h 848063"/>
                <a:gd name="connsiteX1" fmla="*/ 85879 w 443013"/>
                <a:gd name="connsiteY1" fmla="*/ 18794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13" h="848063">
                  <a:moveTo>
                    <a:pt x="0" y="315558"/>
                  </a:moveTo>
                  <a:cubicBezTo>
                    <a:pt x="17217" y="311715"/>
                    <a:pt x="59030" y="187943"/>
                    <a:pt x="85879" y="187943"/>
                  </a:cubicBezTo>
                  <a:cubicBezTo>
                    <a:pt x="112728" y="187943"/>
                    <a:pt x="140170" y="261418"/>
                    <a:pt x="161096" y="315558"/>
                  </a:cubicBezTo>
                  <a:cubicBezTo>
                    <a:pt x="182023" y="369698"/>
                    <a:pt x="203048" y="427318"/>
                    <a:pt x="211438" y="512782"/>
                  </a:cubicBezTo>
                  <a:cubicBezTo>
                    <a:pt x="219828" y="598246"/>
                    <a:pt x="198013" y="808619"/>
                    <a:pt x="211438" y="828341"/>
                  </a:cubicBezTo>
                  <a:cubicBezTo>
                    <a:pt x="224863" y="848063"/>
                    <a:pt x="270171" y="690284"/>
                    <a:pt x="291986" y="631117"/>
                  </a:cubicBezTo>
                  <a:cubicBezTo>
                    <a:pt x="313801" y="571950"/>
                    <a:pt x="328904" y="532504"/>
                    <a:pt x="342329" y="473337"/>
                  </a:cubicBezTo>
                  <a:cubicBezTo>
                    <a:pt x="355754" y="414170"/>
                    <a:pt x="363691" y="338785"/>
                    <a:pt x="372534" y="276113"/>
                  </a:cubicBezTo>
                  <a:cubicBezTo>
                    <a:pt x="392021" y="199568"/>
                    <a:pt x="390994" y="203798"/>
                    <a:pt x="402740" y="157779"/>
                  </a:cubicBezTo>
                  <a:cubicBezTo>
                    <a:pt x="414486" y="111760"/>
                    <a:pt x="437329" y="28641"/>
                    <a:pt x="443013"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5" name="Freeform 104"/>
            <p:cNvSpPr/>
            <p:nvPr/>
          </p:nvSpPr>
          <p:spPr>
            <a:xfrm>
              <a:off x="5719944" y="1820847"/>
              <a:ext cx="393613" cy="71236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271929 w 469153"/>
                <a:gd name="connsiteY0" fmla="*/ 289018 h 1093787"/>
                <a:gd name="connsiteX1" fmla="*/ 11953 w 469153"/>
                <a:gd name="connsiteY1" fmla="*/ 1072869 h 1093787"/>
                <a:gd name="connsiteX2" fmla="*/ 343647 w 469153"/>
                <a:gd name="connsiteY2" fmla="*/ 163512 h 1093787"/>
                <a:gd name="connsiteX3" fmla="*/ 469153 w 469153"/>
                <a:gd name="connsiteY3" fmla="*/ 91794 h 1093787"/>
                <a:gd name="connsiteX0" fmla="*/ 315257 w 512481"/>
                <a:gd name="connsiteY0" fmla="*/ 200118 h 1031267"/>
                <a:gd name="connsiteX1" fmla="*/ 55281 w 512481"/>
                <a:gd name="connsiteY1" fmla="*/ 983969 h 1031267"/>
                <a:gd name="connsiteX2" fmla="*/ 55282 w 512481"/>
                <a:gd name="connsiteY2" fmla="*/ 450569 h 1031267"/>
                <a:gd name="connsiteX3" fmla="*/ 386975 w 512481"/>
                <a:gd name="connsiteY3" fmla="*/ 74612 h 1031267"/>
                <a:gd name="connsiteX4" fmla="*/ 512481 w 512481"/>
                <a:gd name="connsiteY4" fmla="*/ 2894 h 1031267"/>
                <a:gd name="connsiteX0" fmla="*/ 315257 w 512481"/>
                <a:gd name="connsiteY0" fmla="*/ 197224 h 1028373"/>
                <a:gd name="connsiteX1" fmla="*/ 55281 w 512481"/>
                <a:gd name="connsiteY1" fmla="*/ 981075 h 1028373"/>
                <a:gd name="connsiteX2" fmla="*/ 55282 w 512481"/>
                <a:gd name="connsiteY2" fmla="*/ 447675 h 1028373"/>
                <a:gd name="connsiteX3" fmla="*/ 131482 w 512481"/>
                <a:gd name="connsiteY3" fmla="*/ 219075 h 1028373"/>
                <a:gd name="connsiteX4" fmla="*/ 386975 w 512481"/>
                <a:gd name="connsiteY4" fmla="*/ 71718 h 1028373"/>
                <a:gd name="connsiteX5" fmla="*/ 512481 w 512481"/>
                <a:gd name="connsiteY5" fmla="*/ 0 h 1028373"/>
                <a:gd name="connsiteX0" fmla="*/ 391457 w 588681"/>
                <a:gd name="connsiteY0" fmla="*/ 197224 h 1028373"/>
                <a:gd name="connsiteX1" fmla="*/ 131481 w 588681"/>
                <a:gd name="connsiteY1" fmla="*/ 981075 h 1028373"/>
                <a:gd name="connsiteX2" fmla="*/ 55282 w 588681"/>
                <a:gd name="connsiteY2" fmla="*/ 447675 h 1028373"/>
                <a:gd name="connsiteX3" fmla="*/ 207682 w 588681"/>
                <a:gd name="connsiteY3" fmla="*/ 219075 h 1028373"/>
                <a:gd name="connsiteX4" fmla="*/ 463175 w 588681"/>
                <a:gd name="connsiteY4" fmla="*/ 71718 h 1028373"/>
                <a:gd name="connsiteX5" fmla="*/ 588681 w 588681"/>
                <a:gd name="connsiteY5" fmla="*/ 0 h 1028373"/>
                <a:gd name="connsiteX0" fmla="*/ 131481 w 588681"/>
                <a:gd name="connsiteY0" fmla="*/ 981075 h 1028373"/>
                <a:gd name="connsiteX1" fmla="*/ 55282 w 588681"/>
                <a:gd name="connsiteY1" fmla="*/ 447675 h 1028373"/>
                <a:gd name="connsiteX2" fmla="*/ 207682 w 588681"/>
                <a:gd name="connsiteY2" fmla="*/ 219075 h 1028373"/>
                <a:gd name="connsiteX3" fmla="*/ 463175 w 588681"/>
                <a:gd name="connsiteY3" fmla="*/ 71718 h 1028373"/>
                <a:gd name="connsiteX4" fmla="*/ 588681 w 588681"/>
                <a:gd name="connsiteY4" fmla="*/ 0 h 1028373"/>
                <a:gd name="connsiteX0" fmla="*/ 121956 w 579156"/>
                <a:gd name="connsiteY0" fmla="*/ 981075 h 1028373"/>
                <a:gd name="connsiteX1" fmla="*/ 55282 w 579156"/>
                <a:gd name="connsiteY1" fmla="*/ 590550 h 1028373"/>
                <a:gd name="connsiteX2" fmla="*/ 198157 w 579156"/>
                <a:gd name="connsiteY2" fmla="*/ 219075 h 1028373"/>
                <a:gd name="connsiteX3" fmla="*/ 453650 w 579156"/>
                <a:gd name="connsiteY3" fmla="*/ 71718 h 1028373"/>
                <a:gd name="connsiteX4" fmla="*/ 579156 w 579156"/>
                <a:gd name="connsiteY4" fmla="*/ 0 h 1028373"/>
                <a:gd name="connsiteX0" fmla="*/ 104961 w 562161"/>
                <a:gd name="connsiteY0" fmla="*/ 981075 h 1028373"/>
                <a:gd name="connsiteX1" fmla="*/ 38287 w 562161"/>
                <a:gd name="connsiteY1" fmla="*/ 590550 h 1028373"/>
                <a:gd name="connsiteX2" fmla="*/ 181162 w 562161"/>
                <a:gd name="connsiteY2" fmla="*/ 219075 h 1028373"/>
                <a:gd name="connsiteX3" fmla="*/ 436655 w 562161"/>
                <a:gd name="connsiteY3" fmla="*/ 71718 h 1028373"/>
                <a:gd name="connsiteX4" fmla="*/ 562161 w 562161"/>
                <a:gd name="connsiteY4" fmla="*/ 0 h 1028373"/>
                <a:gd name="connsiteX0" fmla="*/ 97895 w 555095"/>
                <a:gd name="connsiteY0" fmla="*/ 981075 h 1028373"/>
                <a:gd name="connsiteX1" fmla="*/ 31221 w 555095"/>
                <a:gd name="connsiteY1" fmla="*/ 590550 h 1028373"/>
                <a:gd name="connsiteX2" fmla="*/ 174096 w 555095"/>
                <a:gd name="connsiteY2" fmla="*/ 219075 h 1028373"/>
                <a:gd name="connsiteX3" fmla="*/ 429589 w 555095"/>
                <a:gd name="connsiteY3" fmla="*/ 71718 h 1028373"/>
                <a:gd name="connsiteX4" fmla="*/ 555095 w 555095"/>
                <a:gd name="connsiteY4" fmla="*/ 0 h 1028373"/>
                <a:gd name="connsiteX0" fmla="*/ 68261 w 525461"/>
                <a:gd name="connsiteY0" fmla="*/ 981075 h 1028373"/>
                <a:gd name="connsiteX1" fmla="*/ 1587 w 525461"/>
                <a:gd name="connsiteY1" fmla="*/ 590550 h 1028373"/>
                <a:gd name="connsiteX2" fmla="*/ 77786 w 525461"/>
                <a:gd name="connsiteY2" fmla="*/ 285750 h 1028373"/>
                <a:gd name="connsiteX3" fmla="*/ 399955 w 525461"/>
                <a:gd name="connsiteY3" fmla="*/ 71718 h 1028373"/>
                <a:gd name="connsiteX4" fmla="*/ 525461 w 525461"/>
                <a:gd name="connsiteY4" fmla="*/ 0 h 1028373"/>
                <a:gd name="connsiteX0" fmla="*/ 75639 w 532839"/>
                <a:gd name="connsiteY0" fmla="*/ 981075 h 1000781"/>
                <a:gd name="connsiteX1" fmla="*/ 31376 w 532839"/>
                <a:gd name="connsiteY1" fmla="*/ 935693 h 1000781"/>
                <a:gd name="connsiteX2" fmla="*/ 8965 w 532839"/>
                <a:gd name="connsiteY2" fmla="*/ 590550 h 1000781"/>
                <a:gd name="connsiteX3" fmla="*/ 85164 w 532839"/>
                <a:gd name="connsiteY3" fmla="*/ 285750 h 1000781"/>
                <a:gd name="connsiteX4" fmla="*/ 407333 w 532839"/>
                <a:gd name="connsiteY4" fmla="*/ 71718 h 1000781"/>
                <a:gd name="connsiteX5" fmla="*/ 532839 w 532839"/>
                <a:gd name="connsiteY5" fmla="*/ 0 h 1000781"/>
                <a:gd name="connsiteX0" fmla="*/ 31376 w 532839"/>
                <a:gd name="connsiteY0" fmla="*/ 935693 h 935693"/>
                <a:gd name="connsiteX1" fmla="*/ 8965 w 532839"/>
                <a:gd name="connsiteY1" fmla="*/ 590550 h 935693"/>
                <a:gd name="connsiteX2" fmla="*/ 85164 w 532839"/>
                <a:gd name="connsiteY2" fmla="*/ 285750 h 935693"/>
                <a:gd name="connsiteX3" fmla="*/ 407333 w 532839"/>
                <a:gd name="connsiteY3" fmla="*/ 71718 h 935693"/>
                <a:gd name="connsiteX4" fmla="*/ 532839 w 532839"/>
                <a:gd name="connsiteY4" fmla="*/ 0 h 935693"/>
                <a:gd name="connsiteX0" fmla="*/ 31376 w 532839"/>
                <a:gd name="connsiteY0" fmla="*/ 1011893 h 1011893"/>
                <a:gd name="connsiteX1" fmla="*/ 8965 w 532839"/>
                <a:gd name="connsiteY1" fmla="*/ 590550 h 1011893"/>
                <a:gd name="connsiteX2" fmla="*/ 85164 w 532839"/>
                <a:gd name="connsiteY2" fmla="*/ 285750 h 1011893"/>
                <a:gd name="connsiteX3" fmla="*/ 407333 w 532839"/>
                <a:gd name="connsiteY3" fmla="*/ 71718 h 1011893"/>
                <a:gd name="connsiteX4" fmla="*/ 532839 w 532839"/>
                <a:gd name="connsiteY4" fmla="*/ 0 h 1011893"/>
                <a:gd name="connsiteX0" fmla="*/ 31376 w 407333"/>
                <a:gd name="connsiteY0" fmla="*/ 940175 h 940175"/>
                <a:gd name="connsiteX1" fmla="*/ 8965 w 407333"/>
                <a:gd name="connsiteY1" fmla="*/ 518832 h 940175"/>
                <a:gd name="connsiteX2" fmla="*/ 85164 w 407333"/>
                <a:gd name="connsiteY2" fmla="*/ 214032 h 940175"/>
                <a:gd name="connsiteX3" fmla="*/ 407333 w 407333"/>
                <a:gd name="connsiteY3" fmla="*/ 0 h 940175"/>
                <a:gd name="connsiteX0" fmla="*/ 31376 w 518522"/>
                <a:gd name="connsiteY0" fmla="*/ 972672 h 972672"/>
                <a:gd name="connsiteX1" fmla="*/ 8965 w 518522"/>
                <a:gd name="connsiteY1" fmla="*/ 551329 h 972672"/>
                <a:gd name="connsiteX2" fmla="*/ 85164 w 518522"/>
                <a:gd name="connsiteY2" fmla="*/ 246529 h 972672"/>
                <a:gd name="connsiteX3" fmla="*/ 518522 w 518522"/>
                <a:gd name="connsiteY3" fmla="*/ 0 h 972672"/>
                <a:gd name="connsiteX0" fmla="*/ 31376 w 85164"/>
                <a:gd name="connsiteY0" fmla="*/ 726143 h 726143"/>
                <a:gd name="connsiteX1" fmla="*/ 8965 w 85164"/>
                <a:gd name="connsiteY1" fmla="*/ 304800 h 726143"/>
                <a:gd name="connsiteX2" fmla="*/ 85164 w 85164"/>
                <a:gd name="connsiteY2" fmla="*/ 0 h 726143"/>
                <a:gd name="connsiteX0" fmla="*/ 94076 w 524065"/>
                <a:gd name="connsiteY0" fmla="*/ 948857 h 948857"/>
                <a:gd name="connsiteX1" fmla="*/ 71665 w 524065"/>
                <a:gd name="connsiteY1" fmla="*/ 527514 h 948857"/>
                <a:gd name="connsiteX2" fmla="*/ 524065 w 524065"/>
                <a:gd name="connsiteY2" fmla="*/ 0 h 948857"/>
                <a:gd name="connsiteX0" fmla="*/ 94076 w 524065"/>
                <a:gd name="connsiteY0" fmla="*/ 948857 h 948857"/>
                <a:gd name="connsiteX1" fmla="*/ 71665 w 524065"/>
                <a:gd name="connsiteY1" fmla="*/ 527514 h 948857"/>
                <a:gd name="connsiteX2" fmla="*/ 143065 w 524065"/>
                <a:gd name="connsiteY2" fmla="*/ 228600 h 948857"/>
                <a:gd name="connsiteX3" fmla="*/ 524065 w 524065"/>
                <a:gd name="connsiteY3" fmla="*/ 0 h 948857"/>
              </a:gdLst>
              <a:ahLst/>
              <a:cxnLst>
                <a:cxn ang="0">
                  <a:pos x="connsiteX0" y="connsiteY0"/>
                </a:cxn>
                <a:cxn ang="0">
                  <a:pos x="connsiteX1" y="connsiteY1"/>
                </a:cxn>
                <a:cxn ang="0">
                  <a:pos x="connsiteX2" y="connsiteY2"/>
                </a:cxn>
                <a:cxn ang="0">
                  <a:pos x="connsiteX3" y="connsiteY3"/>
                </a:cxn>
              </a:cxnLst>
              <a:rect l="l" t="t" r="r" b="b"/>
              <a:pathLst>
                <a:path w="524065" h="948857">
                  <a:moveTo>
                    <a:pt x="94076" y="948857"/>
                  </a:moveTo>
                  <a:cubicBezTo>
                    <a:pt x="82964" y="883770"/>
                    <a:pt x="0" y="685657"/>
                    <a:pt x="71665" y="527514"/>
                  </a:cubicBezTo>
                  <a:cubicBezTo>
                    <a:pt x="99938" y="412234"/>
                    <a:pt x="67665" y="316519"/>
                    <a:pt x="143065" y="228600"/>
                  </a:cubicBezTo>
                  <a:cubicBezTo>
                    <a:pt x="218465" y="140681"/>
                    <a:pt x="480673" y="42863"/>
                    <a:pt x="524065" y="0"/>
                  </a:cubicBezTo>
                </a:path>
              </a:pathLst>
            </a:custGeom>
            <a:ln w="76200" cap="rnd">
              <a:solidFill>
                <a:srgbClr val="00CC00"/>
              </a:solidFill>
              <a:round/>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grpSp>
      <p:sp>
        <p:nvSpPr>
          <p:cNvPr id="29" name="Freeform 28"/>
          <p:cNvSpPr/>
          <p:nvPr/>
        </p:nvSpPr>
        <p:spPr>
          <a:xfrm>
            <a:off x="5581650" y="3367088"/>
            <a:ext cx="285750" cy="13065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200 w 457200"/>
              <a:gd name="connsiteY0" fmla="*/ 1816100 h 1816100"/>
              <a:gd name="connsiteX1" fmla="*/ 228599 w 457200"/>
              <a:gd name="connsiteY1" fmla="*/ 901700 h 1816100"/>
              <a:gd name="connsiteX2" fmla="*/ 304800 w 457200"/>
              <a:gd name="connsiteY2" fmla="*/ 139700 h 1816100"/>
              <a:gd name="connsiteX3" fmla="*/ 0 w 457200"/>
              <a:gd name="connsiteY3" fmla="*/ 63500 h 1816100"/>
              <a:gd name="connsiteX0" fmla="*/ 381001 w 381001"/>
              <a:gd name="connsiteY0" fmla="*/ 1816100 h 1816100"/>
              <a:gd name="connsiteX1" fmla="*/ 152400 w 381001"/>
              <a:gd name="connsiteY1" fmla="*/ 901700 h 1816100"/>
              <a:gd name="connsiteX2" fmla="*/ 228601 w 381001"/>
              <a:gd name="connsiteY2" fmla="*/ 139700 h 1816100"/>
              <a:gd name="connsiteX3" fmla="*/ 0 w 381001"/>
              <a:gd name="connsiteY3" fmla="*/ 63500 h 1816100"/>
              <a:gd name="connsiteX0" fmla="*/ 381000 w 381000"/>
              <a:gd name="connsiteY0" fmla="*/ 1739900 h 1739900"/>
              <a:gd name="connsiteX1" fmla="*/ 152400 w 381000"/>
              <a:gd name="connsiteY1" fmla="*/ 901700 h 1739900"/>
              <a:gd name="connsiteX2" fmla="*/ 228601 w 381000"/>
              <a:gd name="connsiteY2" fmla="*/ 139700 h 1739900"/>
              <a:gd name="connsiteX3" fmla="*/ 0 w 381000"/>
              <a:gd name="connsiteY3" fmla="*/ 63500 h 1739900"/>
            </a:gdLst>
            <a:ahLst/>
            <a:cxnLst>
              <a:cxn ang="0">
                <a:pos x="connsiteX0" y="connsiteY0"/>
              </a:cxn>
              <a:cxn ang="0">
                <a:pos x="connsiteX1" y="connsiteY1"/>
              </a:cxn>
              <a:cxn ang="0">
                <a:pos x="connsiteX2" y="connsiteY2"/>
              </a:cxn>
              <a:cxn ang="0">
                <a:pos x="connsiteX3" y="connsiteY3"/>
              </a:cxn>
            </a:cxnLst>
            <a:rect l="l" t="t" r="r" b="b"/>
            <a:pathLst>
              <a:path w="381000" h="1739900">
                <a:moveTo>
                  <a:pt x="381000" y="1739900"/>
                </a:moveTo>
                <a:cubicBezTo>
                  <a:pt x="342900" y="1625600"/>
                  <a:pt x="177800" y="1168400"/>
                  <a:pt x="152400" y="901700"/>
                </a:cubicBezTo>
                <a:cubicBezTo>
                  <a:pt x="127000" y="635000"/>
                  <a:pt x="254001" y="279400"/>
                  <a:pt x="228601" y="139700"/>
                </a:cubicBezTo>
                <a:cubicBezTo>
                  <a:pt x="203201" y="0"/>
                  <a:pt x="63500" y="95250"/>
                  <a:pt x="0" y="6350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0" name="Freeform 29"/>
          <p:cNvSpPr/>
          <p:nvPr/>
        </p:nvSpPr>
        <p:spPr>
          <a:xfrm>
            <a:off x="5767388" y="4062413"/>
            <a:ext cx="149225" cy="1476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6" name="Freeform 25"/>
          <p:cNvSpPr/>
          <p:nvPr/>
        </p:nvSpPr>
        <p:spPr>
          <a:xfrm>
            <a:off x="4505325" y="4645025"/>
            <a:ext cx="2038350" cy="628650"/>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254" h="838201">
                <a:moveTo>
                  <a:pt x="46255" y="838201"/>
                </a:moveTo>
                <a:cubicBezTo>
                  <a:pt x="49555" y="755768"/>
                  <a:pt x="0" y="579928"/>
                  <a:pt x="66053" y="496000"/>
                </a:cubicBezTo>
                <a:cubicBezTo>
                  <a:pt x="132106" y="412072"/>
                  <a:pt x="334995" y="391411"/>
                  <a:pt x="442571" y="334635"/>
                </a:cubicBezTo>
                <a:cubicBezTo>
                  <a:pt x="550147" y="277859"/>
                  <a:pt x="586006" y="155341"/>
                  <a:pt x="711512" y="155341"/>
                </a:cubicBezTo>
                <a:cubicBezTo>
                  <a:pt x="837018" y="155341"/>
                  <a:pt x="1052482" y="310776"/>
                  <a:pt x="1195606" y="334635"/>
                </a:cubicBezTo>
                <a:cubicBezTo>
                  <a:pt x="1338730" y="358494"/>
                  <a:pt x="1482414" y="341568"/>
                  <a:pt x="1570255" y="298496"/>
                </a:cubicBezTo>
                <a:cubicBezTo>
                  <a:pt x="1658096" y="255424"/>
                  <a:pt x="1621054" y="125949"/>
                  <a:pt x="1722654" y="76200"/>
                </a:cubicBezTo>
                <a:cubicBezTo>
                  <a:pt x="1824254" y="26451"/>
                  <a:pt x="2040154" y="0"/>
                  <a:pt x="2179854" y="0"/>
                </a:cubicBezTo>
                <a:cubicBezTo>
                  <a:pt x="2319554" y="0"/>
                  <a:pt x="2471954" y="38100"/>
                  <a:pt x="2560854" y="76200"/>
                </a:cubicBezTo>
                <a:cubicBezTo>
                  <a:pt x="2649754" y="114300"/>
                  <a:pt x="2684430" y="212958"/>
                  <a:pt x="2713254" y="22860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60" name="Freeform 59"/>
          <p:cNvSpPr/>
          <p:nvPr/>
        </p:nvSpPr>
        <p:spPr>
          <a:xfrm flipV="1">
            <a:off x="7038975" y="3032125"/>
            <a:ext cx="504825" cy="1968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269422"/>
              <a:gd name="connsiteY0" fmla="*/ 197224 h 197224"/>
              <a:gd name="connsiteX1" fmla="*/ 71718 w 269422"/>
              <a:gd name="connsiteY1" fmla="*/ 71718 h 197224"/>
              <a:gd name="connsiteX2" fmla="*/ 269422 w 269422"/>
              <a:gd name="connsiteY2" fmla="*/ 0 h 197224"/>
              <a:gd name="connsiteX0" fmla="*/ 0 w 197704"/>
              <a:gd name="connsiteY0" fmla="*/ 71718 h 71718"/>
              <a:gd name="connsiteX1" fmla="*/ 197704 w 197704"/>
              <a:gd name="connsiteY1" fmla="*/ 0 h 71718"/>
              <a:gd name="connsiteX0" fmla="*/ 0 w 199261"/>
              <a:gd name="connsiteY0" fmla="*/ 178737 h 178737"/>
              <a:gd name="connsiteX1" fmla="*/ 199261 w 199261"/>
              <a:gd name="connsiteY1" fmla="*/ 0 h 178737"/>
              <a:gd name="connsiteX0" fmla="*/ 0 w 199261"/>
              <a:gd name="connsiteY0" fmla="*/ 197225 h 197225"/>
              <a:gd name="connsiteX1" fmla="*/ 119743 w 199261"/>
              <a:gd name="connsiteY1" fmla="*/ 0 h 197225"/>
              <a:gd name="connsiteX2" fmla="*/ 199261 w 199261"/>
              <a:gd name="connsiteY2" fmla="*/ 18488 h 197225"/>
              <a:gd name="connsiteX0" fmla="*/ 0 w 119743"/>
              <a:gd name="connsiteY0" fmla="*/ 197225 h 197225"/>
              <a:gd name="connsiteX1" fmla="*/ 119743 w 119743"/>
              <a:gd name="connsiteY1" fmla="*/ 0 h 197225"/>
              <a:gd name="connsiteX0" fmla="*/ 0 w 209551"/>
              <a:gd name="connsiteY0" fmla="*/ 295838 h 295838"/>
              <a:gd name="connsiteX1" fmla="*/ 209551 w 209551"/>
              <a:gd name="connsiteY1" fmla="*/ 0 h 295838"/>
              <a:gd name="connsiteX0" fmla="*/ 0 w 209551"/>
              <a:gd name="connsiteY0" fmla="*/ 295838 h 295838"/>
              <a:gd name="connsiteX1" fmla="*/ 119743 w 209551"/>
              <a:gd name="connsiteY1" fmla="*/ 98613 h 295838"/>
              <a:gd name="connsiteX2" fmla="*/ 209551 w 209551"/>
              <a:gd name="connsiteY2" fmla="*/ 0 h 295838"/>
              <a:gd name="connsiteX0" fmla="*/ 29000 w 118808"/>
              <a:gd name="connsiteY0" fmla="*/ 98613 h 144838"/>
              <a:gd name="connsiteX1" fmla="*/ 118808 w 118808"/>
              <a:gd name="connsiteY1" fmla="*/ 0 h 144838"/>
              <a:gd name="connsiteX0" fmla="*/ 98851 w 188659"/>
              <a:gd name="connsiteY0" fmla="*/ 98613 h 255779"/>
              <a:gd name="connsiteX1" fmla="*/ 24119 w 188659"/>
              <a:gd name="connsiteY1" fmla="*/ 228035 h 255779"/>
              <a:gd name="connsiteX2" fmla="*/ 188659 w 188659"/>
              <a:gd name="connsiteY2" fmla="*/ 0 h 255779"/>
              <a:gd name="connsiteX0" fmla="*/ 24119 w 188659"/>
              <a:gd name="connsiteY0" fmla="*/ 228035 h 255779"/>
              <a:gd name="connsiteX1" fmla="*/ 188659 w 188659"/>
              <a:gd name="connsiteY1" fmla="*/ 0 h 255779"/>
            </a:gdLst>
            <a:ahLst/>
            <a:cxnLst>
              <a:cxn ang="0">
                <a:pos x="connsiteX0" y="connsiteY0"/>
              </a:cxn>
              <a:cxn ang="0">
                <a:pos x="connsiteX1" y="connsiteY1"/>
              </a:cxn>
            </a:cxnLst>
            <a:rect l="l" t="t" r="r" b="b"/>
            <a:pathLst>
              <a:path w="188659" h="255779">
                <a:moveTo>
                  <a:pt x="24119" y="228035"/>
                </a:moveTo>
                <a:cubicBezTo>
                  <a:pt x="0" y="255779"/>
                  <a:pt x="118809" y="98613"/>
                  <a:pt x="188659" y="0"/>
                </a:cubicBezTo>
              </a:path>
            </a:pathLst>
          </a:custGeom>
          <a:ln w="63500" cap="rnd">
            <a:solidFill>
              <a:srgbClr val="006600"/>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65" name="Freeform 64"/>
          <p:cNvSpPr/>
          <p:nvPr/>
        </p:nvSpPr>
        <p:spPr>
          <a:xfrm flipV="1">
            <a:off x="989013" y="496888"/>
            <a:ext cx="114300" cy="400050"/>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63500" cap="rnd">
            <a:solidFill>
              <a:srgbClr val="006600"/>
            </a:solidFill>
            <a:prstDash val="sysDash"/>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grpSp>
        <p:nvGrpSpPr>
          <p:cNvPr id="12346" name="Group 67"/>
          <p:cNvGrpSpPr>
            <a:grpSpLocks/>
          </p:cNvGrpSpPr>
          <p:nvPr/>
        </p:nvGrpSpPr>
        <p:grpSpPr bwMode="auto">
          <a:xfrm>
            <a:off x="5162550" y="1281113"/>
            <a:ext cx="2517775" cy="1249362"/>
            <a:chOff x="5161267" y="1284594"/>
            <a:chExt cx="2517219" cy="1248613"/>
          </a:xfrm>
        </p:grpSpPr>
        <p:sp>
          <p:nvSpPr>
            <p:cNvPr id="71" name="Freeform 70"/>
            <p:cNvSpPr/>
            <p:nvPr/>
          </p:nvSpPr>
          <p:spPr>
            <a:xfrm>
              <a:off x="5161267" y="1284594"/>
              <a:ext cx="2517219" cy="1229574"/>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0 w 342328"/>
                <a:gd name="connsiteY0" fmla="*/ 276113 h 341854"/>
                <a:gd name="connsiteX1" fmla="*/ 90616 w 342328"/>
                <a:gd name="connsiteY1" fmla="*/ 315558 h 341854"/>
                <a:gd name="connsiteX2" fmla="*/ 271849 w 342328"/>
                <a:gd name="connsiteY2" fmla="*/ 276114 h 341854"/>
                <a:gd name="connsiteX3" fmla="*/ 342328 w 342328"/>
                <a:gd name="connsiteY3" fmla="*/ 0 h 341854"/>
                <a:gd name="connsiteX0" fmla="*/ 0 w 342328"/>
                <a:gd name="connsiteY0" fmla="*/ 276113 h 639771"/>
                <a:gd name="connsiteX1" fmla="*/ 90616 w 342328"/>
                <a:gd name="connsiteY1" fmla="*/ 315558 h 639771"/>
                <a:gd name="connsiteX2" fmla="*/ 271849 w 342328"/>
                <a:gd name="connsiteY2" fmla="*/ 276114 h 639771"/>
                <a:gd name="connsiteX3" fmla="*/ 342328 w 342328"/>
                <a:gd name="connsiteY3" fmla="*/ 0 h 639771"/>
                <a:gd name="connsiteX0" fmla="*/ 0 w 342328"/>
                <a:gd name="connsiteY0" fmla="*/ 276113 h 657413"/>
                <a:gd name="connsiteX1" fmla="*/ 191301 w 342328"/>
                <a:gd name="connsiteY1" fmla="*/ 631117 h 657413"/>
                <a:gd name="connsiteX2" fmla="*/ 271849 w 342328"/>
                <a:gd name="connsiteY2" fmla="*/ 276114 h 657413"/>
                <a:gd name="connsiteX3" fmla="*/ 342328 w 342328"/>
                <a:gd name="connsiteY3" fmla="*/ 0 h 657413"/>
                <a:gd name="connsiteX0" fmla="*/ 0 w 342328"/>
                <a:gd name="connsiteY0" fmla="*/ 276113 h 887508"/>
                <a:gd name="connsiteX1" fmla="*/ 110753 w 342328"/>
                <a:gd name="connsiteY1" fmla="*/ 828341 h 887508"/>
                <a:gd name="connsiteX2" fmla="*/ 191301 w 342328"/>
                <a:gd name="connsiteY2" fmla="*/ 631117 h 887508"/>
                <a:gd name="connsiteX3" fmla="*/ 271849 w 342328"/>
                <a:gd name="connsiteY3" fmla="*/ 276114 h 887508"/>
                <a:gd name="connsiteX4" fmla="*/ 342328 w 342328"/>
                <a:gd name="connsiteY4" fmla="*/ 0 h 887508"/>
                <a:gd name="connsiteX0" fmla="*/ 0 w 342328"/>
                <a:gd name="connsiteY0" fmla="*/ 276113 h 848063"/>
                <a:gd name="connsiteX1" fmla="*/ 110753 w 342328"/>
                <a:gd name="connsiteY1" fmla="*/ 512782 h 848063"/>
                <a:gd name="connsiteX2" fmla="*/ 110753 w 342328"/>
                <a:gd name="connsiteY2" fmla="*/ 828341 h 848063"/>
                <a:gd name="connsiteX3" fmla="*/ 191301 w 342328"/>
                <a:gd name="connsiteY3" fmla="*/ 631117 h 848063"/>
                <a:gd name="connsiteX4" fmla="*/ 271849 w 342328"/>
                <a:gd name="connsiteY4" fmla="*/ 276114 h 848063"/>
                <a:gd name="connsiteX5" fmla="*/ 342328 w 342328"/>
                <a:gd name="connsiteY5" fmla="*/ 0 h 848063"/>
                <a:gd name="connsiteX0" fmla="*/ 0 w 342328"/>
                <a:gd name="connsiteY0" fmla="*/ 276113 h 848063"/>
                <a:gd name="connsiteX1" fmla="*/ 60411 w 342328"/>
                <a:gd name="connsiteY1" fmla="*/ 315558 h 848063"/>
                <a:gd name="connsiteX2" fmla="*/ 110753 w 342328"/>
                <a:gd name="connsiteY2" fmla="*/ 512782 h 848063"/>
                <a:gd name="connsiteX3" fmla="*/ 110753 w 342328"/>
                <a:gd name="connsiteY3" fmla="*/ 828341 h 848063"/>
                <a:gd name="connsiteX4" fmla="*/ 191301 w 342328"/>
                <a:gd name="connsiteY4" fmla="*/ 631117 h 848063"/>
                <a:gd name="connsiteX5" fmla="*/ 271849 w 342328"/>
                <a:gd name="connsiteY5" fmla="*/ 276114 h 848063"/>
                <a:gd name="connsiteX6" fmla="*/ 342328 w 342328"/>
                <a:gd name="connsiteY6" fmla="*/ 0 h 848063"/>
                <a:gd name="connsiteX0" fmla="*/ 110753 w 453081"/>
                <a:gd name="connsiteY0" fmla="*/ 276113 h 848063"/>
                <a:gd name="connsiteX1" fmla="*/ 10068 w 453081"/>
                <a:gd name="connsiteY1" fmla="*/ 315558 h 848063"/>
                <a:gd name="connsiteX2" fmla="*/ 171164 w 453081"/>
                <a:gd name="connsiteY2" fmla="*/ 315558 h 848063"/>
                <a:gd name="connsiteX3" fmla="*/ 221506 w 453081"/>
                <a:gd name="connsiteY3" fmla="*/ 512782 h 848063"/>
                <a:gd name="connsiteX4" fmla="*/ 221506 w 453081"/>
                <a:gd name="connsiteY4" fmla="*/ 828341 h 848063"/>
                <a:gd name="connsiteX5" fmla="*/ 302054 w 453081"/>
                <a:gd name="connsiteY5" fmla="*/ 631117 h 848063"/>
                <a:gd name="connsiteX6" fmla="*/ 382602 w 453081"/>
                <a:gd name="connsiteY6" fmla="*/ 276114 h 848063"/>
                <a:gd name="connsiteX7" fmla="*/ 453081 w 453081"/>
                <a:gd name="connsiteY7" fmla="*/ 0 h 848063"/>
                <a:gd name="connsiteX0" fmla="*/ 0 w 443013"/>
                <a:gd name="connsiteY0" fmla="*/ 315558 h 848063"/>
                <a:gd name="connsiteX1" fmla="*/ 161096 w 443013"/>
                <a:gd name="connsiteY1" fmla="*/ 315558 h 848063"/>
                <a:gd name="connsiteX2" fmla="*/ 211438 w 443013"/>
                <a:gd name="connsiteY2" fmla="*/ 512782 h 848063"/>
                <a:gd name="connsiteX3" fmla="*/ 211438 w 443013"/>
                <a:gd name="connsiteY3" fmla="*/ 828341 h 848063"/>
                <a:gd name="connsiteX4" fmla="*/ 291986 w 443013"/>
                <a:gd name="connsiteY4" fmla="*/ 631117 h 848063"/>
                <a:gd name="connsiteX5" fmla="*/ 372534 w 443013"/>
                <a:gd name="connsiteY5" fmla="*/ 276114 h 848063"/>
                <a:gd name="connsiteX6" fmla="*/ 443013 w 443013"/>
                <a:gd name="connsiteY6"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4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02740 w 443013"/>
                <a:gd name="connsiteY7" fmla="*/ 157779 h 848063"/>
                <a:gd name="connsiteX8" fmla="*/ 443013 w 443013"/>
                <a:gd name="connsiteY8"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 name="connsiteX0" fmla="*/ 0 w 443013"/>
                <a:gd name="connsiteY0" fmla="*/ 315558 h 848063"/>
                <a:gd name="connsiteX1" fmla="*/ 85879 w 443013"/>
                <a:gd name="connsiteY1" fmla="*/ 18794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13" h="848063">
                  <a:moveTo>
                    <a:pt x="0" y="315558"/>
                  </a:moveTo>
                  <a:cubicBezTo>
                    <a:pt x="17217" y="311715"/>
                    <a:pt x="59030" y="187943"/>
                    <a:pt x="85879" y="187943"/>
                  </a:cubicBezTo>
                  <a:cubicBezTo>
                    <a:pt x="112728" y="187943"/>
                    <a:pt x="140170" y="261418"/>
                    <a:pt x="161096" y="315558"/>
                  </a:cubicBezTo>
                  <a:cubicBezTo>
                    <a:pt x="182023" y="369698"/>
                    <a:pt x="203048" y="427318"/>
                    <a:pt x="211438" y="512782"/>
                  </a:cubicBezTo>
                  <a:cubicBezTo>
                    <a:pt x="219828" y="598246"/>
                    <a:pt x="198013" y="808619"/>
                    <a:pt x="211438" y="828341"/>
                  </a:cubicBezTo>
                  <a:cubicBezTo>
                    <a:pt x="224863" y="848063"/>
                    <a:pt x="270171" y="690284"/>
                    <a:pt x="291986" y="631117"/>
                  </a:cubicBezTo>
                  <a:cubicBezTo>
                    <a:pt x="313801" y="571950"/>
                    <a:pt x="328904" y="532504"/>
                    <a:pt x="342329" y="473337"/>
                  </a:cubicBezTo>
                  <a:cubicBezTo>
                    <a:pt x="355754" y="414170"/>
                    <a:pt x="363691" y="338785"/>
                    <a:pt x="372534" y="276113"/>
                  </a:cubicBezTo>
                  <a:cubicBezTo>
                    <a:pt x="392021" y="199568"/>
                    <a:pt x="390994" y="203798"/>
                    <a:pt x="402740" y="157779"/>
                  </a:cubicBezTo>
                  <a:cubicBezTo>
                    <a:pt x="414486" y="111760"/>
                    <a:pt x="437329" y="28641"/>
                    <a:pt x="443013" y="0"/>
                  </a:cubicBezTo>
                </a:path>
              </a:pathLst>
            </a:custGeom>
            <a:ln w="63500" cap="rnd">
              <a:solidFill>
                <a:srgbClr val="006600"/>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2" name="Freeform 71"/>
            <p:cNvSpPr/>
            <p:nvPr/>
          </p:nvSpPr>
          <p:spPr>
            <a:xfrm>
              <a:off x="5719944" y="1820847"/>
              <a:ext cx="393613" cy="71236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271929 w 469153"/>
                <a:gd name="connsiteY0" fmla="*/ 289018 h 1093787"/>
                <a:gd name="connsiteX1" fmla="*/ 11953 w 469153"/>
                <a:gd name="connsiteY1" fmla="*/ 1072869 h 1093787"/>
                <a:gd name="connsiteX2" fmla="*/ 343647 w 469153"/>
                <a:gd name="connsiteY2" fmla="*/ 163512 h 1093787"/>
                <a:gd name="connsiteX3" fmla="*/ 469153 w 469153"/>
                <a:gd name="connsiteY3" fmla="*/ 91794 h 1093787"/>
                <a:gd name="connsiteX0" fmla="*/ 315257 w 512481"/>
                <a:gd name="connsiteY0" fmla="*/ 200118 h 1031267"/>
                <a:gd name="connsiteX1" fmla="*/ 55281 w 512481"/>
                <a:gd name="connsiteY1" fmla="*/ 983969 h 1031267"/>
                <a:gd name="connsiteX2" fmla="*/ 55282 w 512481"/>
                <a:gd name="connsiteY2" fmla="*/ 450569 h 1031267"/>
                <a:gd name="connsiteX3" fmla="*/ 386975 w 512481"/>
                <a:gd name="connsiteY3" fmla="*/ 74612 h 1031267"/>
                <a:gd name="connsiteX4" fmla="*/ 512481 w 512481"/>
                <a:gd name="connsiteY4" fmla="*/ 2894 h 1031267"/>
                <a:gd name="connsiteX0" fmla="*/ 315257 w 512481"/>
                <a:gd name="connsiteY0" fmla="*/ 197224 h 1028373"/>
                <a:gd name="connsiteX1" fmla="*/ 55281 w 512481"/>
                <a:gd name="connsiteY1" fmla="*/ 981075 h 1028373"/>
                <a:gd name="connsiteX2" fmla="*/ 55282 w 512481"/>
                <a:gd name="connsiteY2" fmla="*/ 447675 h 1028373"/>
                <a:gd name="connsiteX3" fmla="*/ 131482 w 512481"/>
                <a:gd name="connsiteY3" fmla="*/ 219075 h 1028373"/>
                <a:gd name="connsiteX4" fmla="*/ 386975 w 512481"/>
                <a:gd name="connsiteY4" fmla="*/ 71718 h 1028373"/>
                <a:gd name="connsiteX5" fmla="*/ 512481 w 512481"/>
                <a:gd name="connsiteY5" fmla="*/ 0 h 1028373"/>
                <a:gd name="connsiteX0" fmla="*/ 391457 w 588681"/>
                <a:gd name="connsiteY0" fmla="*/ 197224 h 1028373"/>
                <a:gd name="connsiteX1" fmla="*/ 131481 w 588681"/>
                <a:gd name="connsiteY1" fmla="*/ 981075 h 1028373"/>
                <a:gd name="connsiteX2" fmla="*/ 55282 w 588681"/>
                <a:gd name="connsiteY2" fmla="*/ 447675 h 1028373"/>
                <a:gd name="connsiteX3" fmla="*/ 207682 w 588681"/>
                <a:gd name="connsiteY3" fmla="*/ 219075 h 1028373"/>
                <a:gd name="connsiteX4" fmla="*/ 463175 w 588681"/>
                <a:gd name="connsiteY4" fmla="*/ 71718 h 1028373"/>
                <a:gd name="connsiteX5" fmla="*/ 588681 w 588681"/>
                <a:gd name="connsiteY5" fmla="*/ 0 h 1028373"/>
                <a:gd name="connsiteX0" fmla="*/ 131481 w 588681"/>
                <a:gd name="connsiteY0" fmla="*/ 981075 h 1028373"/>
                <a:gd name="connsiteX1" fmla="*/ 55282 w 588681"/>
                <a:gd name="connsiteY1" fmla="*/ 447675 h 1028373"/>
                <a:gd name="connsiteX2" fmla="*/ 207682 w 588681"/>
                <a:gd name="connsiteY2" fmla="*/ 219075 h 1028373"/>
                <a:gd name="connsiteX3" fmla="*/ 463175 w 588681"/>
                <a:gd name="connsiteY3" fmla="*/ 71718 h 1028373"/>
                <a:gd name="connsiteX4" fmla="*/ 588681 w 588681"/>
                <a:gd name="connsiteY4" fmla="*/ 0 h 1028373"/>
                <a:gd name="connsiteX0" fmla="*/ 121956 w 579156"/>
                <a:gd name="connsiteY0" fmla="*/ 981075 h 1028373"/>
                <a:gd name="connsiteX1" fmla="*/ 55282 w 579156"/>
                <a:gd name="connsiteY1" fmla="*/ 590550 h 1028373"/>
                <a:gd name="connsiteX2" fmla="*/ 198157 w 579156"/>
                <a:gd name="connsiteY2" fmla="*/ 219075 h 1028373"/>
                <a:gd name="connsiteX3" fmla="*/ 453650 w 579156"/>
                <a:gd name="connsiteY3" fmla="*/ 71718 h 1028373"/>
                <a:gd name="connsiteX4" fmla="*/ 579156 w 579156"/>
                <a:gd name="connsiteY4" fmla="*/ 0 h 1028373"/>
                <a:gd name="connsiteX0" fmla="*/ 104961 w 562161"/>
                <a:gd name="connsiteY0" fmla="*/ 981075 h 1028373"/>
                <a:gd name="connsiteX1" fmla="*/ 38287 w 562161"/>
                <a:gd name="connsiteY1" fmla="*/ 590550 h 1028373"/>
                <a:gd name="connsiteX2" fmla="*/ 181162 w 562161"/>
                <a:gd name="connsiteY2" fmla="*/ 219075 h 1028373"/>
                <a:gd name="connsiteX3" fmla="*/ 436655 w 562161"/>
                <a:gd name="connsiteY3" fmla="*/ 71718 h 1028373"/>
                <a:gd name="connsiteX4" fmla="*/ 562161 w 562161"/>
                <a:gd name="connsiteY4" fmla="*/ 0 h 1028373"/>
                <a:gd name="connsiteX0" fmla="*/ 97895 w 555095"/>
                <a:gd name="connsiteY0" fmla="*/ 981075 h 1028373"/>
                <a:gd name="connsiteX1" fmla="*/ 31221 w 555095"/>
                <a:gd name="connsiteY1" fmla="*/ 590550 h 1028373"/>
                <a:gd name="connsiteX2" fmla="*/ 174096 w 555095"/>
                <a:gd name="connsiteY2" fmla="*/ 219075 h 1028373"/>
                <a:gd name="connsiteX3" fmla="*/ 429589 w 555095"/>
                <a:gd name="connsiteY3" fmla="*/ 71718 h 1028373"/>
                <a:gd name="connsiteX4" fmla="*/ 555095 w 555095"/>
                <a:gd name="connsiteY4" fmla="*/ 0 h 1028373"/>
                <a:gd name="connsiteX0" fmla="*/ 68261 w 525461"/>
                <a:gd name="connsiteY0" fmla="*/ 981075 h 1028373"/>
                <a:gd name="connsiteX1" fmla="*/ 1587 w 525461"/>
                <a:gd name="connsiteY1" fmla="*/ 590550 h 1028373"/>
                <a:gd name="connsiteX2" fmla="*/ 77786 w 525461"/>
                <a:gd name="connsiteY2" fmla="*/ 285750 h 1028373"/>
                <a:gd name="connsiteX3" fmla="*/ 399955 w 525461"/>
                <a:gd name="connsiteY3" fmla="*/ 71718 h 1028373"/>
                <a:gd name="connsiteX4" fmla="*/ 525461 w 525461"/>
                <a:gd name="connsiteY4" fmla="*/ 0 h 1028373"/>
                <a:gd name="connsiteX0" fmla="*/ 75639 w 532839"/>
                <a:gd name="connsiteY0" fmla="*/ 981075 h 1000781"/>
                <a:gd name="connsiteX1" fmla="*/ 31376 w 532839"/>
                <a:gd name="connsiteY1" fmla="*/ 935693 h 1000781"/>
                <a:gd name="connsiteX2" fmla="*/ 8965 w 532839"/>
                <a:gd name="connsiteY2" fmla="*/ 590550 h 1000781"/>
                <a:gd name="connsiteX3" fmla="*/ 85164 w 532839"/>
                <a:gd name="connsiteY3" fmla="*/ 285750 h 1000781"/>
                <a:gd name="connsiteX4" fmla="*/ 407333 w 532839"/>
                <a:gd name="connsiteY4" fmla="*/ 71718 h 1000781"/>
                <a:gd name="connsiteX5" fmla="*/ 532839 w 532839"/>
                <a:gd name="connsiteY5" fmla="*/ 0 h 1000781"/>
                <a:gd name="connsiteX0" fmla="*/ 31376 w 532839"/>
                <a:gd name="connsiteY0" fmla="*/ 935693 h 935693"/>
                <a:gd name="connsiteX1" fmla="*/ 8965 w 532839"/>
                <a:gd name="connsiteY1" fmla="*/ 590550 h 935693"/>
                <a:gd name="connsiteX2" fmla="*/ 85164 w 532839"/>
                <a:gd name="connsiteY2" fmla="*/ 285750 h 935693"/>
                <a:gd name="connsiteX3" fmla="*/ 407333 w 532839"/>
                <a:gd name="connsiteY3" fmla="*/ 71718 h 935693"/>
                <a:gd name="connsiteX4" fmla="*/ 532839 w 532839"/>
                <a:gd name="connsiteY4" fmla="*/ 0 h 935693"/>
                <a:gd name="connsiteX0" fmla="*/ 31376 w 532839"/>
                <a:gd name="connsiteY0" fmla="*/ 1011893 h 1011893"/>
                <a:gd name="connsiteX1" fmla="*/ 8965 w 532839"/>
                <a:gd name="connsiteY1" fmla="*/ 590550 h 1011893"/>
                <a:gd name="connsiteX2" fmla="*/ 85164 w 532839"/>
                <a:gd name="connsiteY2" fmla="*/ 285750 h 1011893"/>
                <a:gd name="connsiteX3" fmla="*/ 407333 w 532839"/>
                <a:gd name="connsiteY3" fmla="*/ 71718 h 1011893"/>
                <a:gd name="connsiteX4" fmla="*/ 532839 w 532839"/>
                <a:gd name="connsiteY4" fmla="*/ 0 h 1011893"/>
                <a:gd name="connsiteX0" fmla="*/ 31376 w 407333"/>
                <a:gd name="connsiteY0" fmla="*/ 940175 h 940175"/>
                <a:gd name="connsiteX1" fmla="*/ 8965 w 407333"/>
                <a:gd name="connsiteY1" fmla="*/ 518832 h 940175"/>
                <a:gd name="connsiteX2" fmla="*/ 85164 w 407333"/>
                <a:gd name="connsiteY2" fmla="*/ 214032 h 940175"/>
                <a:gd name="connsiteX3" fmla="*/ 407333 w 407333"/>
                <a:gd name="connsiteY3" fmla="*/ 0 h 940175"/>
                <a:gd name="connsiteX0" fmla="*/ 31376 w 518522"/>
                <a:gd name="connsiteY0" fmla="*/ 972672 h 972672"/>
                <a:gd name="connsiteX1" fmla="*/ 8965 w 518522"/>
                <a:gd name="connsiteY1" fmla="*/ 551329 h 972672"/>
                <a:gd name="connsiteX2" fmla="*/ 85164 w 518522"/>
                <a:gd name="connsiteY2" fmla="*/ 246529 h 972672"/>
                <a:gd name="connsiteX3" fmla="*/ 518522 w 518522"/>
                <a:gd name="connsiteY3" fmla="*/ 0 h 972672"/>
                <a:gd name="connsiteX0" fmla="*/ 31376 w 85164"/>
                <a:gd name="connsiteY0" fmla="*/ 726143 h 726143"/>
                <a:gd name="connsiteX1" fmla="*/ 8965 w 85164"/>
                <a:gd name="connsiteY1" fmla="*/ 304800 h 726143"/>
                <a:gd name="connsiteX2" fmla="*/ 85164 w 85164"/>
                <a:gd name="connsiteY2" fmla="*/ 0 h 726143"/>
                <a:gd name="connsiteX0" fmla="*/ 94076 w 524065"/>
                <a:gd name="connsiteY0" fmla="*/ 948857 h 948857"/>
                <a:gd name="connsiteX1" fmla="*/ 71665 w 524065"/>
                <a:gd name="connsiteY1" fmla="*/ 527514 h 948857"/>
                <a:gd name="connsiteX2" fmla="*/ 524065 w 524065"/>
                <a:gd name="connsiteY2" fmla="*/ 0 h 948857"/>
                <a:gd name="connsiteX0" fmla="*/ 94076 w 524065"/>
                <a:gd name="connsiteY0" fmla="*/ 948857 h 948857"/>
                <a:gd name="connsiteX1" fmla="*/ 71665 w 524065"/>
                <a:gd name="connsiteY1" fmla="*/ 527514 h 948857"/>
                <a:gd name="connsiteX2" fmla="*/ 143065 w 524065"/>
                <a:gd name="connsiteY2" fmla="*/ 228600 h 948857"/>
                <a:gd name="connsiteX3" fmla="*/ 524065 w 524065"/>
                <a:gd name="connsiteY3" fmla="*/ 0 h 948857"/>
              </a:gdLst>
              <a:ahLst/>
              <a:cxnLst>
                <a:cxn ang="0">
                  <a:pos x="connsiteX0" y="connsiteY0"/>
                </a:cxn>
                <a:cxn ang="0">
                  <a:pos x="connsiteX1" y="connsiteY1"/>
                </a:cxn>
                <a:cxn ang="0">
                  <a:pos x="connsiteX2" y="connsiteY2"/>
                </a:cxn>
                <a:cxn ang="0">
                  <a:pos x="connsiteX3" y="connsiteY3"/>
                </a:cxn>
              </a:cxnLst>
              <a:rect l="l" t="t" r="r" b="b"/>
              <a:pathLst>
                <a:path w="524065" h="948857">
                  <a:moveTo>
                    <a:pt x="94076" y="948857"/>
                  </a:moveTo>
                  <a:cubicBezTo>
                    <a:pt x="82964" y="883770"/>
                    <a:pt x="0" y="685657"/>
                    <a:pt x="71665" y="527514"/>
                  </a:cubicBezTo>
                  <a:cubicBezTo>
                    <a:pt x="99938" y="412234"/>
                    <a:pt x="67665" y="316519"/>
                    <a:pt x="143065" y="228600"/>
                  </a:cubicBezTo>
                  <a:cubicBezTo>
                    <a:pt x="218465" y="140681"/>
                    <a:pt x="480673" y="42863"/>
                    <a:pt x="524065" y="0"/>
                  </a:cubicBezTo>
                </a:path>
              </a:pathLst>
            </a:custGeom>
            <a:ln w="63500" cap="rnd">
              <a:solidFill>
                <a:srgbClr val="006600"/>
              </a:solidFill>
              <a:prstDash val="sysDash"/>
              <a:round/>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grpSp>
      <p:sp>
        <p:nvSpPr>
          <p:cNvPr id="75" name="Freeform 74"/>
          <p:cNvSpPr/>
          <p:nvPr/>
        </p:nvSpPr>
        <p:spPr>
          <a:xfrm>
            <a:off x="4508500" y="4886325"/>
            <a:ext cx="331788" cy="377825"/>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 name="connsiteX0" fmla="*/ 46255 w 2560854"/>
              <a:gd name="connsiteY0" fmla="*/ 838201 h 838201"/>
              <a:gd name="connsiteX1" fmla="*/ 66053 w 2560854"/>
              <a:gd name="connsiteY1" fmla="*/ 496000 h 838201"/>
              <a:gd name="connsiteX2" fmla="*/ 442571 w 2560854"/>
              <a:gd name="connsiteY2" fmla="*/ 334635 h 838201"/>
              <a:gd name="connsiteX3" fmla="*/ 711512 w 2560854"/>
              <a:gd name="connsiteY3" fmla="*/ 155341 h 838201"/>
              <a:gd name="connsiteX4" fmla="*/ 1195606 w 2560854"/>
              <a:gd name="connsiteY4" fmla="*/ 334635 h 838201"/>
              <a:gd name="connsiteX5" fmla="*/ 1570255 w 2560854"/>
              <a:gd name="connsiteY5" fmla="*/ 298496 h 838201"/>
              <a:gd name="connsiteX6" fmla="*/ 1722654 w 2560854"/>
              <a:gd name="connsiteY6" fmla="*/ 76200 h 838201"/>
              <a:gd name="connsiteX7" fmla="*/ 2179854 w 2560854"/>
              <a:gd name="connsiteY7" fmla="*/ 0 h 838201"/>
              <a:gd name="connsiteX8" fmla="*/ 2560854 w 2560854"/>
              <a:gd name="connsiteY8" fmla="*/ 76200 h 838201"/>
              <a:gd name="connsiteX0" fmla="*/ 46255 w 2179854"/>
              <a:gd name="connsiteY0" fmla="*/ 838201 h 838201"/>
              <a:gd name="connsiteX1" fmla="*/ 66053 w 2179854"/>
              <a:gd name="connsiteY1" fmla="*/ 496000 h 838201"/>
              <a:gd name="connsiteX2" fmla="*/ 442571 w 2179854"/>
              <a:gd name="connsiteY2" fmla="*/ 334635 h 838201"/>
              <a:gd name="connsiteX3" fmla="*/ 711512 w 2179854"/>
              <a:gd name="connsiteY3" fmla="*/ 155341 h 838201"/>
              <a:gd name="connsiteX4" fmla="*/ 1195606 w 2179854"/>
              <a:gd name="connsiteY4" fmla="*/ 334635 h 838201"/>
              <a:gd name="connsiteX5" fmla="*/ 1570255 w 2179854"/>
              <a:gd name="connsiteY5" fmla="*/ 298496 h 838201"/>
              <a:gd name="connsiteX6" fmla="*/ 1722654 w 2179854"/>
              <a:gd name="connsiteY6" fmla="*/ 76200 h 838201"/>
              <a:gd name="connsiteX7" fmla="*/ 2179854 w 2179854"/>
              <a:gd name="connsiteY7" fmla="*/ 0 h 838201"/>
              <a:gd name="connsiteX0" fmla="*/ 46255 w 1722655"/>
              <a:gd name="connsiteY0" fmla="*/ 762000 h 762000"/>
              <a:gd name="connsiteX1" fmla="*/ 66053 w 1722655"/>
              <a:gd name="connsiteY1" fmla="*/ 419799 h 762000"/>
              <a:gd name="connsiteX2" fmla="*/ 442571 w 1722655"/>
              <a:gd name="connsiteY2" fmla="*/ 258434 h 762000"/>
              <a:gd name="connsiteX3" fmla="*/ 711512 w 1722655"/>
              <a:gd name="connsiteY3" fmla="*/ 79140 h 762000"/>
              <a:gd name="connsiteX4" fmla="*/ 1195606 w 1722655"/>
              <a:gd name="connsiteY4" fmla="*/ 258434 h 762000"/>
              <a:gd name="connsiteX5" fmla="*/ 1570255 w 1722655"/>
              <a:gd name="connsiteY5" fmla="*/ 222295 h 762000"/>
              <a:gd name="connsiteX6" fmla="*/ 1722654 w 1722655"/>
              <a:gd name="connsiteY6" fmla="*/ -1 h 762000"/>
              <a:gd name="connsiteX0" fmla="*/ 46255 w 1570255"/>
              <a:gd name="connsiteY0" fmla="*/ 682860 h 682860"/>
              <a:gd name="connsiteX1" fmla="*/ 66053 w 1570255"/>
              <a:gd name="connsiteY1" fmla="*/ 340659 h 682860"/>
              <a:gd name="connsiteX2" fmla="*/ 442571 w 1570255"/>
              <a:gd name="connsiteY2" fmla="*/ 179294 h 682860"/>
              <a:gd name="connsiteX3" fmla="*/ 711512 w 1570255"/>
              <a:gd name="connsiteY3" fmla="*/ 0 h 682860"/>
              <a:gd name="connsiteX4" fmla="*/ 1195606 w 1570255"/>
              <a:gd name="connsiteY4" fmla="*/ 179294 h 682860"/>
              <a:gd name="connsiteX5" fmla="*/ 1570255 w 1570255"/>
              <a:gd name="connsiteY5" fmla="*/ 143155 h 682860"/>
              <a:gd name="connsiteX0" fmla="*/ 46255 w 1195606"/>
              <a:gd name="connsiteY0" fmla="*/ 682860 h 682860"/>
              <a:gd name="connsiteX1" fmla="*/ 66053 w 1195606"/>
              <a:gd name="connsiteY1" fmla="*/ 340659 h 682860"/>
              <a:gd name="connsiteX2" fmla="*/ 442571 w 1195606"/>
              <a:gd name="connsiteY2" fmla="*/ 179294 h 682860"/>
              <a:gd name="connsiteX3" fmla="*/ 711512 w 1195606"/>
              <a:gd name="connsiteY3" fmla="*/ 0 h 682860"/>
              <a:gd name="connsiteX4" fmla="*/ 1195606 w 1195606"/>
              <a:gd name="connsiteY4" fmla="*/ 179294 h 682860"/>
              <a:gd name="connsiteX0" fmla="*/ 46255 w 711512"/>
              <a:gd name="connsiteY0" fmla="*/ 682860 h 682860"/>
              <a:gd name="connsiteX1" fmla="*/ 66053 w 711512"/>
              <a:gd name="connsiteY1" fmla="*/ 340659 h 682860"/>
              <a:gd name="connsiteX2" fmla="*/ 442571 w 711512"/>
              <a:gd name="connsiteY2" fmla="*/ 179294 h 682860"/>
              <a:gd name="connsiteX3" fmla="*/ 711512 w 711512"/>
              <a:gd name="connsiteY3" fmla="*/ 0 h 682860"/>
              <a:gd name="connsiteX0" fmla="*/ 46255 w 442571"/>
              <a:gd name="connsiteY0" fmla="*/ 503566 h 503566"/>
              <a:gd name="connsiteX1" fmla="*/ 66053 w 442571"/>
              <a:gd name="connsiteY1" fmla="*/ 161365 h 503566"/>
              <a:gd name="connsiteX2" fmla="*/ 442571 w 442571"/>
              <a:gd name="connsiteY2" fmla="*/ 0 h 503566"/>
            </a:gdLst>
            <a:ahLst/>
            <a:cxnLst>
              <a:cxn ang="0">
                <a:pos x="connsiteX0" y="connsiteY0"/>
              </a:cxn>
              <a:cxn ang="0">
                <a:pos x="connsiteX1" y="connsiteY1"/>
              </a:cxn>
              <a:cxn ang="0">
                <a:pos x="connsiteX2" y="connsiteY2"/>
              </a:cxn>
            </a:cxnLst>
            <a:rect l="l" t="t" r="r" b="b"/>
            <a:pathLst>
              <a:path w="442571" h="503566">
                <a:moveTo>
                  <a:pt x="46255" y="503566"/>
                </a:moveTo>
                <a:cubicBezTo>
                  <a:pt x="49555" y="421133"/>
                  <a:pt x="0" y="245293"/>
                  <a:pt x="66053" y="161365"/>
                </a:cubicBezTo>
                <a:cubicBezTo>
                  <a:pt x="132106" y="77437"/>
                  <a:pt x="334995" y="56776"/>
                  <a:pt x="442571" y="0"/>
                </a:cubicBezTo>
              </a:path>
            </a:pathLst>
          </a:custGeom>
          <a:noFill/>
          <a:ln w="63500" cap="rnd">
            <a:solidFill>
              <a:srgbClr val="006600"/>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76" name="Freeform 75"/>
          <p:cNvSpPr/>
          <p:nvPr/>
        </p:nvSpPr>
        <p:spPr>
          <a:xfrm>
            <a:off x="5043488" y="4633913"/>
            <a:ext cx="1103312" cy="269875"/>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 name="connsiteX0" fmla="*/ 1 w 2667000"/>
              <a:gd name="connsiteY0" fmla="*/ 838201 h 838201"/>
              <a:gd name="connsiteX1" fmla="*/ 396317 w 2667000"/>
              <a:gd name="connsiteY1" fmla="*/ 334635 h 838201"/>
              <a:gd name="connsiteX2" fmla="*/ 665258 w 2667000"/>
              <a:gd name="connsiteY2" fmla="*/ 155341 h 838201"/>
              <a:gd name="connsiteX3" fmla="*/ 1149352 w 2667000"/>
              <a:gd name="connsiteY3" fmla="*/ 334635 h 838201"/>
              <a:gd name="connsiteX4" fmla="*/ 1524001 w 2667000"/>
              <a:gd name="connsiteY4" fmla="*/ 298496 h 838201"/>
              <a:gd name="connsiteX5" fmla="*/ 1676400 w 2667000"/>
              <a:gd name="connsiteY5" fmla="*/ 76200 h 838201"/>
              <a:gd name="connsiteX6" fmla="*/ 2133600 w 2667000"/>
              <a:gd name="connsiteY6" fmla="*/ 0 h 838201"/>
              <a:gd name="connsiteX7" fmla="*/ 2514600 w 2667000"/>
              <a:gd name="connsiteY7" fmla="*/ 76200 h 838201"/>
              <a:gd name="connsiteX8" fmla="*/ 2667000 w 2667000"/>
              <a:gd name="connsiteY8" fmla="*/ 228600 h 838201"/>
              <a:gd name="connsiteX0" fmla="*/ -1 w 2270682"/>
              <a:gd name="connsiteY0" fmla="*/ 334635 h 358494"/>
              <a:gd name="connsiteX1" fmla="*/ 268940 w 2270682"/>
              <a:gd name="connsiteY1" fmla="*/ 155341 h 358494"/>
              <a:gd name="connsiteX2" fmla="*/ 753034 w 2270682"/>
              <a:gd name="connsiteY2" fmla="*/ 334635 h 358494"/>
              <a:gd name="connsiteX3" fmla="*/ 1127683 w 2270682"/>
              <a:gd name="connsiteY3" fmla="*/ 298496 h 358494"/>
              <a:gd name="connsiteX4" fmla="*/ 1280082 w 2270682"/>
              <a:gd name="connsiteY4" fmla="*/ 76200 h 358494"/>
              <a:gd name="connsiteX5" fmla="*/ 1737282 w 2270682"/>
              <a:gd name="connsiteY5" fmla="*/ 0 h 358494"/>
              <a:gd name="connsiteX6" fmla="*/ 2118282 w 2270682"/>
              <a:gd name="connsiteY6" fmla="*/ 76200 h 358494"/>
              <a:gd name="connsiteX7" fmla="*/ 2270682 w 2270682"/>
              <a:gd name="connsiteY7" fmla="*/ 228600 h 358494"/>
              <a:gd name="connsiteX0" fmla="*/ 0 w 2001742"/>
              <a:gd name="connsiteY0" fmla="*/ 155341 h 358494"/>
              <a:gd name="connsiteX1" fmla="*/ 484094 w 2001742"/>
              <a:gd name="connsiteY1" fmla="*/ 334635 h 358494"/>
              <a:gd name="connsiteX2" fmla="*/ 858743 w 2001742"/>
              <a:gd name="connsiteY2" fmla="*/ 298496 h 358494"/>
              <a:gd name="connsiteX3" fmla="*/ 1011142 w 2001742"/>
              <a:gd name="connsiteY3" fmla="*/ 76200 h 358494"/>
              <a:gd name="connsiteX4" fmla="*/ 1468342 w 2001742"/>
              <a:gd name="connsiteY4" fmla="*/ 0 h 358494"/>
              <a:gd name="connsiteX5" fmla="*/ 1849342 w 2001742"/>
              <a:gd name="connsiteY5" fmla="*/ 76200 h 358494"/>
              <a:gd name="connsiteX6" fmla="*/ 2001742 w 2001742"/>
              <a:gd name="connsiteY6" fmla="*/ 228600 h 358494"/>
              <a:gd name="connsiteX0" fmla="*/ 0 w 1849342"/>
              <a:gd name="connsiteY0" fmla="*/ 155341 h 358494"/>
              <a:gd name="connsiteX1" fmla="*/ 484094 w 1849342"/>
              <a:gd name="connsiteY1" fmla="*/ 334635 h 358494"/>
              <a:gd name="connsiteX2" fmla="*/ 858743 w 1849342"/>
              <a:gd name="connsiteY2" fmla="*/ 298496 h 358494"/>
              <a:gd name="connsiteX3" fmla="*/ 1011142 w 1849342"/>
              <a:gd name="connsiteY3" fmla="*/ 76200 h 358494"/>
              <a:gd name="connsiteX4" fmla="*/ 1468342 w 1849342"/>
              <a:gd name="connsiteY4" fmla="*/ 0 h 358494"/>
              <a:gd name="connsiteX5" fmla="*/ 1849342 w 1849342"/>
              <a:gd name="connsiteY5" fmla="*/ 76200 h 358494"/>
              <a:gd name="connsiteX0" fmla="*/ 0 w 1468342"/>
              <a:gd name="connsiteY0" fmla="*/ 155341 h 358494"/>
              <a:gd name="connsiteX1" fmla="*/ 484094 w 1468342"/>
              <a:gd name="connsiteY1" fmla="*/ 334635 h 358494"/>
              <a:gd name="connsiteX2" fmla="*/ 858743 w 1468342"/>
              <a:gd name="connsiteY2" fmla="*/ 298496 h 358494"/>
              <a:gd name="connsiteX3" fmla="*/ 1011142 w 1468342"/>
              <a:gd name="connsiteY3" fmla="*/ 76200 h 358494"/>
              <a:gd name="connsiteX4" fmla="*/ 1468342 w 1468342"/>
              <a:gd name="connsiteY4" fmla="*/ 0 h 35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342" h="358494">
                <a:moveTo>
                  <a:pt x="0" y="155341"/>
                </a:moveTo>
                <a:cubicBezTo>
                  <a:pt x="125506" y="155341"/>
                  <a:pt x="340970" y="310776"/>
                  <a:pt x="484094" y="334635"/>
                </a:cubicBezTo>
                <a:cubicBezTo>
                  <a:pt x="627218" y="358494"/>
                  <a:pt x="770902" y="341568"/>
                  <a:pt x="858743" y="298496"/>
                </a:cubicBezTo>
                <a:cubicBezTo>
                  <a:pt x="946584" y="255424"/>
                  <a:pt x="909542" y="125949"/>
                  <a:pt x="1011142" y="76200"/>
                </a:cubicBezTo>
                <a:cubicBezTo>
                  <a:pt x="1112742" y="26451"/>
                  <a:pt x="1328642" y="0"/>
                  <a:pt x="1468342" y="0"/>
                </a:cubicBezTo>
              </a:path>
            </a:pathLst>
          </a:custGeom>
          <a:ln w="63500" cap="rnd">
            <a:solidFill>
              <a:srgbClr val="006600"/>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cxnSp>
        <p:nvCxnSpPr>
          <p:cNvPr id="12349" name="Straight Connector 90"/>
          <p:cNvCxnSpPr>
            <a:cxnSpLocks noChangeShapeType="1"/>
          </p:cNvCxnSpPr>
          <p:nvPr/>
        </p:nvCxnSpPr>
        <p:spPr bwMode="auto">
          <a:xfrm rot="10800000">
            <a:off x="5227638" y="4502150"/>
            <a:ext cx="509587" cy="241300"/>
          </a:xfrm>
          <a:prstGeom prst="line">
            <a:avLst/>
          </a:prstGeom>
          <a:noFill/>
          <a:ln w="63500" cap="rnd" algn="ctr">
            <a:solidFill>
              <a:srgbClr val="006600"/>
            </a:solidFill>
            <a:prstDash val="sysDash"/>
            <a:round/>
            <a:headEnd/>
            <a:tailEnd/>
          </a:ln>
        </p:spPr>
      </p:cxnSp>
      <p:sp>
        <p:nvSpPr>
          <p:cNvPr id="96" name="Freeform 95"/>
          <p:cNvSpPr/>
          <p:nvPr/>
        </p:nvSpPr>
        <p:spPr>
          <a:xfrm>
            <a:off x="1063625" y="1533525"/>
            <a:ext cx="487363" cy="571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Lst>
            <a:ahLst/>
            <a:cxnLst>
              <a:cxn ang="0">
                <a:pos x="connsiteX0" y="connsiteY0"/>
              </a:cxn>
              <a:cxn ang="0">
                <a:pos x="connsiteX1" y="connsiteY1"/>
              </a:cxn>
            </a:cxnLst>
            <a:rect l="l" t="t" r="r" b="b"/>
            <a:pathLst>
              <a:path w="457200" h="31376">
                <a:moveTo>
                  <a:pt x="0" y="0"/>
                </a:moveTo>
                <a:lnTo>
                  <a:pt x="457200" y="31376"/>
                </a:lnTo>
              </a:path>
            </a:pathLst>
          </a:custGeom>
          <a:ln w="63500" cap="rnd">
            <a:solidFill>
              <a:srgbClr val="006600"/>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97" name="Oval 96"/>
          <p:cNvSpPr/>
          <p:nvPr/>
        </p:nvSpPr>
        <p:spPr>
          <a:xfrm>
            <a:off x="7392988" y="2057400"/>
            <a:ext cx="274637" cy="274638"/>
          </a:xfrm>
          <a:prstGeom prst="ellipse">
            <a:avLst/>
          </a:prstGeom>
          <a:solidFill>
            <a:srgbClr val="006600">
              <a:alpha val="61000"/>
            </a:srgbClr>
          </a:solidFill>
          <a:ln>
            <a:solidFill>
              <a:srgbClr val="006600"/>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100" name="Freeform 99"/>
          <p:cNvSpPr/>
          <p:nvPr/>
        </p:nvSpPr>
        <p:spPr>
          <a:xfrm flipV="1">
            <a:off x="557213" y="1600200"/>
            <a:ext cx="304800" cy="3048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459916"/>
              <a:gd name="connsiteY0" fmla="*/ 46318 h 238197"/>
              <a:gd name="connsiteX1" fmla="*/ 334410 w 459916"/>
              <a:gd name="connsiteY1" fmla="*/ 221031 h 238197"/>
              <a:gd name="connsiteX2" fmla="*/ 459916 w 459916"/>
              <a:gd name="connsiteY2" fmla="*/ 149313 h 238197"/>
              <a:gd name="connsiteX0" fmla="*/ 0 w 459916"/>
              <a:gd name="connsiteY0" fmla="*/ 0 h 102995"/>
              <a:gd name="connsiteX1" fmla="*/ 459916 w 459916"/>
              <a:gd name="connsiteY1" fmla="*/ 102995 h 102995"/>
              <a:gd name="connsiteX0" fmla="*/ 0 w 525384"/>
              <a:gd name="connsiteY0" fmla="*/ 0 h 150110"/>
              <a:gd name="connsiteX1" fmla="*/ 525384 w 525384"/>
              <a:gd name="connsiteY1" fmla="*/ 150110 h 150110"/>
              <a:gd name="connsiteX0" fmla="*/ 0 w 525384"/>
              <a:gd name="connsiteY0" fmla="*/ 0 h 150110"/>
              <a:gd name="connsiteX1" fmla="*/ 131344 w 525384"/>
              <a:gd name="connsiteY1" fmla="*/ 0 h 150110"/>
              <a:gd name="connsiteX2" fmla="*/ 525384 w 525384"/>
              <a:gd name="connsiteY2" fmla="*/ 150110 h 150110"/>
            </a:gdLst>
            <a:ahLst/>
            <a:cxnLst>
              <a:cxn ang="0">
                <a:pos x="connsiteX0" y="connsiteY0"/>
              </a:cxn>
              <a:cxn ang="0">
                <a:pos x="connsiteX1" y="connsiteY1"/>
              </a:cxn>
              <a:cxn ang="0">
                <a:pos x="connsiteX2" y="connsiteY2"/>
              </a:cxn>
            </a:cxnLst>
            <a:rect l="l" t="t" r="r" b="b"/>
            <a:pathLst>
              <a:path w="525384" h="150110">
                <a:moveTo>
                  <a:pt x="0" y="0"/>
                </a:moveTo>
                <a:lnTo>
                  <a:pt x="131344" y="0"/>
                </a:lnTo>
                <a:cubicBezTo>
                  <a:pt x="158709" y="782"/>
                  <a:pt x="350256" y="100073"/>
                  <a:pt x="525384" y="150110"/>
                </a:cubicBezTo>
              </a:path>
            </a:pathLst>
          </a:custGeom>
          <a:ln w="63500" cap="rnd">
            <a:solidFill>
              <a:srgbClr val="006600"/>
            </a:solidFill>
            <a:prstDash val="sysDash"/>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101" name="Freeform 100"/>
          <p:cNvSpPr/>
          <p:nvPr/>
        </p:nvSpPr>
        <p:spPr>
          <a:xfrm flipV="1">
            <a:off x="609600" y="2819400"/>
            <a:ext cx="457200" cy="3048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459916"/>
              <a:gd name="connsiteY0" fmla="*/ 46318 h 238197"/>
              <a:gd name="connsiteX1" fmla="*/ 334410 w 459916"/>
              <a:gd name="connsiteY1" fmla="*/ 221031 h 238197"/>
              <a:gd name="connsiteX2" fmla="*/ 459916 w 459916"/>
              <a:gd name="connsiteY2" fmla="*/ 149313 h 238197"/>
              <a:gd name="connsiteX0" fmla="*/ 0 w 459916"/>
              <a:gd name="connsiteY0" fmla="*/ 0 h 102995"/>
              <a:gd name="connsiteX1" fmla="*/ 459916 w 459916"/>
              <a:gd name="connsiteY1" fmla="*/ 102995 h 102995"/>
              <a:gd name="connsiteX0" fmla="*/ 0 w 525384"/>
              <a:gd name="connsiteY0" fmla="*/ 0 h 150110"/>
              <a:gd name="connsiteX1" fmla="*/ 525384 w 525384"/>
              <a:gd name="connsiteY1" fmla="*/ 150110 h 150110"/>
              <a:gd name="connsiteX0" fmla="*/ 0 w 525384"/>
              <a:gd name="connsiteY0" fmla="*/ 0 h 150110"/>
              <a:gd name="connsiteX1" fmla="*/ 131344 w 525384"/>
              <a:gd name="connsiteY1" fmla="*/ 0 h 150110"/>
              <a:gd name="connsiteX2" fmla="*/ 525384 w 525384"/>
              <a:gd name="connsiteY2" fmla="*/ 150110 h 150110"/>
              <a:gd name="connsiteX0" fmla="*/ 0 w 788076"/>
              <a:gd name="connsiteY0" fmla="*/ 37528 h 150110"/>
              <a:gd name="connsiteX1" fmla="*/ 394036 w 788076"/>
              <a:gd name="connsiteY1" fmla="*/ 0 h 150110"/>
              <a:gd name="connsiteX2" fmla="*/ 788076 w 788076"/>
              <a:gd name="connsiteY2" fmla="*/ 150110 h 150110"/>
            </a:gdLst>
            <a:ahLst/>
            <a:cxnLst>
              <a:cxn ang="0">
                <a:pos x="connsiteX0" y="connsiteY0"/>
              </a:cxn>
              <a:cxn ang="0">
                <a:pos x="connsiteX1" y="connsiteY1"/>
              </a:cxn>
              <a:cxn ang="0">
                <a:pos x="connsiteX2" y="connsiteY2"/>
              </a:cxn>
            </a:cxnLst>
            <a:rect l="l" t="t" r="r" b="b"/>
            <a:pathLst>
              <a:path w="788076" h="150110">
                <a:moveTo>
                  <a:pt x="0" y="37528"/>
                </a:moveTo>
                <a:lnTo>
                  <a:pt x="394036" y="0"/>
                </a:lnTo>
                <a:cubicBezTo>
                  <a:pt x="421401" y="782"/>
                  <a:pt x="612948" y="100073"/>
                  <a:pt x="788076" y="150110"/>
                </a:cubicBezTo>
              </a:path>
            </a:pathLst>
          </a:custGeom>
          <a:ln w="63500" cap="rnd">
            <a:solidFill>
              <a:srgbClr val="006600"/>
            </a:solidFill>
            <a:prstDash val="sysDash"/>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102" name="Freeform 101"/>
          <p:cNvSpPr/>
          <p:nvPr/>
        </p:nvSpPr>
        <p:spPr>
          <a:xfrm flipV="1">
            <a:off x="7140575" y="4143375"/>
            <a:ext cx="1066800" cy="762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459916"/>
              <a:gd name="connsiteY0" fmla="*/ 46318 h 238197"/>
              <a:gd name="connsiteX1" fmla="*/ 334410 w 459916"/>
              <a:gd name="connsiteY1" fmla="*/ 221031 h 238197"/>
              <a:gd name="connsiteX2" fmla="*/ 459916 w 459916"/>
              <a:gd name="connsiteY2" fmla="*/ 149313 h 238197"/>
              <a:gd name="connsiteX0" fmla="*/ 0 w 459916"/>
              <a:gd name="connsiteY0" fmla="*/ 0 h 102995"/>
              <a:gd name="connsiteX1" fmla="*/ 459916 w 459916"/>
              <a:gd name="connsiteY1" fmla="*/ 102995 h 102995"/>
              <a:gd name="connsiteX0" fmla="*/ 0 w 525384"/>
              <a:gd name="connsiteY0" fmla="*/ 0 h 150110"/>
              <a:gd name="connsiteX1" fmla="*/ 525384 w 525384"/>
              <a:gd name="connsiteY1" fmla="*/ 150110 h 150110"/>
              <a:gd name="connsiteX0" fmla="*/ 0 w 525384"/>
              <a:gd name="connsiteY0" fmla="*/ 0 h 150110"/>
              <a:gd name="connsiteX1" fmla="*/ 131344 w 525384"/>
              <a:gd name="connsiteY1" fmla="*/ 0 h 150110"/>
              <a:gd name="connsiteX2" fmla="*/ 525384 w 525384"/>
              <a:gd name="connsiteY2" fmla="*/ 150110 h 150110"/>
              <a:gd name="connsiteX0" fmla="*/ 963204 w 1121914"/>
              <a:gd name="connsiteY0" fmla="*/ 125091 h 125873"/>
              <a:gd name="connsiteX1" fmla="*/ 1094548 w 1121914"/>
              <a:gd name="connsiteY1" fmla="*/ 125091 h 125873"/>
              <a:gd name="connsiteX2" fmla="*/ 175128 w 1121914"/>
              <a:gd name="connsiteY2" fmla="*/ 50037 h 125873"/>
              <a:gd name="connsiteX0" fmla="*/ 788076 w 788076"/>
              <a:gd name="connsiteY0" fmla="*/ 75054 h 75054"/>
              <a:gd name="connsiteX1" fmla="*/ 0 w 788076"/>
              <a:gd name="connsiteY1" fmla="*/ 0 h 75054"/>
              <a:gd name="connsiteX0" fmla="*/ 788076 w 788076"/>
              <a:gd name="connsiteY0" fmla="*/ 75054 h 75054"/>
              <a:gd name="connsiteX1" fmla="*/ 394040 w 788076"/>
              <a:gd name="connsiteY1" fmla="*/ 37527 h 75054"/>
              <a:gd name="connsiteX2" fmla="*/ 0 w 788076"/>
              <a:gd name="connsiteY2" fmla="*/ 0 h 75054"/>
              <a:gd name="connsiteX0" fmla="*/ 1838846 w 1838846"/>
              <a:gd name="connsiteY0" fmla="*/ 0 h 37527"/>
              <a:gd name="connsiteX1" fmla="*/ 394040 w 1838846"/>
              <a:gd name="connsiteY1" fmla="*/ 37527 h 37527"/>
              <a:gd name="connsiteX2" fmla="*/ 0 w 1838846"/>
              <a:gd name="connsiteY2" fmla="*/ 0 h 37527"/>
            </a:gdLst>
            <a:ahLst/>
            <a:cxnLst>
              <a:cxn ang="0">
                <a:pos x="connsiteX0" y="connsiteY0"/>
              </a:cxn>
              <a:cxn ang="0">
                <a:pos x="connsiteX1" y="connsiteY1"/>
              </a:cxn>
              <a:cxn ang="0">
                <a:pos x="connsiteX2" y="connsiteY2"/>
              </a:cxn>
            </a:cxnLst>
            <a:rect l="l" t="t" r="r" b="b"/>
            <a:pathLst>
              <a:path w="1838846" h="37527">
                <a:moveTo>
                  <a:pt x="1838846" y="0"/>
                </a:moveTo>
                <a:lnTo>
                  <a:pt x="394040" y="37527"/>
                </a:lnTo>
                <a:cubicBezTo>
                  <a:pt x="87566" y="37527"/>
                  <a:pt x="131347" y="12509"/>
                  <a:pt x="0" y="0"/>
                </a:cubicBezTo>
              </a:path>
            </a:pathLst>
          </a:custGeom>
          <a:ln w="63500" cap="rnd">
            <a:solidFill>
              <a:srgbClr val="006600"/>
            </a:solidFill>
            <a:prstDash val="sysDash"/>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106" name="Freeform 105"/>
          <p:cNvSpPr/>
          <p:nvPr/>
        </p:nvSpPr>
        <p:spPr>
          <a:xfrm flipV="1">
            <a:off x="4451350" y="5748338"/>
            <a:ext cx="482600" cy="2540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459916"/>
              <a:gd name="connsiteY0" fmla="*/ 46318 h 238197"/>
              <a:gd name="connsiteX1" fmla="*/ 334410 w 459916"/>
              <a:gd name="connsiteY1" fmla="*/ 221031 h 238197"/>
              <a:gd name="connsiteX2" fmla="*/ 459916 w 459916"/>
              <a:gd name="connsiteY2" fmla="*/ 149313 h 238197"/>
              <a:gd name="connsiteX0" fmla="*/ 0 w 459916"/>
              <a:gd name="connsiteY0" fmla="*/ 0 h 102995"/>
              <a:gd name="connsiteX1" fmla="*/ 459916 w 459916"/>
              <a:gd name="connsiteY1" fmla="*/ 102995 h 102995"/>
              <a:gd name="connsiteX0" fmla="*/ 0 w 525384"/>
              <a:gd name="connsiteY0" fmla="*/ 0 h 150110"/>
              <a:gd name="connsiteX1" fmla="*/ 525384 w 525384"/>
              <a:gd name="connsiteY1" fmla="*/ 150110 h 150110"/>
              <a:gd name="connsiteX0" fmla="*/ 0 w 525384"/>
              <a:gd name="connsiteY0" fmla="*/ 0 h 150110"/>
              <a:gd name="connsiteX1" fmla="*/ 131344 w 525384"/>
              <a:gd name="connsiteY1" fmla="*/ 0 h 150110"/>
              <a:gd name="connsiteX2" fmla="*/ 525384 w 525384"/>
              <a:gd name="connsiteY2" fmla="*/ 150110 h 150110"/>
              <a:gd name="connsiteX0" fmla="*/ 963204 w 1121914"/>
              <a:gd name="connsiteY0" fmla="*/ 125091 h 125873"/>
              <a:gd name="connsiteX1" fmla="*/ 1094548 w 1121914"/>
              <a:gd name="connsiteY1" fmla="*/ 125091 h 125873"/>
              <a:gd name="connsiteX2" fmla="*/ 175128 w 1121914"/>
              <a:gd name="connsiteY2" fmla="*/ 50037 h 125873"/>
              <a:gd name="connsiteX0" fmla="*/ 788076 w 788076"/>
              <a:gd name="connsiteY0" fmla="*/ 75054 h 75054"/>
              <a:gd name="connsiteX1" fmla="*/ 0 w 788076"/>
              <a:gd name="connsiteY1" fmla="*/ 0 h 75054"/>
              <a:gd name="connsiteX0" fmla="*/ 788076 w 788076"/>
              <a:gd name="connsiteY0" fmla="*/ 75054 h 75054"/>
              <a:gd name="connsiteX1" fmla="*/ 394040 w 788076"/>
              <a:gd name="connsiteY1" fmla="*/ 37527 h 75054"/>
              <a:gd name="connsiteX2" fmla="*/ 0 w 788076"/>
              <a:gd name="connsiteY2" fmla="*/ 0 h 75054"/>
              <a:gd name="connsiteX0" fmla="*/ 1838846 w 1838846"/>
              <a:gd name="connsiteY0" fmla="*/ 0 h 37527"/>
              <a:gd name="connsiteX1" fmla="*/ 394040 w 1838846"/>
              <a:gd name="connsiteY1" fmla="*/ 37527 h 37527"/>
              <a:gd name="connsiteX2" fmla="*/ 0 w 1838846"/>
              <a:gd name="connsiteY2" fmla="*/ 0 h 37527"/>
              <a:gd name="connsiteX0" fmla="*/ 1838846 w 1838846"/>
              <a:gd name="connsiteY0" fmla="*/ 0 h 37527"/>
              <a:gd name="connsiteX1" fmla="*/ 1050768 w 1838846"/>
              <a:gd name="connsiteY1" fmla="*/ 37527 h 37527"/>
              <a:gd name="connsiteX2" fmla="*/ 0 w 1838846"/>
              <a:gd name="connsiteY2" fmla="*/ 0 h 37527"/>
              <a:gd name="connsiteX0" fmla="*/ 1094552 w 1094552"/>
              <a:gd name="connsiteY0" fmla="*/ 0 h 125091"/>
              <a:gd name="connsiteX1" fmla="*/ 306474 w 1094552"/>
              <a:gd name="connsiteY1" fmla="*/ 37527 h 125091"/>
              <a:gd name="connsiteX2" fmla="*/ 306474 w 1094552"/>
              <a:gd name="connsiteY2" fmla="*/ 112582 h 125091"/>
              <a:gd name="connsiteX0" fmla="*/ 831860 w 831860"/>
              <a:gd name="connsiteY0" fmla="*/ 0 h 125091"/>
              <a:gd name="connsiteX1" fmla="*/ 306474 w 831860"/>
              <a:gd name="connsiteY1" fmla="*/ 75054 h 125091"/>
              <a:gd name="connsiteX2" fmla="*/ 43782 w 831860"/>
              <a:gd name="connsiteY2" fmla="*/ 112582 h 125091"/>
            </a:gdLst>
            <a:ahLst/>
            <a:cxnLst>
              <a:cxn ang="0">
                <a:pos x="connsiteX0" y="connsiteY0"/>
              </a:cxn>
              <a:cxn ang="0">
                <a:pos x="connsiteX1" y="connsiteY1"/>
              </a:cxn>
              <a:cxn ang="0">
                <a:pos x="connsiteX2" y="connsiteY2"/>
              </a:cxn>
            </a:cxnLst>
            <a:rect l="l" t="t" r="r" b="b"/>
            <a:pathLst>
              <a:path w="831860" h="125091">
                <a:moveTo>
                  <a:pt x="831860" y="0"/>
                </a:moveTo>
                <a:lnTo>
                  <a:pt x="306474" y="75054"/>
                </a:lnTo>
                <a:cubicBezTo>
                  <a:pt x="0" y="75054"/>
                  <a:pt x="175129" y="125091"/>
                  <a:pt x="43782" y="112582"/>
                </a:cubicBezTo>
              </a:path>
            </a:pathLst>
          </a:custGeom>
          <a:ln w="63500" cap="rnd">
            <a:solidFill>
              <a:srgbClr val="006600"/>
            </a:solidFill>
            <a:prstDash val="sysDash"/>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72" descr="Interstate_bkgrnd_tecate.jpg"/>
          <p:cNvPicPr>
            <a:picLocks noGrp="1" noChangeAspect="1"/>
          </p:cNvPicPr>
          <p:nvPr>
            <p:ph idx="1"/>
          </p:nvPr>
        </p:nvPicPr>
        <p:blipFill>
          <a:blip r:embed="rId2" cstate="print"/>
          <a:srcRect/>
          <a:stretch>
            <a:fillRect/>
          </a:stretch>
        </p:blipFill>
        <p:spPr>
          <a:xfrm>
            <a:off x="228600" y="201613"/>
            <a:ext cx="8748713" cy="6407150"/>
          </a:xfrm>
        </p:spPr>
      </p:pic>
      <p:sp>
        <p:nvSpPr>
          <p:cNvPr id="27" name="Freeform 26"/>
          <p:cNvSpPr/>
          <p:nvPr/>
        </p:nvSpPr>
        <p:spPr>
          <a:xfrm>
            <a:off x="4972050" y="4314825"/>
            <a:ext cx="350838" cy="5445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382494 w 510241"/>
              <a:gd name="connsiteY0" fmla="*/ 609600 h 609600"/>
              <a:gd name="connsiteX1" fmla="*/ 454212 w 510241"/>
              <a:gd name="connsiteY1" fmla="*/ 484094 h 609600"/>
              <a:gd name="connsiteX2" fmla="*/ 46318 w 510241"/>
              <a:gd name="connsiteY2" fmla="*/ 0 h 609600"/>
              <a:gd name="connsiteX0" fmla="*/ 382494 w 401917"/>
              <a:gd name="connsiteY0" fmla="*/ 609600 h 609600"/>
              <a:gd name="connsiteX1" fmla="*/ 274919 w 401917"/>
              <a:gd name="connsiteY1" fmla="*/ 381000 h 609600"/>
              <a:gd name="connsiteX2" fmla="*/ 46318 w 401917"/>
              <a:gd name="connsiteY2" fmla="*/ 0 h 609600"/>
              <a:gd name="connsiteX0" fmla="*/ 427319 w 446742"/>
              <a:gd name="connsiteY0" fmla="*/ 609600 h 609600"/>
              <a:gd name="connsiteX1" fmla="*/ 274919 w 446742"/>
              <a:gd name="connsiteY1" fmla="*/ 381000 h 609600"/>
              <a:gd name="connsiteX2" fmla="*/ 46318 w 446742"/>
              <a:gd name="connsiteY2" fmla="*/ 0 h 609600"/>
              <a:gd name="connsiteX0" fmla="*/ 427319 w 446742"/>
              <a:gd name="connsiteY0" fmla="*/ 609600 h 609600"/>
              <a:gd name="connsiteX1" fmla="*/ 351118 w 446742"/>
              <a:gd name="connsiteY1" fmla="*/ 381000 h 609600"/>
              <a:gd name="connsiteX2" fmla="*/ 46318 w 446742"/>
              <a:gd name="connsiteY2" fmla="*/ 0 h 609600"/>
              <a:gd name="connsiteX0" fmla="*/ 427319 w 427319"/>
              <a:gd name="connsiteY0" fmla="*/ 609600 h 782171"/>
              <a:gd name="connsiteX1" fmla="*/ 369047 w 427319"/>
              <a:gd name="connsiteY1" fmla="*/ 744071 h 782171"/>
              <a:gd name="connsiteX2" fmla="*/ 351118 w 427319"/>
              <a:gd name="connsiteY2" fmla="*/ 381000 h 782171"/>
              <a:gd name="connsiteX3" fmla="*/ 46318 w 427319"/>
              <a:gd name="connsiteY3" fmla="*/ 0 h 782171"/>
              <a:gd name="connsiteX0" fmla="*/ 369047 w 404906"/>
              <a:gd name="connsiteY0" fmla="*/ 744071 h 744071"/>
              <a:gd name="connsiteX1" fmla="*/ 351118 w 404906"/>
              <a:gd name="connsiteY1" fmla="*/ 381000 h 744071"/>
              <a:gd name="connsiteX2" fmla="*/ 46318 w 404906"/>
              <a:gd name="connsiteY2" fmla="*/ 0 h 744071"/>
              <a:gd name="connsiteX0" fmla="*/ 445248 w 445248"/>
              <a:gd name="connsiteY0" fmla="*/ 820271 h 820271"/>
              <a:gd name="connsiteX1" fmla="*/ 351118 w 445248"/>
              <a:gd name="connsiteY1" fmla="*/ 381000 h 820271"/>
              <a:gd name="connsiteX2" fmla="*/ 46318 w 445248"/>
              <a:gd name="connsiteY2" fmla="*/ 0 h 820271"/>
              <a:gd name="connsiteX0" fmla="*/ 445248 w 445248"/>
              <a:gd name="connsiteY0" fmla="*/ 820271 h 820271"/>
              <a:gd name="connsiteX1" fmla="*/ 391461 w 445248"/>
              <a:gd name="connsiteY1" fmla="*/ 725927 h 820271"/>
              <a:gd name="connsiteX2" fmla="*/ 351118 w 445248"/>
              <a:gd name="connsiteY2" fmla="*/ 381000 h 820271"/>
              <a:gd name="connsiteX3" fmla="*/ 46318 w 445248"/>
              <a:gd name="connsiteY3" fmla="*/ 0 h 820271"/>
              <a:gd name="connsiteX0" fmla="*/ 445248 w 445248"/>
              <a:gd name="connsiteY0" fmla="*/ 820271 h 820271"/>
              <a:gd name="connsiteX1" fmla="*/ 351118 w 445248"/>
              <a:gd name="connsiteY1" fmla="*/ 381000 h 820271"/>
              <a:gd name="connsiteX2" fmla="*/ 46318 w 445248"/>
              <a:gd name="connsiteY2" fmla="*/ 0 h 820271"/>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87085"/>
              <a:gd name="connsiteY0" fmla="*/ 802127 h 802127"/>
              <a:gd name="connsiteX1" fmla="*/ 467661 w 487085"/>
              <a:gd name="connsiteY1" fmla="*/ 725927 h 802127"/>
              <a:gd name="connsiteX2" fmla="*/ 351118 w 487085"/>
              <a:gd name="connsiteY2" fmla="*/ 381000 h 802127"/>
              <a:gd name="connsiteX3" fmla="*/ 46318 w 487085"/>
              <a:gd name="connsiteY3" fmla="*/ 0 h 802127"/>
              <a:gd name="connsiteX0" fmla="*/ 467661 w 467661"/>
              <a:gd name="connsiteY0" fmla="*/ 802127 h 802127"/>
              <a:gd name="connsiteX1" fmla="*/ 351118 w 467661"/>
              <a:gd name="connsiteY1" fmla="*/ 381000 h 802127"/>
              <a:gd name="connsiteX2" fmla="*/ 46318 w 467661"/>
              <a:gd name="connsiteY2" fmla="*/ 0 h 802127"/>
              <a:gd name="connsiteX0" fmla="*/ 467661 w 467661"/>
              <a:gd name="connsiteY0" fmla="*/ 725927 h 725927"/>
              <a:gd name="connsiteX1" fmla="*/ 351118 w 467661"/>
              <a:gd name="connsiteY1" fmla="*/ 381000 h 725927"/>
              <a:gd name="connsiteX2" fmla="*/ 46318 w 467661"/>
              <a:gd name="connsiteY2" fmla="*/ 0 h 725927"/>
            </a:gdLst>
            <a:ahLst/>
            <a:cxnLst>
              <a:cxn ang="0">
                <a:pos x="connsiteX0" y="connsiteY0"/>
              </a:cxn>
              <a:cxn ang="0">
                <a:pos x="connsiteX1" y="connsiteY1"/>
              </a:cxn>
              <a:cxn ang="0">
                <a:pos x="connsiteX2" y="connsiteY2"/>
              </a:cxn>
            </a:cxnLst>
            <a:rect l="l" t="t" r="r" b="b"/>
            <a:pathLst>
              <a:path w="467661" h="725927">
                <a:moveTo>
                  <a:pt x="467661" y="725927"/>
                </a:moveTo>
                <a:cubicBezTo>
                  <a:pt x="443381" y="638192"/>
                  <a:pt x="421342" y="514688"/>
                  <a:pt x="351118" y="381000"/>
                </a:cubicBezTo>
                <a:cubicBezTo>
                  <a:pt x="293594" y="260012"/>
                  <a:pt x="0" y="19423"/>
                  <a:pt x="4631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1" name="Freeform 30"/>
          <p:cNvSpPr/>
          <p:nvPr/>
        </p:nvSpPr>
        <p:spPr>
          <a:xfrm>
            <a:off x="4778375" y="2686050"/>
            <a:ext cx="2051050" cy="638175"/>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5035 w 347363"/>
              <a:gd name="connsiteY0" fmla="*/ 276113 h 333431"/>
              <a:gd name="connsiteX1" fmla="*/ 15103 w 347363"/>
              <a:gd name="connsiteY1" fmla="*/ 276113 h 333431"/>
              <a:gd name="connsiteX2" fmla="*/ 95651 w 347363"/>
              <a:gd name="connsiteY2" fmla="*/ 315558 h 333431"/>
              <a:gd name="connsiteX3" fmla="*/ 226541 w 347363"/>
              <a:gd name="connsiteY3" fmla="*/ 157779 h 333431"/>
              <a:gd name="connsiteX4" fmla="*/ 347363 w 347363"/>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28219 w 349041"/>
              <a:gd name="connsiteY3" fmla="*/ 157779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333431"/>
              <a:gd name="connsiteX1" fmla="*/ 16781 w 349041"/>
              <a:gd name="connsiteY1" fmla="*/ 276113 h 333431"/>
              <a:gd name="connsiteX2" fmla="*/ 107397 w 349041"/>
              <a:gd name="connsiteY2" fmla="*/ 315558 h 333431"/>
              <a:gd name="connsiteX3" fmla="*/ 288630 w 349041"/>
              <a:gd name="connsiteY3" fmla="*/ 236668 h 333431"/>
              <a:gd name="connsiteX4" fmla="*/ 349041 w 349041"/>
              <a:gd name="connsiteY4" fmla="*/ 0 h 333431"/>
              <a:gd name="connsiteX0" fmla="*/ 6713 w 349041"/>
              <a:gd name="connsiteY0" fmla="*/ 276113 h 407596"/>
              <a:gd name="connsiteX1" fmla="*/ 16781 w 349041"/>
              <a:gd name="connsiteY1" fmla="*/ 276113 h 407596"/>
              <a:gd name="connsiteX2" fmla="*/ 107397 w 349041"/>
              <a:gd name="connsiteY2" fmla="*/ 315558 h 407596"/>
              <a:gd name="connsiteX3" fmla="*/ 157740 w 349041"/>
              <a:gd name="connsiteY3" fmla="*/ 394448 h 407596"/>
              <a:gd name="connsiteX4" fmla="*/ 288630 w 349041"/>
              <a:gd name="connsiteY4" fmla="*/ 236668 h 407596"/>
              <a:gd name="connsiteX5" fmla="*/ 349041 w 349041"/>
              <a:gd name="connsiteY5" fmla="*/ 0 h 407596"/>
              <a:gd name="connsiteX0" fmla="*/ 6713 w 349041"/>
              <a:gd name="connsiteY0" fmla="*/ 276113 h 401022"/>
              <a:gd name="connsiteX1" fmla="*/ 16781 w 349041"/>
              <a:gd name="connsiteY1" fmla="*/ 276113 h 401022"/>
              <a:gd name="connsiteX2" fmla="*/ 107397 w 349041"/>
              <a:gd name="connsiteY2" fmla="*/ 315558 h 401022"/>
              <a:gd name="connsiteX3" fmla="*/ 157740 w 349041"/>
              <a:gd name="connsiteY3" fmla="*/ 394448 h 401022"/>
              <a:gd name="connsiteX4" fmla="*/ 218151 w 349041"/>
              <a:gd name="connsiteY4" fmla="*/ 276113 h 401022"/>
              <a:gd name="connsiteX5" fmla="*/ 288630 w 349041"/>
              <a:gd name="connsiteY5" fmla="*/ 236668 h 401022"/>
              <a:gd name="connsiteX6" fmla="*/ 349041 w 349041"/>
              <a:gd name="connsiteY6" fmla="*/ 0 h 401022"/>
              <a:gd name="connsiteX0" fmla="*/ 8391 w 350719"/>
              <a:gd name="connsiteY0" fmla="*/ 276113 h 453615"/>
              <a:gd name="connsiteX1" fmla="*/ 18459 w 350719"/>
              <a:gd name="connsiteY1" fmla="*/ 276113 h 453615"/>
              <a:gd name="connsiteX2" fmla="*/ 119144 w 350719"/>
              <a:gd name="connsiteY2" fmla="*/ 433893 h 453615"/>
              <a:gd name="connsiteX3" fmla="*/ 159418 w 350719"/>
              <a:gd name="connsiteY3" fmla="*/ 394448 h 453615"/>
              <a:gd name="connsiteX4" fmla="*/ 219829 w 350719"/>
              <a:gd name="connsiteY4" fmla="*/ 276113 h 453615"/>
              <a:gd name="connsiteX5" fmla="*/ 290308 w 350719"/>
              <a:gd name="connsiteY5" fmla="*/ 236668 h 453615"/>
              <a:gd name="connsiteX6" fmla="*/ 350719 w 350719"/>
              <a:gd name="connsiteY6" fmla="*/ 0 h 453615"/>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276113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290308 w 350719"/>
              <a:gd name="connsiteY6" fmla="*/ 236668 h 447041"/>
              <a:gd name="connsiteX7" fmla="*/ 350719 w 350719"/>
              <a:gd name="connsiteY7" fmla="*/ 0 h 447041"/>
              <a:gd name="connsiteX0" fmla="*/ 8391 w 350719"/>
              <a:gd name="connsiteY0" fmla="*/ 276113 h 447041"/>
              <a:gd name="connsiteX1" fmla="*/ 18459 w 350719"/>
              <a:gd name="connsiteY1" fmla="*/ 276113 h 447041"/>
              <a:gd name="connsiteX2" fmla="*/ 99007 w 350719"/>
              <a:gd name="connsiteY2" fmla="*/ 315558 h 447041"/>
              <a:gd name="connsiteX3" fmla="*/ 119144 w 350719"/>
              <a:gd name="connsiteY3" fmla="*/ 433893 h 447041"/>
              <a:gd name="connsiteX4" fmla="*/ 159418 w 350719"/>
              <a:gd name="connsiteY4" fmla="*/ 394448 h 447041"/>
              <a:gd name="connsiteX5" fmla="*/ 219829 w 350719"/>
              <a:gd name="connsiteY5" fmla="*/ 315559 h 447041"/>
              <a:gd name="connsiteX6" fmla="*/ 300377 w 350719"/>
              <a:gd name="connsiteY6" fmla="*/ 236669 h 447041"/>
              <a:gd name="connsiteX7" fmla="*/ 350719 w 350719"/>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36669 h 447041"/>
              <a:gd name="connsiteX7" fmla="*/ 360788 w 360788"/>
              <a:gd name="connsiteY7" fmla="*/ 0 h 447041"/>
              <a:gd name="connsiteX0" fmla="*/ 8391 w 360788"/>
              <a:gd name="connsiteY0" fmla="*/ 276113 h 447041"/>
              <a:gd name="connsiteX1" fmla="*/ 18459 w 360788"/>
              <a:gd name="connsiteY1" fmla="*/ 276113 h 447041"/>
              <a:gd name="connsiteX2" fmla="*/ 99007 w 360788"/>
              <a:gd name="connsiteY2" fmla="*/ 315558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19144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39281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47041"/>
              <a:gd name="connsiteX1" fmla="*/ 18459 w 360788"/>
              <a:gd name="connsiteY1" fmla="*/ 276113 h 447041"/>
              <a:gd name="connsiteX2" fmla="*/ 109075 w 360788"/>
              <a:gd name="connsiteY2" fmla="*/ 315559 h 447041"/>
              <a:gd name="connsiteX3" fmla="*/ 129212 w 360788"/>
              <a:gd name="connsiteY3" fmla="*/ 433893 h 447041"/>
              <a:gd name="connsiteX4" fmla="*/ 159418 w 360788"/>
              <a:gd name="connsiteY4" fmla="*/ 394448 h 447041"/>
              <a:gd name="connsiteX5" fmla="*/ 219829 w 360788"/>
              <a:gd name="connsiteY5" fmla="*/ 315559 h 447041"/>
              <a:gd name="connsiteX6" fmla="*/ 300377 w 360788"/>
              <a:gd name="connsiteY6" fmla="*/ 276114 h 447041"/>
              <a:gd name="connsiteX7" fmla="*/ 360788 w 360788"/>
              <a:gd name="connsiteY7" fmla="*/ 0 h 447041"/>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76625"/>
              <a:gd name="connsiteX1" fmla="*/ 18459 w 360788"/>
              <a:gd name="connsiteY1" fmla="*/ 276113 h 476625"/>
              <a:gd name="connsiteX2" fmla="*/ 109075 w 360788"/>
              <a:gd name="connsiteY2" fmla="*/ 315559 h 476625"/>
              <a:gd name="connsiteX3" fmla="*/ 129212 w 360788"/>
              <a:gd name="connsiteY3" fmla="*/ 433893 h 476625"/>
              <a:gd name="connsiteX4" fmla="*/ 159418 w 360788"/>
              <a:gd name="connsiteY4" fmla="*/ 394448 h 476625"/>
              <a:gd name="connsiteX5" fmla="*/ 219829 w 360788"/>
              <a:gd name="connsiteY5" fmla="*/ 315559 h 476625"/>
              <a:gd name="connsiteX6" fmla="*/ 300377 w 360788"/>
              <a:gd name="connsiteY6" fmla="*/ 276114 h 476625"/>
              <a:gd name="connsiteX7" fmla="*/ 360788 w 360788"/>
              <a:gd name="connsiteY7" fmla="*/ 0 h 476625"/>
              <a:gd name="connsiteX0" fmla="*/ 8391 w 360788"/>
              <a:gd name="connsiteY0" fmla="*/ 276113 h 484021"/>
              <a:gd name="connsiteX1" fmla="*/ 18459 w 360788"/>
              <a:gd name="connsiteY1" fmla="*/ 276113 h 484021"/>
              <a:gd name="connsiteX2" fmla="*/ 109075 w 360788"/>
              <a:gd name="connsiteY2" fmla="*/ 315559 h 484021"/>
              <a:gd name="connsiteX3" fmla="*/ 129212 w 360788"/>
              <a:gd name="connsiteY3" fmla="*/ 433893 h 484021"/>
              <a:gd name="connsiteX4" fmla="*/ 159418 w 360788"/>
              <a:gd name="connsiteY4" fmla="*/ 394448 h 484021"/>
              <a:gd name="connsiteX5" fmla="*/ 219829 w 360788"/>
              <a:gd name="connsiteY5" fmla="*/ 315559 h 484021"/>
              <a:gd name="connsiteX6" fmla="*/ 300377 w 360788"/>
              <a:gd name="connsiteY6" fmla="*/ 276114 h 484021"/>
              <a:gd name="connsiteX7" fmla="*/ 360788 w 360788"/>
              <a:gd name="connsiteY7" fmla="*/ 0 h 484021"/>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109075 w 360788"/>
              <a:gd name="connsiteY2" fmla="*/ 315559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15559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59418 w 360788"/>
              <a:gd name="connsiteY4" fmla="*/ 394448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4577"/>
              <a:gd name="connsiteX1" fmla="*/ 18459 w 360788"/>
              <a:gd name="connsiteY1" fmla="*/ 276113 h 444577"/>
              <a:gd name="connsiteX2" fmla="*/ 99007 w 360788"/>
              <a:gd name="connsiteY2" fmla="*/ 315558 h 444577"/>
              <a:gd name="connsiteX3" fmla="*/ 129212 w 360788"/>
              <a:gd name="connsiteY3" fmla="*/ 433893 h 444577"/>
              <a:gd name="connsiteX4" fmla="*/ 139281 w 360788"/>
              <a:gd name="connsiteY4" fmla="*/ 394447 h 444577"/>
              <a:gd name="connsiteX5" fmla="*/ 219829 w 360788"/>
              <a:gd name="connsiteY5" fmla="*/ 355003 h 444577"/>
              <a:gd name="connsiteX6" fmla="*/ 300377 w 360788"/>
              <a:gd name="connsiteY6" fmla="*/ 276114 h 444577"/>
              <a:gd name="connsiteX7" fmla="*/ 360788 w 360788"/>
              <a:gd name="connsiteY7" fmla="*/ 0 h 44457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19829 w 360788"/>
              <a:gd name="connsiteY4" fmla="*/ 355003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99007 w 360788"/>
              <a:gd name="connsiteY2" fmla="*/ 315558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 name="connsiteX0" fmla="*/ 8391 w 360788"/>
              <a:gd name="connsiteY0" fmla="*/ 276113 h 440467"/>
              <a:gd name="connsiteX1" fmla="*/ 18459 w 360788"/>
              <a:gd name="connsiteY1" fmla="*/ 276113 h 440467"/>
              <a:gd name="connsiteX2" fmla="*/ 115405 w 360788"/>
              <a:gd name="connsiteY2" fmla="*/ 315557 h 440467"/>
              <a:gd name="connsiteX3" fmla="*/ 129212 w 360788"/>
              <a:gd name="connsiteY3" fmla="*/ 433893 h 440467"/>
              <a:gd name="connsiteX4" fmla="*/ 236227 w 360788"/>
              <a:gd name="connsiteY4" fmla="*/ 315557 h 440467"/>
              <a:gd name="connsiteX5" fmla="*/ 300377 w 360788"/>
              <a:gd name="connsiteY5" fmla="*/ 276114 h 440467"/>
              <a:gd name="connsiteX6" fmla="*/ 360788 w 360788"/>
              <a:gd name="connsiteY6" fmla="*/ 0 h 44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788" h="440467">
                <a:moveTo>
                  <a:pt x="8391" y="276113"/>
                </a:moveTo>
                <a:cubicBezTo>
                  <a:pt x="10156" y="274264"/>
                  <a:pt x="0" y="249816"/>
                  <a:pt x="18459" y="276113"/>
                </a:cubicBezTo>
                <a:cubicBezTo>
                  <a:pt x="29457" y="292379"/>
                  <a:pt x="96946" y="289260"/>
                  <a:pt x="115405" y="315557"/>
                </a:cubicBezTo>
                <a:cubicBezTo>
                  <a:pt x="122956" y="336925"/>
                  <a:pt x="110544" y="378838"/>
                  <a:pt x="129212" y="433893"/>
                </a:cubicBezTo>
                <a:cubicBezTo>
                  <a:pt x="149349" y="440467"/>
                  <a:pt x="207700" y="341854"/>
                  <a:pt x="236227" y="315557"/>
                </a:cubicBezTo>
                <a:cubicBezTo>
                  <a:pt x="263076" y="295835"/>
                  <a:pt x="278406" y="333758"/>
                  <a:pt x="300377" y="276114"/>
                </a:cubicBezTo>
                <a:cubicBezTo>
                  <a:pt x="340651" y="223521"/>
                  <a:pt x="357572" y="2344"/>
                  <a:pt x="360788"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3" name="Freeform 32"/>
          <p:cNvSpPr/>
          <p:nvPr/>
        </p:nvSpPr>
        <p:spPr>
          <a:xfrm flipV="1">
            <a:off x="4760913" y="3573463"/>
            <a:ext cx="630237" cy="4000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129954 w 197224"/>
              <a:gd name="connsiteY1" fmla="*/ 131483 h 197224"/>
              <a:gd name="connsiteX2" fmla="*/ 197224 w 197224"/>
              <a:gd name="connsiteY2" fmla="*/ 0 h 197224"/>
              <a:gd name="connsiteX0" fmla="*/ 0 w 171233"/>
              <a:gd name="connsiteY0" fmla="*/ 230095 h 230095"/>
              <a:gd name="connsiteX1" fmla="*/ 103963 w 171233"/>
              <a:gd name="connsiteY1" fmla="*/ 131483 h 230095"/>
              <a:gd name="connsiteX2" fmla="*/ 171233 w 171233"/>
              <a:gd name="connsiteY2" fmla="*/ 0 h 230095"/>
              <a:gd name="connsiteX0" fmla="*/ 0 w 181935"/>
              <a:gd name="connsiteY0" fmla="*/ 197225 h 197225"/>
              <a:gd name="connsiteX1" fmla="*/ 103963 w 181935"/>
              <a:gd name="connsiteY1" fmla="*/ 98613 h 197225"/>
              <a:gd name="connsiteX2" fmla="*/ 181935 w 181935"/>
              <a:gd name="connsiteY2" fmla="*/ 0 h 19722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Lst>
            <a:ahLst/>
            <a:cxnLst>
              <a:cxn ang="0">
                <a:pos x="connsiteX0" y="connsiteY0"/>
              </a:cxn>
              <a:cxn ang="0">
                <a:pos x="connsiteX1" y="connsiteY1"/>
              </a:cxn>
              <a:cxn ang="0">
                <a:pos x="connsiteX2" y="connsiteY2"/>
              </a:cxn>
            </a:cxnLst>
            <a:rect l="l" t="t" r="r" b="b"/>
            <a:pathLst>
              <a:path w="285898" h="230095">
                <a:moveTo>
                  <a:pt x="0" y="230095"/>
                </a:moveTo>
                <a:cubicBezTo>
                  <a:pt x="19423" y="183777"/>
                  <a:pt x="160276" y="136962"/>
                  <a:pt x="207926" y="98613"/>
                </a:cubicBezTo>
                <a:cubicBezTo>
                  <a:pt x="255576" y="60264"/>
                  <a:pt x="239580" y="19423"/>
                  <a:pt x="285898" y="0"/>
                </a:cubicBezTo>
              </a:path>
            </a:pathLst>
          </a:custGeom>
          <a:ln w="889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4" name="Freeform 33"/>
          <p:cNvSpPr/>
          <p:nvPr/>
        </p:nvSpPr>
        <p:spPr>
          <a:xfrm>
            <a:off x="7381875" y="1941513"/>
            <a:ext cx="257175" cy="57150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 name="connsiteX0" fmla="*/ 0 w 457200"/>
              <a:gd name="connsiteY0" fmla="*/ 0 h 31376"/>
              <a:gd name="connsiteX1" fmla="*/ 152401 w 457200"/>
              <a:gd name="connsiteY1" fmla="*/ 25101 h 31376"/>
              <a:gd name="connsiteX2" fmla="*/ 457200 w 457200"/>
              <a:gd name="connsiteY2" fmla="*/ 31376 h 31376"/>
              <a:gd name="connsiteX0" fmla="*/ 0 w 457200"/>
              <a:gd name="connsiteY0" fmla="*/ 0 h 31376"/>
              <a:gd name="connsiteX1" fmla="*/ 457200 w 457200"/>
              <a:gd name="connsiteY1" fmla="*/ 31376 h 31376"/>
              <a:gd name="connsiteX0" fmla="*/ 60326 w 517526"/>
              <a:gd name="connsiteY0" fmla="*/ 0 h 31376"/>
              <a:gd name="connsiteX1" fmla="*/ 212727 w 517526"/>
              <a:gd name="connsiteY1" fmla="*/ 28238 h 31376"/>
              <a:gd name="connsiteX2" fmla="*/ 517526 w 517526"/>
              <a:gd name="connsiteY2" fmla="*/ 31376 h 31376"/>
              <a:gd name="connsiteX0" fmla="*/ 0 w 152401"/>
              <a:gd name="connsiteY0" fmla="*/ 0 h 28238"/>
              <a:gd name="connsiteX1" fmla="*/ 152401 w 152401"/>
              <a:gd name="connsiteY1" fmla="*/ 28238 h 28238"/>
              <a:gd name="connsiteX0" fmla="*/ 0 w 457199"/>
              <a:gd name="connsiteY0" fmla="*/ 0 h 31376"/>
              <a:gd name="connsiteX1" fmla="*/ 457199 w 457199"/>
              <a:gd name="connsiteY1" fmla="*/ 31376 h 31376"/>
              <a:gd name="connsiteX0" fmla="*/ 0 w 457199"/>
              <a:gd name="connsiteY0" fmla="*/ 0 h 31376"/>
              <a:gd name="connsiteX1" fmla="*/ 457199 w 457199"/>
              <a:gd name="connsiteY1" fmla="*/ 31376 h 31376"/>
              <a:gd name="connsiteX0" fmla="*/ 227009 w 684208"/>
              <a:gd name="connsiteY0" fmla="*/ 0 h 31376"/>
              <a:gd name="connsiteX1" fmla="*/ 684208 w 684208"/>
              <a:gd name="connsiteY1" fmla="*/ 31376 h 31376"/>
            </a:gdLst>
            <a:ahLst/>
            <a:cxnLst>
              <a:cxn ang="0">
                <a:pos x="connsiteX0" y="connsiteY0"/>
              </a:cxn>
              <a:cxn ang="0">
                <a:pos x="connsiteX1" y="connsiteY1"/>
              </a:cxn>
            </a:cxnLst>
            <a:rect l="l" t="t" r="r" b="b"/>
            <a:pathLst>
              <a:path w="684208" h="31376">
                <a:moveTo>
                  <a:pt x="227009" y="0"/>
                </a:moveTo>
                <a:cubicBezTo>
                  <a:pt x="379409" y="10459"/>
                  <a:pt x="0" y="30624"/>
                  <a:pt x="684208" y="31376"/>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5" name="Freeform 34"/>
          <p:cNvSpPr/>
          <p:nvPr/>
        </p:nvSpPr>
        <p:spPr>
          <a:xfrm flipV="1">
            <a:off x="7189788" y="3070225"/>
            <a:ext cx="360362" cy="147638"/>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269422"/>
              <a:gd name="connsiteY0" fmla="*/ 197224 h 197224"/>
              <a:gd name="connsiteX1" fmla="*/ 71718 w 269422"/>
              <a:gd name="connsiteY1" fmla="*/ 71718 h 197224"/>
              <a:gd name="connsiteX2" fmla="*/ 269422 w 269422"/>
              <a:gd name="connsiteY2" fmla="*/ 0 h 197224"/>
              <a:gd name="connsiteX0" fmla="*/ 0 w 197704"/>
              <a:gd name="connsiteY0" fmla="*/ 71718 h 71718"/>
              <a:gd name="connsiteX1" fmla="*/ 197704 w 197704"/>
              <a:gd name="connsiteY1" fmla="*/ 0 h 71718"/>
              <a:gd name="connsiteX0" fmla="*/ 0 w 199261"/>
              <a:gd name="connsiteY0" fmla="*/ 178737 h 178737"/>
              <a:gd name="connsiteX1" fmla="*/ 199261 w 199261"/>
              <a:gd name="connsiteY1" fmla="*/ 0 h 178737"/>
              <a:gd name="connsiteX0" fmla="*/ 0 w 199261"/>
              <a:gd name="connsiteY0" fmla="*/ 197225 h 197225"/>
              <a:gd name="connsiteX1" fmla="*/ 119743 w 199261"/>
              <a:gd name="connsiteY1" fmla="*/ 0 h 197225"/>
              <a:gd name="connsiteX2" fmla="*/ 199261 w 199261"/>
              <a:gd name="connsiteY2" fmla="*/ 18488 h 197225"/>
              <a:gd name="connsiteX0" fmla="*/ 0 w 119743"/>
              <a:gd name="connsiteY0" fmla="*/ 197225 h 197225"/>
              <a:gd name="connsiteX1" fmla="*/ 119743 w 119743"/>
              <a:gd name="connsiteY1" fmla="*/ 0 h 197225"/>
              <a:gd name="connsiteX0" fmla="*/ 0 w 209551"/>
              <a:gd name="connsiteY0" fmla="*/ 295838 h 295838"/>
              <a:gd name="connsiteX1" fmla="*/ 209551 w 209551"/>
              <a:gd name="connsiteY1" fmla="*/ 0 h 295838"/>
              <a:gd name="connsiteX0" fmla="*/ 0 w 209551"/>
              <a:gd name="connsiteY0" fmla="*/ 295838 h 295838"/>
              <a:gd name="connsiteX1" fmla="*/ 119743 w 209551"/>
              <a:gd name="connsiteY1" fmla="*/ 98613 h 295838"/>
              <a:gd name="connsiteX2" fmla="*/ 209551 w 209551"/>
              <a:gd name="connsiteY2" fmla="*/ 0 h 295838"/>
              <a:gd name="connsiteX0" fmla="*/ 29000 w 118808"/>
              <a:gd name="connsiteY0" fmla="*/ 98613 h 144838"/>
              <a:gd name="connsiteX1" fmla="*/ 118808 w 118808"/>
              <a:gd name="connsiteY1" fmla="*/ 0 h 144838"/>
              <a:gd name="connsiteX0" fmla="*/ 98851 w 188659"/>
              <a:gd name="connsiteY0" fmla="*/ 98613 h 255779"/>
              <a:gd name="connsiteX1" fmla="*/ 24119 w 188659"/>
              <a:gd name="connsiteY1" fmla="*/ 228035 h 255779"/>
              <a:gd name="connsiteX2" fmla="*/ 188659 w 188659"/>
              <a:gd name="connsiteY2" fmla="*/ 0 h 255779"/>
              <a:gd name="connsiteX0" fmla="*/ 24119 w 188659"/>
              <a:gd name="connsiteY0" fmla="*/ 228035 h 255779"/>
              <a:gd name="connsiteX1" fmla="*/ 188659 w 188659"/>
              <a:gd name="connsiteY1" fmla="*/ 0 h 255779"/>
            </a:gdLst>
            <a:ahLst/>
            <a:cxnLst>
              <a:cxn ang="0">
                <a:pos x="connsiteX0" y="connsiteY0"/>
              </a:cxn>
              <a:cxn ang="0">
                <a:pos x="connsiteX1" y="connsiteY1"/>
              </a:cxn>
            </a:cxnLst>
            <a:rect l="l" t="t" r="r" b="b"/>
            <a:pathLst>
              <a:path w="188659" h="255779">
                <a:moveTo>
                  <a:pt x="24119" y="228035"/>
                </a:moveTo>
                <a:cubicBezTo>
                  <a:pt x="0" y="255779"/>
                  <a:pt x="118809" y="98613"/>
                  <a:pt x="188659" y="0"/>
                </a:cubicBezTo>
              </a:path>
            </a:pathLst>
          </a:cu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6" name="Freeform 35"/>
          <p:cNvSpPr/>
          <p:nvPr/>
        </p:nvSpPr>
        <p:spPr>
          <a:xfrm flipV="1">
            <a:off x="871538" y="5656263"/>
            <a:ext cx="1887537" cy="4206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92038 w 197224"/>
              <a:gd name="connsiteY1" fmla="*/ 89647 h 197224"/>
              <a:gd name="connsiteX2" fmla="*/ 197224 w 197224"/>
              <a:gd name="connsiteY2" fmla="*/ 0 h 197224"/>
              <a:gd name="connsiteX0" fmla="*/ 0 w 215948"/>
              <a:gd name="connsiteY0" fmla="*/ 197224 h 197224"/>
              <a:gd name="connsiteX1" fmla="*/ 92038 w 215948"/>
              <a:gd name="connsiteY1" fmla="*/ 89647 h 197224"/>
              <a:gd name="connsiteX2" fmla="*/ 197224 w 215948"/>
              <a:gd name="connsiteY2" fmla="*/ 0 h 197224"/>
              <a:gd name="connsiteX0" fmla="*/ 0 w 209374"/>
              <a:gd name="connsiteY0" fmla="*/ 197224 h 197224"/>
              <a:gd name="connsiteX1" fmla="*/ 85464 w 209374"/>
              <a:gd name="connsiteY1" fmla="*/ 107577 h 197224"/>
              <a:gd name="connsiteX2" fmla="*/ 197224 w 209374"/>
              <a:gd name="connsiteY2" fmla="*/ 0 h 197224"/>
              <a:gd name="connsiteX0" fmla="*/ 0 w 209374"/>
              <a:gd name="connsiteY0" fmla="*/ 233083 h 233083"/>
              <a:gd name="connsiteX1" fmla="*/ 85464 w 209374"/>
              <a:gd name="connsiteY1" fmla="*/ 143436 h 233083"/>
              <a:gd name="connsiteX2" fmla="*/ 190650 w 209374"/>
              <a:gd name="connsiteY2" fmla="*/ 0 h 233083"/>
              <a:gd name="connsiteX0" fmla="*/ 0 w 195033"/>
              <a:gd name="connsiteY0" fmla="*/ 233083 h 233083"/>
              <a:gd name="connsiteX1" fmla="*/ 85464 w 195033"/>
              <a:gd name="connsiteY1" fmla="*/ 143436 h 233083"/>
              <a:gd name="connsiteX2" fmla="*/ 177502 w 195033"/>
              <a:gd name="connsiteY2" fmla="*/ 80683 h 233083"/>
              <a:gd name="connsiteX3" fmla="*/ 190650 w 195033"/>
              <a:gd name="connsiteY3" fmla="*/ 0 h 233083"/>
              <a:gd name="connsiteX0" fmla="*/ 0 w 190650"/>
              <a:gd name="connsiteY0" fmla="*/ 233083 h 233083"/>
              <a:gd name="connsiteX1" fmla="*/ 85464 w 190650"/>
              <a:gd name="connsiteY1" fmla="*/ 143436 h 233083"/>
              <a:gd name="connsiteX2" fmla="*/ 151205 w 190650"/>
              <a:gd name="connsiteY2" fmla="*/ 116542 h 233083"/>
              <a:gd name="connsiteX3" fmla="*/ 177502 w 190650"/>
              <a:gd name="connsiteY3" fmla="*/ 80683 h 233083"/>
              <a:gd name="connsiteX4" fmla="*/ 190650 w 190650"/>
              <a:gd name="connsiteY4" fmla="*/ 0 h 233083"/>
              <a:gd name="connsiteX0" fmla="*/ 0 w 190650"/>
              <a:gd name="connsiteY0" fmla="*/ 233083 h 418354"/>
              <a:gd name="connsiteX1" fmla="*/ 85464 w 190650"/>
              <a:gd name="connsiteY1" fmla="*/ 143436 h 418354"/>
              <a:gd name="connsiteX2" fmla="*/ 142987 w 190650"/>
              <a:gd name="connsiteY2" fmla="*/ 407895 h 418354"/>
              <a:gd name="connsiteX3" fmla="*/ 177502 w 190650"/>
              <a:gd name="connsiteY3" fmla="*/ 80683 h 418354"/>
              <a:gd name="connsiteX4" fmla="*/ 190650 w 190650"/>
              <a:gd name="connsiteY4" fmla="*/ 0 h 418354"/>
              <a:gd name="connsiteX0" fmla="*/ 0 w 190650"/>
              <a:gd name="connsiteY0" fmla="*/ 233083 h 432548"/>
              <a:gd name="connsiteX1" fmla="*/ 85464 w 190650"/>
              <a:gd name="connsiteY1" fmla="*/ 143436 h 432548"/>
              <a:gd name="connsiteX2" fmla="*/ 142987 w 190650"/>
              <a:gd name="connsiteY2" fmla="*/ 407895 h 432548"/>
              <a:gd name="connsiteX3" fmla="*/ 178734 w 190650"/>
              <a:gd name="connsiteY3" fmla="*/ 291353 h 432548"/>
              <a:gd name="connsiteX4" fmla="*/ 190650 w 190650"/>
              <a:gd name="connsiteY4" fmla="*/ 0 h 432548"/>
              <a:gd name="connsiteX0" fmla="*/ 0 w 196608"/>
              <a:gd name="connsiteY0" fmla="*/ 111098 h 310563"/>
              <a:gd name="connsiteX1" fmla="*/ 85464 w 196608"/>
              <a:gd name="connsiteY1" fmla="*/ 21451 h 310563"/>
              <a:gd name="connsiteX2" fmla="*/ 142987 w 196608"/>
              <a:gd name="connsiteY2" fmla="*/ 285910 h 310563"/>
              <a:gd name="connsiteX3" fmla="*/ 178734 w 196608"/>
              <a:gd name="connsiteY3" fmla="*/ 169368 h 310563"/>
              <a:gd name="connsiteX4" fmla="*/ 196608 w 196608"/>
              <a:gd name="connsiteY4" fmla="*/ 81962 h 310563"/>
              <a:gd name="connsiteX0" fmla="*/ 0 w 196608"/>
              <a:gd name="connsiteY0" fmla="*/ 46318 h 230842"/>
              <a:gd name="connsiteX1" fmla="*/ 83409 w 196608"/>
              <a:gd name="connsiteY1" fmla="*/ 46317 h 230842"/>
              <a:gd name="connsiteX2" fmla="*/ 142987 w 196608"/>
              <a:gd name="connsiteY2" fmla="*/ 221130 h 230842"/>
              <a:gd name="connsiteX3" fmla="*/ 178734 w 196608"/>
              <a:gd name="connsiteY3" fmla="*/ 104588 h 230842"/>
              <a:gd name="connsiteX4" fmla="*/ 196608 w 196608"/>
              <a:gd name="connsiteY4" fmla="*/ 17182 h 230842"/>
              <a:gd name="connsiteX0" fmla="*/ 0 w 196608"/>
              <a:gd name="connsiteY0" fmla="*/ 29136 h 213660"/>
              <a:gd name="connsiteX1" fmla="*/ 47662 w 196608"/>
              <a:gd name="connsiteY1" fmla="*/ 0 h 213660"/>
              <a:gd name="connsiteX2" fmla="*/ 83409 w 196608"/>
              <a:gd name="connsiteY2" fmla="*/ 29135 h 213660"/>
              <a:gd name="connsiteX3" fmla="*/ 142987 w 196608"/>
              <a:gd name="connsiteY3" fmla="*/ 203948 h 213660"/>
              <a:gd name="connsiteX4" fmla="*/ 178734 w 196608"/>
              <a:gd name="connsiteY4" fmla="*/ 87406 h 213660"/>
              <a:gd name="connsiteX5" fmla="*/ 196608 w 196608"/>
              <a:gd name="connsiteY5" fmla="*/ 0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 name="connsiteX0" fmla="*/ 0 w 196608"/>
              <a:gd name="connsiteY0" fmla="*/ 38848 h 213660"/>
              <a:gd name="connsiteX1" fmla="*/ 47662 w 196608"/>
              <a:gd name="connsiteY1" fmla="*/ 9712 h 213660"/>
              <a:gd name="connsiteX2" fmla="*/ 89367 w 196608"/>
              <a:gd name="connsiteY2" fmla="*/ 97118 h 213660"/>
              <a:gd name="connsiteX3" fmla="*/ 142987 w 196608"/>
              <a:gd name="connsiteY3" fmla="*/ 213660 h 213660"/>
              <a:gd name="connsiteX4" fmla="*/ 178734 w 196608"/>
              <a:gd name="connsiteY4" fmla="*/ 97118 h 213660"/>
              <a:gd name="connsiteX5" fmla="*/ 196608 w 196608"/>
              <a:gd name="connsiteY5" fmla="*/ 9712 h 21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608" h="213660">
                <a:moveTo>
                  <a:pt x="0" y="38848"/>
                </a:moveTo>
                <a:cubicBezTo>
                  <a:pt x="7837" y="39701"/>
                  <a:pt x="32768" y="0"/>
                  <a:pt x="47662" y="9712"/>
                </a:cubicBezTo>
                <a:cubicBezTo>
                  <a:pt x="62556" y="19424"/>
                  <a:pt x="71327" y="54315"/>
                  <a:pt x="89367" y="97118"/>
                </a:cubicBezTo>
                <a:cubicBezTo>
                  <a:pt x="110102" y="122405"/>
                  <a:pt x="128093" y="213660"/>
                  <a:pt x="142987" y="213660"/>
                </a:cubicBezTo>
                <a:cubicBezTo>
                  <a:pt x="157881" y="213660"/>
                  <a:pt x="169797" y="131109"/>
                  <a:pt x="178734" y="97118"/>
                </a:cubicBezTo>
                <a:cubicBezTo>
                  <a:pt x="187671" y="63127"/>
                  <a:pt x="192832" y="20429"/>
                  <a:pt x="196608" y="9712"/>
                </a:cubicBezTo>
              </a:path>
            </a:pathLst>
          </a:custGeom>
          <a:noFill/>
          <a:ln w="63500" cap="rnd">
            <a:solidFill>
              <a:srgbClr val="00CC00"/>
            </a:solidFill>
            <a:prstDash val="sysDot"/>
            <a:tail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8" name="Freeform 37"/>
          <p:cNvSpPr/>
          <p:nvPr/>
        </p:nvSpPr>
        <p:spPr>
          <a:xfrm flipV="1">
            <a:off x="979488" y="454025"/>
            <a:ext cx="114300" cy="400050"/>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63500" cap="rnd">
            <a:solidFill>
              <a:srgbClr val="00CC00"/>
            </a:solidFill>
            <a:prstDash val="sysDot"/>
            <a:headEnd type="triangle"/>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41" name="TextBox 40"/>
          <p:cNvSpPr txBox="1"/>
          <p:nvPr/>
        </p:nvSpPr>
        <p:spPr>
          <a:xfrm>
            <a:off x="744538" y="1082675"/>
            <a:ext cx="387350"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42" name="TextBox 41"/>
          <p:cNvSpPr txBox="1"/>
          <p:nvPr/>
        </p:nvSpPr>
        <p:spPr>
          <a:xfrm>
            <a:off x="7700963" y="25003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43" name="TextBox 42"/>
          <p:cNvSpPr txBox="1"/>
          <p:nvPr/>
        </p:nvSpPr>
        <p:spPr>
          <a:xfrm>
            <a:off x="4854575" y="4856163"/>
            <a:ext cx="468313" cy="242887"/>
          </a:xfrm>
          <a:prstGeom prst="rect">
            <a:avLst/>
          </a:prstGeom>
          <a:noFill/>
          <a:ln>
            <a:noFill/>
            <a:prstDash val="sysDash"/>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M-10</a:t>
            </a:r>
          </a:p>
        </p:txBody>
      </p:sp>
      <p:sp>
        <p:nvSpPr>
          <p:cNvPr id="44" name="TextBox 43"/>
          <p:cNvSpPr txBox="1"/>
          <p:nvPr/>
        </p:nvSpPr>
        <p:spPr>
          <a:xfrm>
            <a:off x="7558088" y="134937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45" name="TextBox 44"/>
          <p:cNvSpPr txBox="1"/>
          <p:nvPr/>
        </p:nvSpPr>
        <p:spPr>
          <a:xfrm>
            <a:off x="6111875" y="2828925"/>
            <a:ext cx="468313"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46" name="TextBox 45"/>
          <p:cNvSpPr txBox="1"/>
          <p:nvPr/>
        </p:nvSpPr>
        <p:spPr>
          <a:xfrm>
            <a:off x="5075238" y="27416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48" name="TextBox 47"/>
          <p:cNvSpPr txBox="1"/>
          <p:nvPr/>
        </p:nvSpPr>
        <p:spPr>
          <a:xfrm>
            <a:off x="585788" y="484188"/>
            <a:ext cx="457200" cy="377825"/>
          </a:xfrm>
          <a:prstGeom prst="rect">
            <a:avLst/>
          </a:prstGeom>
          <a:noFill/>
          <a:effectLst/>
        </p:spPr>
        <p:txBody>
          <a:bodyPr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49" name="TextBox 48"/>
          <p:cNvSpPr txBox="1"/>
          <p:nvPr/>
        </p:nvSpPr>
        <p:spPr>
          <a:xfrm rot="18351376">
            <a:off x="6527800" y="1819275"/>
            <a:ext cx="668338"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M-71/77</a:t>
            </a:r>
          </a:p>
        </p:txBody>
      </p:sp>
      <p:sp>
        <p:nvSpPr>
          <p:cNvPr id="50" name="TextBox 49"/>
          <p:cNvSpPr txBox="1"/>
          <p:nvPr/>
        </p:nvSpPr>
        <p:spPr>
          <a:xfrm>
            <a:off x="5730875" y="3816350"/>
            <a:ext cx="468313" cy="241300"/>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M-65</a:t>
            </a:r>
          </a:p>
        </p:txBody>
      </p:sp>
      <p:sp>
        <p:nvSpPr>
          <p:cNvPr id="51" name="TextBox 50"/>
          <p:cNvSpPr txBox="1"/>
          <p:nvPr/>
        </p:nvSpPr>
        <p:spPr>
          <a:xfrm>
            <a:off x="4572000" y="3354388"/>
            <a:ext cx="430213"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M-40</a:t>
            </a:r>
          </a:p>
        </p:txBody>
      </p:sp>
      <p:sp>
        <p:nvSpPr>
          <p:cNvPr id="52" name="TextBox 51"/>
          <p:cNvSpPr txBox="1"/>
          <p:nvPr/>
        </p:nvSpPr>
        <p:spPr>
          <a:xfrm>
            <a:off x="4538663" y="4200525"/>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M-49</a:t>
            </a:r>
          </a:p>
        </p:txBody>
      </p:sp>
      <p:sp>
        <p:nvSpPr>
          <p:cNvPr id="53" name="TextBox 52"/>
          <p:cNvSpPr txBox="1"/>
          <p:nvPr/>
        </p:nvSpPr>
        <p:spPr>
          <a:xfrm>
            <a:off x="7289800" y="1739900"/>
            <a:ext cx="430213" cy="223838"/>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M-87</a:t>
            </a:r>
          </a:p>
        </p:txBody>
      </p:sp>
      <p:sp>
        <p:nvSpPr>
          <p:cNvPr id="55" name="TextBox 54"/>
          <p:cNvSpPr txBox="1"/>
          <p:nvPr/>
        </p:nvSpPr>
        <p:spPr>
          <a:xfrm>
            <a:off x="955675" y="6046788"/>
            <a:ext cx="666750" cy="223837"/>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M-5 (AK)</a:t>
            </a:r>
          </a:p>
        </p:txBody>
      </p:sp>
      <p:sp>
        <p:nvSpPr>
          <p:cNvPr id="56" name="TextBox 55"/>
          <p:cNvSpPr txBox="1"/>
          <p:nvPr/>
        </p:nvSpPr>
        <p:spPr>
          <a:xfrm>
            <a:off x="6843713" y="3084513"/>
            <a:ext cx="430212" cy="222250"/>
          </a:xfrm>
          <a:prstGeom prst="rect">
            <a:avLst/>
          </a:prstGeom>
          <a:noFill/>
          <a:ln>
            <a:noFill/>
          </a:ln>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M-64</a:t>
            </a:r>
          </a:p>
        </p:txBody>
      </p:sp>
      <p:sp>
        <p:nvSpPr>
          <p:cNvPr id="57" name="Oval 56"/>
          <p:cNvSpPr/>
          <p:nvPr/>
        </p:nvSpPr>
        <p:spPr>
          <a:xfrm>
            <a:off x="1998663" y="5457825"/>
            <a:ext cx="274637"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58" name="TextBox 57"/>
          <p:cNvSpPr txBox="1"/>
          <p:nvPr/>
        </p:nvSpPr>
        <p:spPr>
          <a:xfrm>
            <a:off x="1616075" y="5349875"/>
            <a:ext cx="454025" cy="222250"/>
          </a:xfrm>
          <a:prstGeom prst="rect">
            <a:avLst/>
          </a:prstGeom>
          <a:noFill/>
          <a:effectLst/>
        </p:spPr>
        <p:txBody>
          <a:bodyPr wrap="none" lIns="68636" tIns="34318" rIns="68636" bIns="34318">
            <a:spAutoFit/>
          </a:bodyPr>
          <a:lstStyle/>
          <a:p>
            <a:pPr eaLnBrk="0" hangingPunct="0">
              <a:defRPr/>
            </a:pPr>
            <a:r>
              <a:rPr lang="en-US" sz="1000" b="1" dirty="0">
                <a:solidFill>
                  <a:srgbClr val="00CC00"/>
                </a:solidFill>
                <a:effectLst>
                  <a:outerShdw blurRad="38100" dist="38100" dir="2700000" algn="tl">
                    <a:srgbClr val="000000">
                      <a:alpha val="43137"/>
                    </a:srgbClr>
                  </a:outerShdw>
                </a:effectLst>
                <a:latin typeface="Antique Olive" pitchFamily="34" charset="0"/>
              </a:rPr>
              <a:t>M-A1</a:t>
            </a:r>
          </a:p>
        </p:txBody>
      </p:sp>
      <p:sp>
        <p:nvSpPr>
          <p:cNvPr id="63" name="TextBox 62"/>
          <p:cNvSpPr txBox="1"/>
          <p:nvPr/>
        </p:nvSpPr>
        <p:spPr>
          <a:xfrm rot="18439722">
            <a:off x="6300788" y="2019300"/>
            <a:ext cx="468312" cy="242888"/>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M-75</a:t>
            </a:r>
          </a:p>
        </p:txBody>
      </p:sp>
      <p:sp>
        <p:nvSpPr>
          <p:cNvPr id="13339" name="TextBox 77"/>
          <p:cNvSpPr txBox="1">
            <a:spLocks noChangeArrowheads="1"/>
          </p:cNvSpPr>
          <p:nvPr/>
        </p:nvSpPr>
        <p:spPr bwMode="auto">
          <a:xfrm>
            <a:off x="1346200" y="1365250"/>
            <a:ext cx="468313" cy="242888"/>
          </a:xfrm>
          <a:prstGeom prst="rect">
            <a:avLst/>
          </a:prstGeom>
          <a:noFill/>
          <a:ln w="9525">
            <a:noFill/>
            <a:miter lim="800000"/>
            <a:headEnd/>
            <a:tailEnd/>
          </a:ln>
        </p:spPr>
        <p:txBody>
          <a:bodyPr wrap="none" lIns="68636" tIns="34318" rIns="68636" bIns="34318">
            <a:spAutoFit/>
          </a:bodyPr>
          <a:lstStyle/>
          <a:p>
            <a:pPr eaLnBrk="0" hangingPunct="0"/>
            <a:r>
              <a:rPr lang="en-US" sz="1100" b="1">
                <a:solidFill>
                  <a:srgbClr val="00CC00"/>
                </a:solidFill>
                <a:latin typeface="Antique Olive" pitchFamily="34" charset="0"/>
              </a:rPr>
              <a:t>M-84</a:t>
            </a:r>
          </a:p>
        </p:txBody>
      </p:sp>
      <p:sp>
        <p:nvSpPr>
          <p:cNvPr id="79" name="TextBox 78"/>
          <p:cNvSpPr txBox="1"/>
          <p:nvPr/>
        </p:nvSpPr>
        <p:spPr>
          <a:xfrm>
            <a:off x="1093788" y="2452688"/>
            <a:ext cx="549275"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M-580</a:t>
            </a:r>
          </a:p>
        </p:txBody>
      </p:sp>
      <p:sp>
        <p:nvSpPr>
          <p:cNvPr id="80" name="TextBox 79"/>
          <p:cNvSpPr txBox="1"/>
          <p:nvPr/>
        </p:nvSpPr>
        <p:spPr>
          <a:xfrm>
            <a:off x="1228725" y="463550"/>
            <a:ext cx="6688138" cy="500063"/>
          </a:xfrm>
          <a:prstGeom prst="rect">
            <a:avLst/>
          </a:prstGeom>
          <a:noFill/>
          <a:effectLst/>
        </p:spPr>
        <p:txBody>
          <a:bodyPr lIns="68636" tIns="34318" rIns="68636" bIns="34318">
            <a:spAutoFit/>
          </a:bodyPr>
          <a:lstStyle/>
          <a:p>
            <a:pPr algn="ctr" eaLnBrk="0" hangingPunct="0">
              <a:defRPr/>
            </a:pPr>
            <a:r>
              <a:rPr lang="en-US" b="1" dirty="0">
                <a:solidFill>
                  <a:srgbClr val="FFFF00"/>
                </a:solidFill>
                <a:effectLst>
                  <a:outerShdw dist="50800" dir="2700000" algn="tl" rotWithShape="0">
                    <a:prstClr val="black"/>
                  </a:outerShdw>
                </a:effectLst>
                <a:latin typeface="Georgia" pitchFamily="18" charset="0"/>
              </a:rPr>
              <a:t>Potential Marine Highway Services</a:t>
            </a:r>
          </a:p>
        </p:txBody>
      </p:sp>
      <p:sp>
        <p:nvSpPr>
          <p:cNvPr id="77" name="Freeform 76"/>
          <p:cNvSpPr/>
          <p:nvPr/>
        </p:nvSpPr>
        <p:spPr>
          <a:xfrm>
            <a:off x="4960938" y="5811838"/>
            <a:ext cx="500062" cy="3032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571499 w 571953"/>
              <a:gd name="connsiteY0" fmla="*/ 1739900 h 1739900"/>
              <a:gd name="connsiteX1" fmla="*/ 38100 w 571953"/>
              <a:gd name="connsiteY1" fmla="*/ 220662 h 1739900"/>
              <a:gd name="connsiteX2" fmla="*/ 342899 w 571953"/>
              <a:gd name="connsiteY2" fmla="*/ 901700 h 1739900"/>
              <a:gd name="connsiteX3" fmla="*/ 419100 w 571953"/>
              <a:gd name="connsiteY3" fmla="*/ 139700 h 1739900"/>
              <a:gd name="connsiteX4" fmla="*/ 114300 w 571953"/>
              <a:gd name="connsiteY4" fmla="*/ 63500 h 1739900"/>
              <a:gd name="connsiteX0" fmla="*/ 558799 w 559253"/>
              <a:gd name="connsiteY0" fmla="*/ 1785938 h 1785938"/>
              <a:gd name="connsiteX1" fmla="*/ 25400 w 559253"/>
              <a:gd name="connsiteY1" fmla="*/ 266700 h 1785938"/>
              <a:gd name="connsiteX2" fmla="*/ 406400 w 559253"/>
              <a:gd name="connsiteY2" fmla="*/ 185738 h 1785938"/>
              <a:gd name="connsiteX3" fmla="*/ 101600 w 559253"/>
              <a:gd name="connsiteY3" fmla="*/ 109538 h 1785938"/>
              <a:gd name="connsiteX0" fmla="*/ 1003299 w 1003753"/>
              <a:gd name="connsiteY0" fmla="*/ 1739900 h 1739900"/>
              <a:gd name="connsiteX1" fmla="*/ 88900 w 1003753"/>
              <a:gd name="connsiteY1" fmla="*/ 525462 h 1739900"/>
              <a:gd name="connsiteX2" fmla="*/ 469900 w 1003753"/>
              <a:gd name="connsiteY2" fmla="*/ 220662 h 1739900"/>
              <a:gd name="connsiteX3" fmla="*/ 850900 w 1003753"/>
              <a:gd name="connsiteY3" fmla="*/ 139700 h 1739900"/>
              <a:gd name="connsiteX4" fmla="*/ 546100 w 1003753"/>
              <a:gd name="connsiteY4" fmla="*/ 63500 h 1739900"/>
              <a:gd name="connsiteX0" fmla="*/ 254000 w 787400"/>
              <a:gd name="connsiteY0" fmla="*/ 68262 h 550862"/>
              <a:gd name="connsiteX1" fmla="*/ 25400 w 787400"/>
              <a:gd name="connsiteY1" fmla="*/ 525462 h 550862"/>
              <a:gd name="connsiteX2" fmla="*/ 406400 w 787400"/>
              <a:gd name="connsiteY2" fmla="*/ 220662 h 550862"/>
              <a:gd name="connsiteX3" fmla="*/ 787400 w 787400"/>
              <a:gd name="connsiteY3" fmla="*/ 139700 h 550862"/>
              <a:gd name="connsiteX4" fmla="*/ 482600 w 787400"/>
              <a:gd name="connsiteY4" fmla="*/ 63500 h 550862"/>
              <a:gd name="connsiteX0" fmla="*/ 342900 w 1155700"/>
              <a:gd name="connsiteY0" fmla="*/ 68262 h 742156"/>
              <a:gd name="connsiteX1" fmla="*/ 114300 w 1155700"/>
              <a:gd name="connsiteY1" fmla="*/ 525462 h 742156"/>
              <a:gd name="connsiteX2" fmla="*/ 1028700 w 1155700"/>
              <a:gd name="connsiteY2" fmla="*/ 677862 h 742156"/>
              <a:gd name="connsiteX3" fmla="*/ 876300 w 1155700"/>
              <a:gd name="connsiteY3" fmla="*/ 139700 h 742156"/>
              <a:gd name="connsiteX4" fmla="*/ 571500 w 1155700"/>
              <a:gd name="connsiteY4" fmla="*/ 63500 h 742156"/>
              <a:gd name="connsiteX0" fmla="*/ 495300 w 1333500"/>
              <a:gd name="connsiteY0" fmla="*/ 68262 h 729456"/>
              <a:gd name="connsiteX1" fmla="*/ 114300 w 1333500"/>
              <a:gd name="connsiteY1" fmla="*/ 449262 h 729456"/>
              <a:gd name="connsiteX2" fmla="*/ 1181100 w 1333500"/>
              <a:gd name="connsiteY2" fmla="*/ 677862 h 729456"/>
              <a:gd name="connsiteX3" fmla="*/ 1028700 w 1333500"/>
              <a:gd name="connsiteY3" fmla="*/ 139700 h 729456"/>
              <a:gd name="connsiteX4" fmla="*/ 723900 w 1333500"/>
              <a:gd name="connsiteY4" fmla="*/ 63500 h 729456"/>
              <a:gd name="connsiteX0" fmla="*/ 444500 w 977900"/>
              <a:gd name="connsiteY0" fmla="*/ 68262 h 577056"/>
              <a:gd name="connsiteX1" fmla="*/ 63500 w 977900"/>
              <a:gd name="connsiteY1" fmla="*/ 449262 h 577056"/>
              <a:gd name="connsiteX2" fmla="*/ 825500 w 977900"/>
              <a:gd name="connsiteY2" fmla="*/ 525462 h 577056"/>
              <a:gd name="connsiteX3" fmla="*/ 977900 w 977900"/>
              <a:gd name="connsiteY3" fmla="*/ 139700 h 577056"/>
              <a:gd name="connsiteX4" fmla="*/ 673100 w 977900"/>
              <a:gd name="connsiteY4" fmla="*/ 63500 h 577056"/>
              <a:gd name="connsiteX0" fmla="*/ 444500 w 965200"/>
              <a:gd name="connsiteY0" fmla="*/ 63500 h 571500"/>
              <a:gd name="connsiteX1" fmla="*/ 63500 w 965200"/>
              <a:gd name="connsiteY1" fmla="*/ 444500 h 571500"/>
              <a:gd name="connsiteX2" fmla="*/ 825500 w 965200"/>
              <a:gd name="connsiteY2" fmla="*/ 520700 h 571500"/>
              <a:gd name="connsiteX3" fmla="*/ 901700 w 965200"/>
              <a:gd name="connsiteY3" fmla="*/ 139700 h 571500"/>
              <a:gd name="connsiteX4" fmla="*/ 673100 w 965200"/>
              <a:gd name="connsiteY4" fmla="*/ 58738 h 571500"/>
              <a:gd name="connsiteX0" fmla="*/ 482600 w 1003300"/>
              <a:gd name="connsiteY0" fmla="*/ 63500 h 571500"/>
              <a:gd name="connsiteX1" fmla="*/ 254000 w 1003300"/>
              <a:gd name="connsiteY1" fmla="*/ 139700 h 571500"/>
              <a:gd name="connsiteX2" fmla="*/ 101600 w 1003300"/>
              <a:gd name="connsiteY2" fmla="*/ 444500 h 571500"/>
              <a:gd name="connsiteX3" fmla="*/ 863600 w 1003300"/>
              <a:gd name="connsiteY3" fmla="*/ 520700 h 571500"/>
              <a:gd name="connsiteX4" fmla="*/ 939800 w 1003300"/>
              <a:gd name="connsiteY4" fmla="*/ 139700 h 571500"/>
              <a:gd name="connsiteX5" fmla="*/ 711200 w 1003300"/>
              <a:gd name="connsiteY5" fmla="*/ 58738 h 5715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482600 w 736600"/>
              <a:gd name="connsiteY5" fmla="*/ 58738 h 571500"/>
              <a:gd name="connsiteX0" fmla="*/ 254000 w 736600"/>
              <a:gd name="connsiteY0" fmla="*/ 76200 h 584200"/>
              <a:gd name="connsiteX1" fmla="*/ 25400 w 736600"/>
              <a:gd name="connsiteY1" fmla="*/ 152400 h 584200"/>
              <a:gd name="connsiteX2" fmla="*/ 101600 w 736600"/>
              <a:gd name="connsiteY2" fmla="*/ 457200 h 584200"/>
              <a:gd name="connsiteX3" fmla="*/ 635000 w 736600"/>
              <a:gd name="connsiteY3" fmla="*/ 533400 h 584200"/>
              <a:gd name="connsiteX4" fmla="*/ 711200 w 736600"/>
              <a:gd name="connsiteY4" fmla="*/ 152400 h 584200"/>
              <a:gd name="connsiteX5" fmla="*/ 254000 w 736600"/>
              <a:gd name="connsiteY5" fmla="*/ 0 h 584200"/>
              <a:gd name="connsiteX0" fmla="*/ 254000 w 736600"/>
              <a:gd name="connsiteY0" fmla="*/ 63500 h 571500"/>
              <a:gd name="connsiteX1" fmla="*/ 25400 w 736600"/>
              <a:gd name="connsiteY1" fmla="*/ 139700 h 571500"/>
              <a:gd name="connsiteX2" fmla="*/ 101600 w 736600"/>
              <a:gd name="connsiteY2" fmla="*/ 444500 h 571500"/>
              <a:gd name="connsiteX3" fmla="*/ 635000 w 736600"/>
              <a:gd name="connsiteY3" fmla="*/ 520700 h 571500"/>
              <a:gd name="connsiteX4" fmla="*/ 711200 w 736600"/>
              <a:gd name="connsiteY4" fmla="*/ 139700 h 571500"/>
              <a:gd name="connsiteX5" fmla="*/ 254000 w 736600"/>
              <a:gd name="connsiteY5" fmla="*/ 63500 h 571500"/>
              <a:gd name="connsiteX0" fmla="*/ 254000 w 736600"/>
              <a:gd name="connsiteY0" fmla="*/ 63500 h 584200"/>
              <a:gd name="connsiteX1" fmla="*/ 25400 w 736600"/>
              <a:gd name="connsiteY1" fmla="*/ 139700 h 584200"/>
              <a:gd name="connsiteX2" fmla="*/ 101600 w 736600"/>
              <a:gd name="connsiteY2" fmla="*/ 520700 h 584200"/>
              <a:gd name="connsiteX3" fmla="*/ 635000 w 736600"/>
              <a:gd name="connsiteY3" fmla="*/ 520700 h 584200"/>
              <a:gd name="connsiteX4" fmla="*/ 711200 w 736600"/>
              <a:gd name="connsiteY4" fmla="*/ 139700 h 584200"/>
              <a:gd name="connsiteX5" fmla="*/ 254000 w 736600"/>
              <a:gd name="connsiteY5" fmla="*/ 63500 h 584200"/>
              <a:gd name="connsiteX0" fmla="*/ 266700 w 825500"/>
              <a:gd name="connsiteY0" fmla="*/ 63500 h 584200"/>
              <a:gd name="connsiteX1" fmla="*/ 38100 w 825500"/>
              <a:gd name="connsiteY1" fmla="*/ 139700 h 584200"/>
              <a:gd name="connsiteX2" fmla="*/ 114300 w 825500"/>
              <a:gd name="connsiteY2" fmla="*/ 520700 h 584200"/>
              <a:gd name="connsiteX3" fmla="*/ 723900 w 825500"/>
              <a:gd name="connsiteY3" fmla="*/ 520700 h 584200"/>
              <a:gd name="connsiteX4" fmla="*/ 723900 w 825500"/>
              <a:gd name="connsiteY4" fmla="*/ 139700 h 584200"/>
              <a:gd name="connsiteX5" fmla="*/ 266700 w 825500"/>
              <a:gd name="connsiteY5" fmla="*/ 635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500" h="584200">
                <a:moveTo>
                  <a:pt x="266700" y="63500"/>
                </a:moveTo>
                <a:cubicBezTo>
                  <a:pt x="233892" y="89694"/>
                  <a:pt x="63500" y="63500"/>
                  <a:pt x="38100" y="139700"/>
                </a:cubicBezTo>
                <a:cubicBezTo>
                  <a:pt x="12700" y="215900"/>
                  <a:pt x="0" y="457200"/>
                  <a:pt x="114300" y="520700"/>
                </a:cubicBezTo>
                <a:cubicBezTo>
                  <a:pt x="228600" y="584200"/>
                  <a:pt x="622300" y="584200"/>
                  <a:pt x="723900" y="520700"/>
                </a:cubicBezTo>
                <a:cubicBezTo>
                  <a:pt x="825500" y="457200"/>
                  <a:pt x="711200" y="165894"/>
                  <a:pt x="723900" y="139700"/>
                </a:cubicBezTo>
                <a:cubicBezTo>
                  <a:pt x="685800" y="0"/>
                  <a:pt x="330200" y="95250"/>
                  <a:pt x="266700" y="63500"/>
                </a:cubicBezTo>
              </a:path>
            </a:pathLst>
          </a:custGeom>
          <a:noFill/>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81" name="TextBox 80"/>
          <p:cNvSpPr txBox="1"/>
          <p:nvPr/>
        </p:nvSpPr>
        <p:spPr>
          <a:xfrm>
            <a:off x="4700588" y="564038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M-2</a:t>
            </a:r>
          </a:p>
        </p:txBody>
      </p:sp>
      <p:sp>
        <p:nvSpPr>
          <p:cNvPr id="104" name="Rectangle 103"/>
          <p:cNvSpPr/>
          <p:nvPr/>
        </p:nvSpPr>
        <p:spPr>
          <a:xfrm>
            <a:off x="7404100" y="4541838"/>
            <a:ext cx="1193800" cy="1731962"/>
          </a:xfrm>
          <a:prstGeom prst="rect">
            <a:avLst/>
          </a:prstGeom>
          <a:noFill/>
          <a:ln w="127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p>
        </p:txBody>
      </p:sp>
      <p:sp>
        <p:nvSpPr>
          <p:cNvPr id="82" name="TextBox 81"/>
          <p:cNvSpPr txBox="1"/>
          <p:nvPr/>
        </p:nvSpPr>
        <p:spPr>
          <a:xfrm>
            <a:off x="7502525" y="4568825"/>
            <a:ext cx="1289050" cy="1635125"/>
          </a:xfrm>
          <a:prstGeom prst="rect">
            <a:avLst/>
          </a:prstGeom>
          <a:noFill/>
          <a:effectLst/>
        </p:spPr>
        <p:txBody>
          <a:bodyPr lIns="68644" tIns="34322" rIns="68644" bIns="34322">
            <a:spAutoFit/>
          </a:bodyPr>
          <a:lstStyle/>
          <a:p>
            <a:pPr eaLnBrk="0" hangingPunct="0">
              <a:spcAft>
                <a:spcPts val="600"/>
              </a:spcAft>
              <a:defRPr/>
            </a:pPr>
            <a:r>
              <a:rPr lang="en-US" sz="950" dirty="0">
                <a:solidFill>
                  <a:srgbClr val="000000"/>
                </a:solidFill>
                <a:effectLst>
                  <a:outerShdw dist="12700" dir="2700000" algn="tl" rotWithShape="0">
                    <a:prstClr val="black"/>
                  </a:outerShdw>
                </a:effectLst>
              </a:rPr>
              <a:t>LEGEND</a:t>
            </a:r>
          </a:p>
          <a:p>
            <a:pPr eaLnBrk="0" hangingPunct="0">
              <a:defRPr/>
            </a:pPr>
            <a:r>
              <a:rPr lang="en-US" sz="950" dirty="0">
                <a:solidFill>
                  <a:srgbClr val="000000"/>
                </a:solidFill>
              </a:rPr>
              <a:t>MH Corridor</a:t>
            </a:r>
          </a:p>
          <a:p>
            <a:pPr eaLnBrk="0" hangingPunct="0">
              <a:defRPr/>
            </a:pPr>
            <a:endParaRPr lang="en-US" sz="950" dirty="0">
              <a:solidFill>
                <a:srgbClr val="000000"/>
              </a:solidFill>
            </a:endParaRPr>
          </a:p>
          <a:p>
            <a:pPr eaLnBrk="0" hangingPunct="0">
              <a:defRPr/>
            </a:pPr>
            <a:r>
              <a:rPr lang="en-US" sz="950" dirty="0">
                <a:solidFill>
                  <a:srgbClr val="000000"/>
                </a:solidFill>
              </a:rPr>
              <a:t>MH Connector</a:t>
            </a:r>
          </a:p>
          <a:p>
            <a:pPr eaLnBrk="0" hangingPunct="0">
              <a:defRPr/>
            </a:pPr>
            <a:endParaRPr lang="en-US" sz="950" dirty="0">
              <a:solidFill>
                <a:srgbClr val="000000"/>
              </a:solidFill>
            </a:endParaRPr>
          </a:p>
          <a:p>
            <a:pPr eaLnBrk="0" hangingPunct="0">
              <a:spcAft>
                <a:spcPts val="200"/>
              </a:spcAft>
              <a:defRPr/>
            </a:pPr>
            <a:r>
              <a:rPr lang="en-US" sz="950" dirty="0">
                <a:solidFill>
                  <a:srgbClr val="000000"/>
                </a:solidFill>
              </a:rPr>
              <a:t>MH Crossing</a:t>
            </a:r>
          </a:p>
          <a:p>
            <a:pPr eaLnBrk="0" hangingPunct="0">
              <a:defRPr/>
            </a:pPr>
            <a:endParaRPr lang="en-US" sz="950" dirty="0">
              <a:solidFill>
                <a:srgbClr val="000000"/>
              </a:solidFill>
            </a:endParaRPr>
          </a:p>
          <a:p>
            <a:pPr eaLnBrk="0" hangingPunct="0">
              <a:defRPr/>
            </a:pPr>
            <a:endParaRPr lang="en-US" sz="950" dirty="0">
              <a:solidFill>
                <a:srgbClr val="000000"/>
              </a:solidFill>
            </a:endParaRPr>
          </a:p>
          <a:p>
            <a:pPr eaLnBrk="0" hangingPunct="0">
              <a:defRPr/>
            </a:pPr>
            <a:r>
              <a:rPr lang="en-US" sz="950" dirty="0">
                <a:solidFill>
                  <a:srgbClr val="000000"/>
                </a:solidFill>
              </a:rPr>
              <a:t>U.S. Interstate</a:t>
            </a:r>
          </a:p>
          <a:p>
            <a:pPr eaLnBrk="0" hangingPunct="0">
              <a:defRPr/>
            </a:pPr>
            <a:endParaRPr lang="en-US" sz="950" dirty="0">
              <a:solidFill>
                <a:srgbClr val="000000"/>
              </a:solidFill>
            </a:endParaRPr>
          </a:p>
        </p:txBody>
      </p:sp>
      <p:cxnSp>
        <p:nvCxnSpPr>
          <p:cNvPr id="84" name="Straight Connector 83"/>
          <p:cNvCxnSpPr/>
          <p:nvPr/>
        </p:nvCxnSpPr>
        <p:spPr>
          <a:xfrm>
            <a:off x="7613650" y="5035550"/>
            <a:ext cx="685800" cy="0"/>
          </a:xfrm>
          <a:prstGeom prst="line">
            <a:avLst/>
          </a:pr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35875" y="5345113"/>
            <a:ext cx="685800" cy="0"/>
          </a:xfrm>
          <a:prstGeom prst="line">
            <a:avLst/>
          </a:prstGeom>
          <a:ln w="63500" cap="rnd">
            <a:solidFill>
              <a:srgbClr val="00CC00"/>
            </a:solidFill>
            <a:prstDash val="sysDot"/>
          </a:ln>
          <a:effectLst/>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556500" y="5565775"/>
            <a:ext cx="274638" cy="274638"/>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70" name="TextBox 69"/>
          <p:cNvSpPr txBox="1"/>
          <p:nvPr/>
        </p:nvSpPr>
        <p:spPr>
          <a:xfrm>
            <a:off x="5273675" y="4333875"/>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M-55</a:t>
            </a:r>
          </a:p>
        </p:txBody>
      </p:sp>
      <p:sp>
        <p:nvSpPr>
          <p:cNvPr id="83" name="TextBox 82"/>
          <p:cNvSpPr txBox="1"/>
          <p:nvPr/>
        </p:nvSpPr>
        <p:spPr>
          <a:xfrm>
            <a:off x="4351338" y="2914650"/>
            <a:ext cx="468312" cy="241300"/>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M-70</a:t>
            </a:r>
          </a:p>
        </p:txBody>
      </p:sp>
      <p:sp>
        <p:nvSpPr>
          <p:cNvPr id="87" name="TextBox 86"/>
          <p:cNvSpPr txBox="1"/>
          <p:nvPr/>
        </p:nvSpPr>
        <p:spPr>
          <a:xfrm>
            <a:off x="7026275" y="4216400"/>
            <a:ext cx="468313" cy="242888"/>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M-95</a:t>
            </a:r>
          </a:p>
        </p:txBody>
      </p:sp>
      <p:sp>
        <p:nvSpPr>
          <p:cNvPr id="88" name="TextBox 87"/>
          <p:cNvSpPr txBox="1"/>
          <p:nvPr/>
        </p:nvSpPr>
        <p:spPr>
          <a:xfrm>
            <a:off x="814388" y="3703638"/>
            <a:ext cx="388937" cy="242887"/>
          </a:xfrm>
          <a:prstGeom prst="rect">
            <a:avLst/>
          </a:prstGeom>
          <a:noFill/>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M-5</a:t>
            </a:r>
          </a:p>
        </p:txBody>
      </p:sp>
      <p:sp>
        <p:nvSpPr>
          <p:cNvPr id="89" name="TextBox 88"/>
          <p:cNvSpPr txBox="1"/>
          <p:nvPr/>
        </p:nvSpPr>
        <p:spPr>
          <a:xfrm>
            <a:off x="4673600" y="1614488"/>
            <a:ext cx="468313"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cxnSp>
        <p:nvCxnSpPr>
          <p:cNvPr id="64" name="Straight Connector 63"/>
          <p:cNvCxnSpPr/>
          <p:nvPr/>
        </p:nvCxnSpPr>
        <p:spPr>
          <a:xfrm>
            <a:off x="7529513" y="6146800"/>
            <a:ext cx="800100" cy="0"/>
          </a:xfrm>
          <a:prstGeom prst="line">
            <a:avLst/>
          </a:prstGeom>
          <a:ln w="25400" cap="rnd">
            <a:solidFill>
              <a:srgbClr val="990033"/>
            </a:solidFill>
          </a:ln>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7435850" y="4800600"/>
            <a:ext cx="1152525" cy="0"/>
          </a:xfrm>
          <a:prstGeom prst="line">
            <a:avLst/>
          </a:prstGeom>
          <a:ln w="12700" cmpd="dbl">
            <a:solidFill>
              <a:srgbClr val="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313363" y="2005013"/>
            <a:ext cx="468312" cy="242887"/>
          </a:xfrm>
          <a:prstGeom prst="rect">
            <a:avLst/>
          </a:prstGeom>
          <a:noFill/>
          <a:ln>
            <a:noFill/>
          </a:ln>
          <a:effectLst/>
        </p:spPr>
        <p:txBody>
          <a:bodyPr wrap="none" lIns="68636" tIns="34318" rIns="68636" bIns="34318">
            <a:spAutoFit/>
          </a:bodyPr>
          <a:lstStyle/>
          <a:p>
            <a:pPr eaLnBrk="0" hangingPunct="0">
              <a:defRPr/>
            </a:pPr>
            <a:r>
              <a:rPr lang="en-US" sz="1100" b="1" dirty="0">
                <a:solidFill>
                  <a:srgbClr val="00CC00"/>
                </a:solidFill>
                <a:effectLst>
                  <a:outerShdw blurRad="38100" dist="38100" dir="2700000" algn="tl">
                    <a:srgbClr val="000000">
                      <a:alpha val="43137"/>
                    </a:srgbClr>
                  </a:outerShdw>
                </a:effectLst>
                <a:latin typeface="Antique Olive" pitchFamily="34" charset="0"/>
              </a:rPr>
              <a:t>M-90</a:t>
            </a:r>
          </a:p>
        </p:txBody>
      </p:sp>
      <p:sp>
        <p:nvSpPr>
          <p:cNvPr id="98" name="Freeform 97"/>
          <p:cNvSpPr/>
          <p:nvPr/>
        </p:nvSpPr>
        <p:spPr>
          <a:xfrm>
            <a:off x="5160963" y="1292225"/>
            <a:ext cx="2517775" cy="1230313"/>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0 w 342328"/>
              <a:gd name="connsiteY0" fmla="*/ 276113 h 341854"/>
              <a:gd name="connsiteX1" fmla="*/ 90616 w 342328"/>
              <a:gd name="connsiteY1" fmla="*/ 315558 h 341854"/>
              <a:gd name="connsiteX2" fmla="*/ 271849 w 342328"/>
              <a:gd name="connsiteY2" fmla="*/ 276114 h 341854"/>
              <a:gd name="connsiteX3" fmla="*/ 342328 w 342328"/>
              <a:gd name="connsiteY3" fmla="*/ 0 h 341854"/>
              <a:gd name="connsiteX0" fmla="*/ 0 w 342328"/>
              <a:gd name="connsiteY0" fmla="*/ 276113 h 639771"/>
              <a:gd name="connsiteX1" fmla="*/ 90616 w 342328"/>
              <a:gd name="connsiteY1" fmla="*/ 315558 h 639771"/>
              <a:gd name="connsiteX2" fmla="*/ 271849 w 342328"/>
              <a:gd name="connsiteY2" fmla="*/ 276114 h 639771"/>
              <a:gd name="connsiteX3" fmla="*/ 342328 w 342328"/>
              <a:gd name="connsiteY3" fmla="*/ 0 h 639771"/>
              <a:gd name="connsiteX0" fmla="*/ 0 w 342328"/>
              <a:gd name="connsiteY0" fmla="*/ 276113 h 657413"/>
              <a:gd name="connsiteX1" fmla="*/ 191301 w 342328"/>
              <a:gd name="connsiteY1" fmla="*/ 631117 h 657413"/>
              <a:gd name="connsiteX2" fmla="*/ 271849 w 342328"/>
              <a:gd name="connsiteY2" fmla="*/ 276114 h 657413"/>
              <a:gd name="connsiteX3" fmla="*/ 342328 w 342328"/>
              <a:gd name="connsiteY3" fmla="*/ 0 h 657413"/>
              <a:gd name="connsiteX0" fmla="*/ 0 w 342328"/>
              <a:gd name="connsiteY0" fmla="*/ 276113 h 887508"/>
              <a:gd name="connsiteX1" fmla="*/ 110753 w 342328"/>
              <a:gd name="connsiteY1" fmla="*/ 828341 h 887508"/>
              <a:gd name="connsiteX2" fmla="*/ 191301 w 342328"/>
              <a:gd name="connsiteY2" fmla="*/ 631117 h 887508"/>
              <a:gd name="connsiteX3" fmla="*/ 271849 w 342328"/>
              <a:gd name="connsiteY3" fmla="*/ 276114 h 887508"/>
              <a:gd name="connsiteX4" fmla="*/ 342328 w 342328"/>
              <a:gd name="connsiteY4" fmla="*/ 0 h 887508"/>
              <a:gd name="connsiteX0" fmla="*/ 0 w 342328"/>
              <a:gd name="connsiteY0" fmla="*/ 276113 h 848063"/>
              <a:gd name="connsiteX1" fmla="*/ 110753 w 342328"/>
              <a:gd name="connsiteY1" fmla="*/ 512782 h 848063"/>
              <a:gd name="connsiteX2" fmla="*/ 110753 w 342328"/>
              <a:gd name="connsiteY2" fmla="*/ 828341 h 848063"/>
              <a:gd name="connsiteX3" fmla="*/ 191301 w 342328"/>
              <a:gd name="connsiteY3" fmla="*/ 631117 h 848063"/>
              <a:gd name="connsiteX4" fmla="*/ 271849 w 342328"/>
              <a:gd name="connsiteY4" fmla="*/ 276114 h 848063"/>
              <a:gd name="connsiteX5" fmla="*/ 342328 w 342328"/>
              <a:gd name="connsiteY5" fmla="*/ 0 h 848063"/>
              <a:gd name="connsiteX0" fmla="*/ 0 w 342328"/>
              <a:gd name="connsiteY0" fmla="*/ 276113 h 848063"/>
              <a:gd name="connsiteX1" fmla="*/ 60411 w 342328"/>
              <a:gd name="connsiteY1" fmla="*/ 315558 h 848063"/>
              <a:gd name="connsiteX2" fmla="*/ 110753 w 342328"/>
              <a:gd name="connsiteY2" fmla="*/ 512782 h 848063"/>
              <a:gd name="connsiteX3" fmla="*/ 110753 w 342328"/>
              <a:gd name="connsiteY3" fmla="*/ 828341 h 848063"/>
              <a:gd name="connsiteX4" fmla="*/ 191301 w 342328"/>
              <a:gd name="connsiteY4" fmla="*/ 631117 h 848063"/>
              <a:gd name="connsiteX5" fmla="*/ 271849 w 342328"/>
              <a:gd name="connsiteY5" fmla="*/ 276114 h 848063"/>
              <a:gd name="connsiteX6" fmla="*/ 342328 w 342328"/>
              <a:gd name="connsiteY6" fmla="*/ 0 h 848063"/>
              <a:gd name="connsiteX0" fmla="*/ 110753 w 453081"/>
              <a:gd name="connsiteY0" fmla="*/ 276113 h 848063"/>
              <a:gd name="connsiteX1" fmla="*/ 10068 w 453081"/>
              <a:gd name="connsiteY1" fmla="*/ 315558 h 848063"/>
              <a:gd name="connsiteX2" fmla="*/ 171164 w 453081"/>
              <a:gd name="connsiteY2" fmla="*/ 315558 h 848063"/>
              <a:gd name="connsiteX3" fmla="*/ 221506 w 453081"/>
              <a:gd name="connsiteY3" fmla="*/ 512782 h 848063"/>
              <a:gd name="connsiteX4" fmla="*/ 221506 w 453081"/>
              <a:gd name="connsiteY4" fmla="*/ 828341 h 848063"/>
              <a:gd name="connsiteX5" fmla="*/ 302054 w 453081"/>
              <a:gd name="connsiteY5" fmla="*/ 631117 h 848063"/>
              <a:gd name="connsiteX6" fmla="*/ 382602 w 453081"/>
              <a:gd name="connsiteY6" fmla="*/ 276114 h 848063"/>
              <a:gd name="connsiteX7" fmla="*/ 453081 w 453081"/>
              <a:gd name="connsiteY7" fmla="*/ 0 h 848063"/>
              <a:gd name="connsiteX0" fmla="*/ 0 w 443013"/>
              <a:gd name="connsiteY0" fmla="*/ 315558 h 848063"/>
              <a:gd name="connsiteX1" fmla="*/ 161096 w 443013"/>
              <a:gd name="connsiteY1" fmla="*/ 315558 h 848063"/>
              <a:gd name="connsiteX2" fmla="*/ 211438 w 443013"/>
              <a:gd name="connsiteY2" fmla="*/ 512782 h 848063"/>
              <a:gd name="connsiteX3" fmla="*/ 211438 w 443013"/>
              <a:gd name="connsiteY3" fmla="*/ 828341 h 848063"/>
              <a:gd name="connsiteX4" fmla="*/ 291986 w 443013"/>
              <a:gd name="connsiteY4" fmla="*/ 631117 h 848063"/>
              <a:gd name="connsiteX5" fmla="*/ 372534 w 443013"/>
              <a:gd name="connsiteY5" fmla="*/ 276114 h 848063"/>
              <a:gd name="connsiteX6" fmla="*/ 443013 w 443013"/>
              <a:gd name="connsiteY6"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4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02740 w 443013"/>
              <a:gd name="connsiteY7" fmla="*/ 157779 h 848063"/>
              <a:gd name="connsiteX8" fmla="*/ 443013 w 443013"/>
              <a:gd name="connsiteY8"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 name="connsiteX0" fmla="*/ 0 w 443013"/>
              <a:gd name="connsiteY0" fmla="*/ 315558 h 848063"/>
              <a:gd name="connsiteX1" fmla="*/ 85879 w 443013"/>
              <a:gd name="connsiteY1" fmla="*/ 18794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13" h="848063">
                <a:moveTo>
                  <a:pt x="0" y="315558"/>
                </a:moveTo>
                <a:cubicBezTo>
                  <a:pt x="17217" y="311715"/>
                  <a:pt x="59030" y="187943"/>
                  <a:pt x="85879" y="187943"/>
                </a:cubicBezTo>
                <a:cubicBezTo>
                  <a:pt x="112728" y="187943"/>
                  <a:pt x="140170" y="261418"/>
                  <a:pt x="161096" y="315558"/>
                </a:cubicBezTo>
                <a:cubicBezTo>
                  <a:pt x="182023" y="369698"/>
                  <a:pt x="203048" y="427318"/>
                  <a:pt x="211438" y="512782"/>
                </a:cubicBezTo>
                <a:cubicBezTo>
                  <a:pt x="219828" y="598246"/>
                  <a:pt x="198013" y="808619"/>
                  <a:pt x="211438" y="828341"/>
                </a:cubicBezTo>
                <a:cubicBezTo>
                  <a:pt x="224863" y="848063"/>
                  <a:pt x="270171" y="690284"/>
                  <a:pt x="291986" y="631117"/>
                </a:cubicBezTo>
                <a:cubicBezTo>
                  <a:pt x="313801" y="571950"/>
                  <a:pt x="328904" y="532504"/>
                  <a:pt x="342329" y="473337"/>
                </a:cubicBezTo>
                <a:cubicBezTo>
                  <a:pt x="355754" y="414170"/>
                  <a:pt x="363691" y="338785"/>
                  <a:pt x="372534" y="276113"/>
                </a:cubicBezTo>
                <a:cubicBezTo>
                  <a:pt x="392021" y="199568"/>
                  <a:pt x="390994" y="203798"/>
                  <a:pt x="402740" y="157779"/>
                </a:cubicBezTo>
                <a:cubicBezTo>
                  <a:pt x="414486" y="111760"/>
                  <a:pt x="437329" y="28641"/>
                  <a:pt x="443013"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1" name="Oval 60"/>
          <p:cNvSpPr/>
          <p:nvPr/>
        </p:nvSpPr>
        <p:spPr>
          <a:xfrm>
            <a:off x="6353175" y="23415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62" name="Oval 61"/>
          <p:cNvSpPr/>
          <p:nvPr/>
        </p:nvSpPr>
        <p:spPr>
          <a:xfrm>
            <a:off x="6524625" y="2227263"/>
            <a:ext cx="274638" cy="274637"/>
          </a:xfrm>
          <a:prstGeom prst="ellipse">
            <a:avLst/>
          </a:prstGeom>
          <a:solidFill>
            <a:srgbClr val="00CC00">
              <a:alpha val="61000"/>
            </a:srgbClr>
          </a:solidFill>
          <a:ln>
            <a:solidFill>
              <a:srgbClr val="339933"/>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28" name="Freeform 27"/>
          <p:cNvSpPr/>
          <p:nvPr/>
        </p:nvSpPr>
        <p:spPr>
          <a:xfrm>
            <a:off x="5200650" y="2584450"/>
            <a:ext cx="539750" cy="2217738"/>
          </a:xfrm>
          <a:custGeom>
            <a:avLst/>
            <a:gdLst>
              <a:gd name="connsiteX0" fmla="*/ 663388 w 806824"/>
              <a:gd name="connsiteY0" fmla="*/ 3012141 h 3012141"/>
              <a:gd name="connsiteX1" fmla="*/ 179294 w 806824"/>
              <a:gd name="connsiteY1" fmla="*/ 2653553 h 3012141"/>
              <a:gd name="connsiteX2" fmla="*/ 268941 w 806824"/>
              <a:gd name="connsiteY2" fmla="*/ 2169459 h 3012141"/>
              <a:gd name="connsiteX3" fmla="*/ 358588 w 806824"/>
              <a:gd name="connsiteY3" fmla="*/ 1685365 h 3012141"/>
              <a:gd name="connsiteX4" fmla="*/ 519953 w 806824"/>
              <a:gd name="connsiteY4" fmla="*/ 1183341 h 3012141"/>
              <a:gd name="connsiteX5" fmla="*/ 35859 w 806824"/>
              <a:gd name="connsiteY5" fmla="*/ 484094 h 3012141"/>
              <a:gd name="connsiteX6" fmla="*/ 304800 w 806824"/>
              <a:gd name="connsiteY6" fmla="*/ 89647 h 3012141"/>
              <a:gd name="connsiteX7" fmla="*/ 806824 w 806824"/>
              <a:gd name="connsiteY7" fmla="*/ 0 h 3012141"/>
              <a:gd name="connsiteX0" fmla="*/ 675341 w 818777"/>
              <a:gd name="connsiteY0" fmla="*/ 3012141 h 3012141"/>
              <a:gd name="connsiteX1" fmla="*/ 191247 w 818777"/>
              <a:gd name="connsiteY1" fmla="*/ 2653553 h 3012141"/>
              <a:gd name="connsiteX2" fmla="*/ 280894 w 818777"/>
              <a:gd name="connsiteY2" fmla="*/ 2169459 h 3012141"/>
              <a:gd name="connsiteX3" fmla="*/ 370541 w 818777"/>
              <a:gd name="connsiteY3" fmla="*/ 1685365 h 3012141"/>
              <a:gd name="connsiteX4" fmla="*/ 531906 w 818777"/>
              <a:gd name="connsiteY4" fmla="*/ 1183341 h 3012141"/>
              <a:gd name="connsiteX5" fmla="*/ 47812 w 818777"/>
              <a:gd name="connsiteY5" fmla="*/ 484094 h 3012141"/>
              <a:gd name="connsiteX6" fmla="*/ 818777 w 818777"/>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68357 w 693271"/>
              <a:gd name="connsiteY5" fmla="*/ 515190 h 3012141"/>
              <a:gd name="connsiteX6" fmla="*/ 693271 w 693271"/>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144557 w 693271"/>
              <a:gd name="connsiteY5" fmla="*/ 667590 h 3012141"/>
              <a:gd name="connsiteX6" fmla="*/ 693271 w 693271"/>
              <a:gd name="connsiteY6" fmla="*/ 0 h 3012141"/>
              <a:gd name="connsiteX0" fmla="*/ 549835 w 677957"/>
              <a:gd name="connsiteY0" fmla="*/ 2954151 h 2954151"/>
              <a:gd name="connsiteX1" fmla="*/ 65741 w 677957"/>
              <a:gd name="connsiteY1" fmla="*/ 2595563 h 2954151"/>
              <a:gd name="connsiteX2" fmla="*/ 155388 w 677957"/>
              <a:gd name="connsiteY2" fmla="*/ 2111469 h 2954151"/>
              <a:gd name="connsiteX3" fmla="*/ 245035 w 677957"/>
              <a:gd name="connsiteY3" fmla="*/ 1627375 h 2954151"/>
              <a:gd name="connsiteX4" fmla="*/ 406400 w 677957"/>
              <a:gd name="connsiteY4" fmla="*/ 1125351 h 2954151"/>
              <a:gd name="connsiteX5" fmla="*/ 144557 w 677957"/>
              <a:gd name="connsiteY5" fmla="*/ 609600 h 2954151"/>
              <a:gd name="connsiteX6" fmla="*/ 677957 w 677957"/>
              <a:gd name="connsiteY6" fmla="*/ 0 h 2954151"/>
              <a:gd name="connsiteX0" fmla="*/ 471019 w 599141"/>
              <a:gd name="connsiteY0" fmla="*/ 2954151 h 2954151"/>
              <a:gd name="connsiteX1" fmla="*/ 65741 w 599141"/>
              <a:gd name="connsiteY1" fmla="*/ 2514600 h 2954151"/>
              <a:gd name="connsiteX2" fmla="*/ 76572 w 599141"/>
              <a:gd name="connsiteY2" fmla="*/ 2111469 h 2954151"/>
              <a:gd name="connsiteX3" fmla="*/ 166219 w 599141"/>
              <a:gd name="connsiteY3" fmla="*/ 1627375 h 2954151"/>
              <a:gd name="connsiteX4" fmla="*/ 327584 w 599141"/>
              <a:gd name="connsiteY4" fmla="*/ 1125351 h 2954151"/>
              <a:gd name="connsiteX5" fmla="*/ 65741 w 599141"/>
              <a:gd name="connsiteY5" fmla="*/ 609600 h 2954151"/>
              <a:gd name="connsiteX6" fmla="*/ 599141 w 599141"/>
              <a:gd name="connsiteY6" fmla="*/ 0 h 2954151"/>
              <a:gd name="connsiteX0" fmla="*/ 495361 w 708958"/>
              <a:gd name="connsiteY0" fmla="*/ 2954151 h 3027130"/>
              <a:gd name="connsiteX1" fmla="*/ 641412 w 708958"/>
              <a:gd name="connsiteY1" fmla="*/ 2953871 h 3027130"/>
              <a:gd name="connsiteX2" fmla="*/ 90083 w 708958"/>
              <a:gd name="connsiteY2" fmla="*/ 2514600 h 3027130"/>
              <a:gd name="connsiteX3" fmla="*/ 100914 w 708958"/>
              <a:gd name="connsiteY3" fmla="*/ 2111469 h 3027130"/>
              <a:gd name="connsiteX4" fmla="*/ 190561 w 708958"/>
              <a:gd name="connsiteY4" fmla="*/ 1627375 h 3027130"/>
              <a:gd name="connsiteX5" fmla="*/ 351926 w 708958"/>
              <a:gd name="connsiteY5" fmla="*/ 1125351 h 3027130"/>
              <a:gd name="connsiteX6" fmla="*/ 90083 w 708958"/>
              <a:gd name="connsiteY6" fmla="*/ 609600 h 3027130"/>
              <a:gd name="connsiteX7" fmla="*/ 623483 w 708958"/>
              <a:gd name="connsiteY7" fmla="*/ 0 h 3027130"/>
              <a:gd name="connsiteX0" fmla="*/ 495361 w 623483"/>
              <a:gd name="connsiteY0" fmla="*/ 2954151 h 2954151"/>
              <a:gd name="connsiteX1" fmla="*/ 90083 w 623483"/>
              <a:gd name="connsiteY1" fmla="*/ 2514600 h 2954151"/>
              <a:gd name="connsiteX2" fmla="*/ 100914 w 623483"/>
              <a:gd name="connsiteY2" fmla="*/ 2111469 h 2954151"/>
              <a:gd name="connsiteX3" fmla="*/ 190561 w 623483"/>
              <a:gd name="connsiteY3" fmla="*/ 1627375 h 2954151"/>
              <a:gd name="connsiteX4" fmla="*/ 351926 w 623483"/>
              <a:gd name="connsiteY4" fmla="*/ 1125351 h 2954151"/>
              <a:gd name="connsiteX5" fmla="*/ 90083 w 623483"/>
              <a:gd name="connsiteY5" fmla="*/ 609600 h 2954151"/>
              <a:gd name="connsiteX6" fmla="*/ 623483 w 623483"/>
              <a:gd name="connsiteY6" fmla="*/ 0 h 2954151"/>
              <a:gd name="connsiteX0" fmla="*/ 565212 w 623483"/>
              <a:gd name="connsiteY0" fmla="*/ 3030071 h 3030071"/>
              <a:gd name="connsiteX1" fmla="*/ 90083 w 623483"/>
              <a:gd name="connsiteY1" fmla="*/ 2514600 h 3030071"/>
              <a:gd name="connsiteX2" fmla="*/ 100914 w 623483"/>
              <a:gd name="connsiteY2" fmla="*/ 2111469 h 3030071"/>
              <a:gd name="connsiteX3" fmla="*/ 190561 w 623483"/>
              <a:gd name="connsiteY3" fmla="*/ 1627375 h 3030071"/>
              <a:gd name="connsiteX4" fmla="*/ 351926 w 623483"/>
              <a:gd name="connsiteY4" fmla="*/ 1125351 h 3030071"/>
              <a:gd name="connsiteX5" fmla="*/ 90083 w 623483"/>
              <a:gd name="connsiteY5" fmla="*/ 609600 h 3030071"/>
              <a:gd name="connsiteX6" fmla="*/ 623483 w 623483"/>
              <a:gd name="connsiteY6" fmla="*/ 0 h 3030071"/>
              <a:gd name="connsiteX0" fmla="*/ 560589 w 618860"/>
              <a:gd name="connsiteY0" fmla="*/ 3030071 h 3030071"/>
              <a:gd name="connsiteX1" fmla="*/ 85460 w 618860"/>
              <a:gd name="connsiteY1" fmla="*/ 2514600 h 3030071"/>
              <a:gd name="connsiteX2" fmla="*/ 110532 w 618860"/>
              <a:gd name="connsiteY2" fmla="*/ 2344271 h 3030071"/>
              <a:gd name="connsiteX3" fmla="*/ 96291 w 618860"/>
              <a:gd name="connsiteY3" fmla="*/ 2111469 h 3030071"/>
              <a:gd name="connsiteX4" fmla="*/ 185938 w 618860"/>
              <a:gd name="connsiteY4" fmla="*/ 1627375 h 3030071"/>
              <a:gd name="connsiteX5" fmla="*/ 347303 w 618860"/>
              <a:gd name="connsiteY5" fmla="*/ 1125351 h 3030071"/>
              <a:gd name="connsiteX6" fmla="*/ 85460 w 618860"/>
              <a:gd name="connsiteY6" fmla="*/ 609600 h 3030071"/>
              <a:gd name="connsiteX7" fmla="*/ 618860 w 618860"/>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854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136589 w 706571"/>
              <a:gd name="connsiteY7" fmla="*/ 609600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314060 w 706571"/>
              <a:gd name="connsiteY5" fmla="*/ 1582271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669989"/>
              <a:gd name="connsiteY0" fmla="*/ 3030071 h 3106271"/>
              <a:gd name="connsiteX1" fmla="*/ 542660 w 669989"/>
              <a:gd name="connsiteY1" fmla="*/ 3030071 h 3106271"/>
              <a:gd name="connsiteX2" fmla="*/ 85460 w 669989"/>
              <a:gd name="connsiteY2" fmla="*/ 2572871 h 3106271"/>
              <a:gd name="connsiteX3" fmla="*/ 161661 w 669989"/>
              <a:gd name="connsiteY3" fmla="*/ 2344271 h 3106271"/>
              <a:gd name="connsiteX4" fmla="*/ 161661 w 669989"/>
              <a:gd name="connsiteY4" fmla="*/ 2115671 h 3106271"/>
              <a:gd name="connsiteX5" fmla="*/ 314060 w 669989"/>
              <a:gd name="connsiteY5" fmla="*/ 1582271 h 3106271"/>
              <a:gd name="connsiteX6" fmla="*/ 466460 w 669989"/>
              <a:gd name="connsiteY6" fmla="*/ 1125071 h 3106271"/>
              <a:gd name="connsiteX7" fmla="*/ 390261 w 669989"/>
              <a:gd name="connsiteY7" fmla="*/ 515471 h 3106271"/>
              <a:gd name="connsiteX8" fmla="*/ 669989 w 669989"/>
              <a:gd name="connsiteY8" fmla="*/ 0 h 3106271"/>
              <a:gd name="connsiteX0" fmla="*/ 542660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314060 w 669989"/>
              <a:gd name="connsiteY4" fmla="*/ 1582271 h 3030071"/>
              <a:gd name="connsiteX5" fmla="*/ 466460 w 669989"/>
              <a:gd name="connsiteY5" fmla="*/ 1125071 h 3030071"/>
              <a:gd name="connsiteX6" fmla="*/ 390261 w 669989"/>
              <a:gd name="connsiteY6" fmla="*/ 515471 h 3030071"/>
              <a:gd name="connsiteX7" fmla="*/ 669989 w 669989"/>
              <a:gd name="connsiteY7" fmla="*/ 0 h 3030071"/>
              <a:gd name="connsiteX0" fmla="*/ 542660 w 695060"/>
              <a:gd name="connsiteY0" fmla="*/ 3030071 h 3030071"/>
              <a:gd name="connsiteX1" fmla="*/ 618860 w 695060"/>
              <a:gd name="connsiteY1" fmla="*/ 2877671 h 3030071"/>
              <a:gd name="connsiteX2" fmla="*/ 85460 w 695060"/>
              <a:gd name="connsiteY2" fmla="*/ 2572871 h 3030071"/>
              <a:gd name="connsiteX3" fmla="*/ 161661 w 695060"/>
              <a:gd name="connsiteY3" fmla="*/ 2344271 h 3030071"/>
              <a:gd name="connsiteX4" fmla="*/ 161661 w 695060"/>
              <a:gd name="connsiteY4" fmla="*/ 2115671 h 3030071"/>
              <a:gd name="connsiteX5" fmla="*/ 314060 w 695060"/>
              <a:gd name="connsiteY5" fmla="*/ 1582271 h 3030071"/>
              <a:gd name="connsiteX6" fmla="*/ 466460 w 695060"/>
              <a:gd name="connsiteY6" fmla="*/ 1125071 h 3030071"/>
              <a:gd name="connsiteX7" fmla="*/ 390261 w 695060"/>
              <a:gd name="connsiteY7" fmla="*/ 515471 h 3030071"/>
              <a:gd name="connsiteX8" fmla="*/ 669989 w 695060"/>
              <a:gd name="connsiteY8" fmla="*/ 0 h 3030071"/>
              <a:gd name="connsiteX0" fmla="*/ 618860 w 669989"/>
              <a:gd name="connsiteY0" fmla="*/ 2877671 h 2877671"/>
              <a:gd name="connsiteX1" fmla="*/ 85460 w 669989"/>
              <a:gd name="connsiteY1" fmla="*/ 2572871 h 2877671"/>
              <a:gd name="connsiteX2" fmla="*/ 161661 w 669989"/>
              <a:gd name="connsiteY2" fmla="*/ 2344271 h 2877671"/>
              <a:gd name="connsiteX3" fmla="*/ 161661 w 669989"/>
              <a:gd name="connsiteY3" fmla="*/ 2115671 h 2877671"/>
              <a:gd name="connsiteX4" fmla="*/ 314060 w 669989"/>
              <a:gd name="connsiteY4" fmla="*/ 1582271 h 2877671"/>
              <a:gd name="connsiteX5" fmla="*/ 466460 w 669989"/>
              <a:gd name="connsiteY5" fmla="*/ 1125071 h 2877671"/>
              <a:gd name="connsiteX6" fmla="*/ 390261 w 669989"/>
              <a:gd name="connsiteY6" fmla="*/ 515471 h 2877671"/>
              <a:gd name="connsiteX7" fmla="*/ 669989 w 669989"/>
              <a:gd name="connsiteY7" fmla="*/ 0 h 2877671"/>
              <a:gd name="connsiteX0" fmla="*/ 695060 w 695060"/>
              <a:gd name="connsiteY0" fmla="*/ 2953871 h 2953871"/>
              <a:gd name="connsiteX1" fmla="*/ 85460 w 695060"/>
              <a:gd name="connsiteY1" fmla="*/ 2572871 h 2953871"/>
              <a:gd name="connsiteX2" fmla="*/ 161661 w 695060"/>
              <a:gd name="connsiteY2" fmla="*/ 2344271 h 2953871"/>
              <a:gd name="connsiteX3" fmla="*/ 161661 w 695060"/>
              <a:gd name="connsiteY3" fmla="*/ 2115671 h 2953871"/>
              <a:gd name="connsiteX4" fmla="*/ 314060 w 695060"/>
              <a:gd name="connsiteY4" fmla="*/ 1582271 h 2953871"/>
              <a:gd name="connsiteX5" fmla="*/ 466460 w 695060"/>
              <a:gd name="connsiteY5" fmla="*/ 1125071 h 2953871"/>
              <a:gd name="connsiteX6" fmla="*/ 390261 w 695060"/>
              <a:gd name="connsiteY6" fmla="*/ 515471 h 2953871"/>
              <a:gd name="connsiteX7" fmla="*/ 669989 w 695060"/>
              <a:gd name="connsiteY7" fmla="*/ 0 h 2953871"/>
              <a:gd name="connsiteX0" fmla="*/ 695060 w 715975"/>
              <a:gd name="connsiteY0" fmla="*/ 2953871 h 2953871"/>
              <a:gd name="connsiteX1" fmla="*/ 614375 w 715975"/>
              <a:gd name="connsiteY1" fmla="*/ 2877670 h 2953871"/>
              <a:gd name="connsiteX2" fmla="*/ 85460 w 715975"/>
              <a:gd name="connsiteY2" fmla="*/ 2572871 h 2953871"/>
              <a:gd name="connsiteX3" fmla="*/ 161661 w 715975"/>
              <a:gd name="connsiteY3" fmla="*/ 2344271 h 2953871"/>
              <a:gd name="connsiteX4" fmla="*/ 161661 w 715975"/>
              <a:gd name="connsiteY4" fmla="*/ 2115671 h 2953871"/>
              <a:gd name="connsiteX5" fmla="*/ 314060 w 715975"/>
              <a:gd name="connsiteY5" fmla="*/ 1582271 h 2953871"/>
              <a:gd name="connsiteX6" fmla="*/ 466460 w 715975"/>
              <a:gd name="connsiteY6" fmla="*/ 1125071 h 2953871"/>
              <a:gd name="connsiteX7" fmla="*/ 390261 w 715975"/>
              <a:gd name="connsiteY7" fmla="*/ 515471 h 2953871"/>
              <a:gd name="connsiteX8" fmla="*/ 669989 w 715975"/>
              <a:gd name="connsiteY8" fmla="*/ 0 h 2953871"/>
              <a:gd name="connsiteX0" fmla="*/ 698500 w 698500"/>
              <a:gd name="connsiteY0" fmla="*/ 2953871 h 2953871"/>
              <a:gd name="connsiteX1" fmla="*/ 88900 w 698500"/>
              <a:gd name="connsiteY1" fmla="*/ 2572871 h 2953871"/>
              <a:gd name="connsiteX2" fmla="*/ 165101 w 698500"/>
              <a:gd name="connsiteY2" fmla="*/ 2344271 h 2953871"/>
              <a:gd name="connsiteX3" fmla="*/ 165101 w 698500"/>
              <a:gd name="connsiteY3" fmla="*/ 2115671 h 2953871"/>
              <a:gd name="connsiteX4" fmla="*/ 317500 w 698500"/>
              <a:gd name="connsiteY4" fmla="*/ 1582271 h 2953871"/>
              <a:gd name="connsiteX5" fmla="*/ 469900 w 698500"/>
              <a:gd name="connsiteY5" fmla="*/ 1125071 h 2953871"/>
              <a:gd name="connsiteX6" fmla="*/ 393701 w 698500"/>
              <a:gd name="connsiteY6" fmla="*/ 515471 h 2953871"/>
              <a:gd name="connsiteX7" fmla="*/ 673429 w 698500"/>
              <a:gd name="connsiteY7" fmla="*/ 0 h 2953871"/>
              <a:gd name="connsiteX0" fmla="*/ 698500 w 725488"/>
              <a:gd name="connsiteY0" fmla="*/ 2953871 h 2953871"/>
              <a:gd name="connsiteX1" fmla="*/ 88900 w 725488"/>
              <a:gd name="connsiteY1" fmla="*/ 2572871 h 2953871"/>
              <a:gd name="connsiteX2" fmla="*/ 165101 w 725488"/>
              <a:gd name="connsiteY2" fmla="*/ 2344271 h 2953871"/>
              <a:gd name="connsiteX3" fmla="*/ 165101 w 725488"/>
              <a:gd name="connsiteY3" fmla="*/ 2115671 h 2953871"/>
              <a:gd name="connsiteX4" fmla="*/ 317500 w 725488"/>
              <a:gd name="connsiteY4" fmla="*/ 1582271 h 2953871"/>
              <a:gd name="connsiteX5" fmla="*/ 469900 w 725488"/>
              <a:gd name="connsiteY5" fmla="*/ 1125071 h 2953871"/>
              <a:gd name="connsiteX6" fmla="*/ 393701 w 725488"/>
              <a:gd name="connsiteY6" fmla="*/ 515471 h 2953871"/>
              <a:gd name="connsiteX7" fmla="*/ 673429 w 725488"/>
              <a:gd name="connsiteY7" fmla="*/ 0 h 2953871"/>
              <a:gd name="connsiteX0" fmla="*/ 693267 w 720255"/>
              <a:gd name="connsiteY0" fmla="*/ 2877670 h 2877670"/>
              <a:gd name="connsiteX1" fmla="*/ 88152 w 720255"/>
              <a:gd name="connsiteY1" fmla="*/ 2572871 h 2877670"/>
              <a:gd name="connsiteX2" fmla="*/ 164353 w 720255"/>
              <a:gd name="connsiteY2" fmla="*/ 2344271 h 2877670"/>
              <a:gd name="connsiteX3" fmla="*/ 164353 w 720255"/>
              <a:gd name="connsiteY3" fmla="*/ 2115671 h 2877670"/>
              <a:gd name="connsiteX4" fmla="*/ 316752 w 720255"/>
              <a:gd name="connsiteY4" fmla="*/ 1582271 h 2877670"/>
              <a:gd name="connsiteX5" fmla="*/ 469152 w 720255"/>
              <a:gd name="connsiteY5" fmla="*/ 1125071 h 2877670"/>
              <a:gd name="connsiteX6" fmla="*/ 392953 w 720255"/>
              <a:gd name="connsiteY6" fmla="*/ 515471 h 2877670"/>
              <a:gd name="connsiteX7" fmla="*/ 672681 w 720255"/>
              <a:gd name="connsiteY7" fmla="*/ 0 h 2877670"/>
              <a:gd name="connsiteX0" fmla="*/ 693268 w 720256"/>
              <a:gd name="connsiteY0" fmla="*/ 2953870 h 2953870"/>
              <a:gd name="connsiteX1" fmla="*/ 88152 w 720256"/>
              <a:gd name="connsiteY1" fmla="*/ 2572871 h 2953870"/>
              <a:gd name="connsiteX2" fmla="*/ 164353 w 720256"/>
              <a:gd name="connsiteY2" fmla="*/ 2344271 h 2953870"/>
              <a:gd name="connsiteX3" fmla="*/ 164353 w 720256"/>
              <a:gd name="connsiteY3" fmla="*/ 2115671 h 2953870"/>
              <a:gd name="connsiteX4" fmla="*/ 316752 w 720256"/>
              <a:gd name="connsiteY4" fmla="*/ 1582271 h 2953870"/>
              <a:gd name="connsiteX5" fmla="*/ 469152 w 720256"/>
              <a:gd name="connsiteY5" fmla="*/ 1125071 h 2953870"/>
              <a:gd name="connsiteX6" fmla="*/ 392953 w 720256"/>
              <a:gd name="connsiteY6" fmla="*/ 515471 h 2953870"/>
              <a:gd name="connsiteX7" fmla="*/ 672681 w 720256"/>
              <a:gd name="connsiteY7" fmla="*/ 0 h 295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256" h="2953870">
                <a:moveTo>
                  <a:pt x="693268" y="2953870"/>
                </a:moveTo>
                <a:cubicBezTo>
                  <a:pt x="720256" y="2779246"/>
                  <a:pt x="176304" y="2674471"/>
                  <a:pt x="88152" y="2572871"/>
                </a:cubicBezTo>
                <a:cubicBezTo>
                  <a:pt x="0" y="2471271"/>
                  <a:pt x="151653" y="2420471"/>
                  <a:pt x="164353" y="2344271"/>
                </a:cubicBezTo>
                <a:cubicBezTo>
                  <a:pt x="177053" y="2268071"/>
                  <a:pt x="141334" y="2226819"/>
                  <a:pt x="164353" y="2115671"/>
                </a:cubicBezTo>
                <a:cubicBezTo>
                  <a:pt x="194235" y="1954307"/>
                  <a:pt x="265952" y="1747371"/>
                  <a:pt x="316752" y="1582271"/>
                </a:cubicBezTo>
                <a:cubicBezTo>
                  <a:pt x="367552" y="1417171"/>
                  <a:pt x="456452" y="1302871"/>
                  <a:pt x="469152" y="1125071"/>
                </a:cubicBezTo>
                <a:cubicBezTo>
                  <a:pt x="481852" y="947271"/>
                  <a:pt x="175337" y="803269"/>
                  <a:pt x="392953" y="515471"/>
                </a:cubicBezTo>
                <a:cubicBezTo>
                  <a:pt x="540719" y="171659"/>
                  <a:pt x="512063" y="100853"/>
                  <a:pt x="672681"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2" name="Freeform 21"/>
          <p:cNvSpPr/>
          <p:nvPr/>
        </p:nvSpPr>
        <p:spPr>
          <a:xfrm>
            <a:off x="754063" y="995363"/>
            <a:ext cx="474662" cy="2863850"/>
          </a:xfrm>
          <a:custGeom>
            <a:avLst/>
            <a:gdLst>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70542 w 836706"/>
              <a:gd name="connsiteY9" fmla="*/ 3281083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56930 w 836706"/>
              <a:gd name="connsiteY10" fmla="*/ 3509402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480730 w 836706"/>
              <a:gd name="connsiteY10" fmla="*/ 3585602 h 3765177"/>
              <a:gd name="connsiteX11" fmla="*/ 836706 w 836706"/>
              <a:gd name="connsiteY11" fmla="*/ 3765177 h 3765177"/>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328330 w 709330"/>
              <a:gd name="connsiteY9" fmla="*/ 3357002 h 3814202"/>
              <a:gd name="connsiteX10" fmla="*/ 480730 w 709330"/>
              <a:gd name="connsiteY10" fmla="*/ 3585602 h 3814202"/>
              <a:gd name="connsiteX11" fmla="*/ 709330 w 709330"/>
              <a:gd name="connsiteY11" fmla="*/ 3814202 h 3814202"/>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252130 w 709330"/>
              <a:gd name="connsiteY9" fmla="*/ 3280801 h 3814202"/>
              <a:gd name="connsiteX10" fmla="*/ 480730 w 709330"/>
              <a:gd name="connsiteY10" fmla="*/ 3585602 h 3814202"/>
              <a:gd name="connsiteX11" fmla="*/ 709330 w 709330"/>
              <a:gd name="connsiteY11" fmla="*/ 3814202 h 3814202"/>
              <a:gd name="connsiteX0" fmla="*/ 513977 w 633130"/>
              <a:gd name="connsiteY0" fmla="*/ 0 h 3814201"/>
              <a:gd name="connsiteX1" fmla="*/ 496048 w 633130"/>
              <a:gd name="connsiteY1" fmla="*/ 502024 h 3814201"/>
              <a:gd name="connsiteX2" fmla="*/ 191248 w 633130"/>
              <a:gd name="connsiteY2" fmla="*/ 1183341 h 3814201"/>
              <a:gd name="connsiteX3" fmla="*/ 155389 w 633130"/>
              <a:gd name="connsiteY3" fmla="*/ 1541930 h 3814201"/>
              <a:gd name="connsiteX4" fmla="*/ 11953 w 633130"/>
              <a:gd name="connsiteY4" fmla="*/ 1739153 h 3814201"/>
              <a:gd name="connsiteX5" fmla="*/ 83671 w 633130"/>
              <a:gd name="connsiteY5" fmla="*/ 1918447 h 3814201"/>
              <a:gd name="connsiteX6" fmla="*/ 11953 w 633130"/>
              <a:gd name="connsiteY6" fmla="*/ 2079812 h 3814201"/>
              <a:gd name="connsiteX7" fmla="*/ 155389 w 633130"/>
              <a:gd name="connsiteY7" fmla="*/ 2474259 h 3814201"/>
              <a:gd name="connsiteX8" fmla="*/ 209177 w 633130"/>
              <a:gd name="connsiteY8" fmla="*/ 2707341 h 3814201"/>
              <a:gd name="connsiteX9" fmla="*/ 252130 w 633130"/>
              <a:gd name="connsiteY9" fmla="*/ 3280801 h 3814201"/>
              <a:gd name="connsiteX10" fmla="*/ 480730 w 633130"/>
              <a:gd name="connsiteY10" fmla="*/ 3585602 h 3814201"/>
              <a:gd name="connsiteX11" fmla="*/ 633130 w 633130"/>
              <a:gd name="connsiteY11" fmla="*/ 3814201 h 38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130" h="3814201">
                <a:moveTo>
                  <a:pt x="513977" y="0"/>
                </a:moveTo>
                <a:cubicBezTo>
                  <a:pt x="531906" y="152400"/>
                  <a:pt x="549836" y="304801"/>
                  <a:pt x="496048" y="502024"/>
                </a:cubicBezTo>
                <a:cubicBezTo>
                  <a:pt x="442260" y="699248"/>
                  <a:pt x="248024" y="1010023"/>
                  <a:pt x="191248" y="1183341"/>
                </a:cubicBezTo>
                <a:cubicBezTo>
                  <a:pt x="134472" y="1356659"/>
                  <a:pt x="185272" y="1449295"/>
                  <a:pt x="155389" y="1541930"/>
                </a:cubicBezTo>
                <a:cubicBezTo>
                  <a:pt x="125507" y="1634565"/>
                  <a:pt x="23906" y="1676400"/>
                  <a:pt x="11953" y="1739153"/>
                </a:cubicBezTo>
                <a:cubicBezTo>
                  <a:pt x="0" y="1801906"/>
                  <a:pt x="83671" y="1861671"/>
                  <a:pt x="83671" y="1918447"/>
                </a:cubicBezTo>
                <a:cubicBezTo>
                  <a:pt x="83671" y="1975223"/>
                  <a:pt x="0" y="1987177"/>
                  <a:pt x="11953" y="2079812"/>
                </a:cubicBezTo>
                <a:cubicBezTo>
                  <a:pt x="23906" y="2172447"/>
                  <a:pt x="122518" y="2369671"/>
                  <a:pt x="155389" y="2474259"/>
                </a:cubicBezTo>
                <a:cubicBezTo>
                  <a:pt x="188260" y="2578847"/>
                  <a:pt x="193054" y="2572917"/>
                  <a:pt x="209177" y="2707341"/>
                </a:cubicBezTo>
                <a:cubicBezTo>
                  <a:pt x="225300" y="2841765"/>
                  <a:pt x="206871" y="3134424"/>
                  <a:pt x="252130" y="3280801"/>
                </a:cubicBezTo>
                <a:cubicBezTo>
                  <a:pt x="297389" y="3427178"/>
                  <a:pt x="417230" y="3496702"/>
                  <a:pt x="480730" y="3585602"/>
                </a:cubicBezTo>
                <a:cubicBezTo>
                  <a:pt x="544230" y="3674502"/>
                  <a:pt x="633130" y="3814201"/>
                  <a:pt x="633130" y="3814201"/>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5" name="Freeform 24"/>
          <p:cNvSpPr/>
          <p:nvPr/>
        </p:nvSpPr>
        <p:spPr>
          <a:xfrm>
            <a:off x="1085850" y="1541463"/>
            <a:ext cx="487363" cy="571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Lst>
            <a:ahLst/>
            <a:cxnLst>
              <a:cxn ang="0">
                <a:pos x="connsiteX0" y="connsiteY0"/>
              </a:cxn>
              <a:cxn ang="0">
                <a:pos x="connsiteX1" y="connsiteY1"/>
              </a:cxn>
            </a:cxnLst>
            <a:rect l="l" t="t" r="r" b="b"/>
            <a:pathLst>
              <a:path w="457200" h="31376">
                <a:moveTo>
                  <a:pt x="0" y="0"/>
                </a:moveTo>
                <a:lnTo>
                  <a:pt x="457200" y="31376"/>
                </a:ln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4" name="Freeform 23"/>
          <p:cNvSpPr/>
          <p:nvPr/>
        </p:nvSpPr>
        <p:spPr>
          <a:xfrm>
            <a:off x="947738" y="2716213"/>
            <a:ext cx="266700" cy="3254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23" name="Freeform 22"/>
          <p:cNvSpPr/>
          <p:nvPr/>
        </p:nvSpPr>
        <p:spPr>
          <a:xfrm>
            <a:off x="6994525" y="1703388"/>
            <a:ext cx="1268413" cy="3495675"/>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415" h="4656887">
                <a:moveTo>
                  <a:pt x="1617320" y="0"/>
                </a:moveTo>
                <a:cubicBezTo>
                  <a:pt x="1479861" y="109071"/>
                  <a:pt x="1327024" y="236118"/>
                  <a:pt x="1294590" y="322730"/>
                </a:cubicBezTo>
                <a:cubicBezTo>
                  <a:pt x="1262156" y="409342"/>
                  <a:pt x="1363260" y="461449"/>
                  <a:pt x="1422714" y="519673"/>
                </a:cubicBezTo>
                <a:cubicBezTo>
                  <a:pt x="1482168" y="577897"/>
                  <a:pt x="1689415" y="595873"/>
                  <a:pt x="1651315" y="672073"/>
                </a:cubicBezTo>
                <a:cubicBezTo>
                  <a:pt x="1613215" y="748273"/>
                  <a:pt x="1322298" y="900626"/>
                  <a:pt x="1194114" y="976873"/>
                </a:cubicBezTo>
                <a:cubicBezTo>
                  <a:pt x="1065931" y="1053120"/>
                  <a:pt x="925233" y="1071236"/>
                  <a:pt x="882214" y="1129553"/>
                </a:cubicBezTo>
                <a:cubicBezTo>
                  <a:pt x="839195" y="1187870"/>
                  <a:pt x="971861" y="1192306"/>
                  <a:pt x="936002" y="1326777"/>
                </a:cubicBezTo>
                <a:cubicBezTo>
                  <a:pt x="900143" y="1461248"/>
                  <a:pt x="673037" y="1775012"/>
                  <a:pt x="667061" y="1936377"/>
                </a:cubicBezTo>
                <a:cubicBezTo>
                  <a:pt x="661085" y="2097742"/>
                  <a:pt x="927037" y="2169459"/>
                  <a:pt x="900143" y="2294965"/>
                </a:cubicBezTo>
                <a:cubicBezTo>
                  <a:pt x="873249" y="2420471"/>
                  <a:pt x="652119" y="2504141"/>
                  <a:pt x="505696" y="2689412"/>
                </a:cubicBezTo>
                <a:cubicBezTo>
                  <a:pt x="359273" y="2874683"/>
                  <a:pt x="43204" y="3129477"/>
                  <a:pt x="21602" y="3406589"/>
                </a:cubicBezTo>
                <a:cubicBezTo>
                  <a:pt x="0" y="3683701"/>
                  <a:pt x="317005" y="4143704"/>
                  <a:pt x="376086" y="4352087"/>
                </a:cubicBezTo>
                <a:cubicBezTo>
                  <a:pt x="444131" y="4509670"/>
                  <a:pt x="358468" y="4606881"/>
                  <a:pt x="376086" y="4656887"/>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105" name="Freeform 104"/>
          <p:cNvSpPr/>
          <p:nvPr/>
        </p:nvSpPr>
        <p:spPr>
          <a:xfrm>
            <a:off x="5721350" y="1820863"/>
            <a:ext cx="392113" cy="7127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271929 w 469153"/>
              <a:gd name="connsiteY0" fmla="*/ 289018 h 1093787"/>
              <a:gd name="connsiteX1" fmla="*/ 11953 w 469153"/>
              <a:gd name="connsiteY1" fmla="*/ 1072869 h 1093787"/>
              <a:gd name="connsiteX2" fmla="*/ 343647 w 469153"/>
              <a:gd name="connsiteY2" fmla="*/ 163512 h 1093787"/>
              <a:gd name="connsiteX3" fmla="*/ 469153 w 469153"/>
              <a:gd name="connsiteY3" fmla="*/ 91794 h 1093787"/>
              <a:gd name="connsiteX0" fmla="*/ 315257 w 512481"/>
              <a:gd name="connsiteY0" fmla="*/ 200118 h 1031267"/>
              <a:gd name="connsiteX1" fmla="*/ 55281 w 512481"/>
              <a:gd name="connsiteY1" fmla="*/ 983969 h 1031267"/>
              <a:gd name="connsiteX2" fmla="*/ 55282 w 512481"/>
              <a:gd name="connsiteY2" fmla="*/ 450569 h 1031267"/>
              <a:gd name="connsiteX3" fmla="*/ 386975 w 512481"/>
              <a:gd name="connsiteY3" fmla="*/ 74612 h 1031267"/>
              <a:gd name="connsiteX4" fmla="*/ 512481 w 512481"/>
              <a:gd name="connsiteY4" fmla="*/ 2894 h 1031267"/>
              <a:gd name="connsiteX0" fmla="*/ 315257 w 512481"/>
              <a:gd name="connsiteY0" fmla="*/ 197224 h 1028373"/>
              <a:gd name="connsiteX1" fmla="*/ 55281 w 512481"/>
              <a:gd name="connsiteY1" fmla="*/ 981075 h 1028373"/>
              <a:gd name="connsiteX2" fmla="*/ 55282 w 512481"/>
              <a:gd name="connsiteY2" fmla="*/ 447675 h 1028373"/>
              <a:gd name="connsiteX3" fmla="*/ 131482 w 512481"/>
              <a:gd name="connsiteY3" fmla="*/ 219075 h 1028373"/>
              <a:gd name="connsiteX4" fmla="*/ 386975 w 512481"/>
              <a:gd name="connsiteY4" fmla="*/ 71718 h 1028373"/>
              <a:gd name="connsiteX5" fmla="*/ 512481 w 512481"/>
              <a:gd name="connsiteY5" fmla="*/ 0 h 1028373"/>
              <a:gd name="connsiteX0" fmla="*/ 391457 w 588681"/>
              <a:gd name="connsiteY0" fmla="*/ 197224 h 1028373"/>
              <a:gd name="connsiteX1" fmla="*/ 131481 w 588681"/>
              <a:gd name="connsiteY1" fmla="*/ 981075 h 1028373"/>
              <a:gd name="connsiteX2" fmla="*/ 55282 w 588681"/>
              <a:gd name="connsiteY2" fmla="*/ 447675 h 1028373"/>
              <a:gd name="connsiteX3" fmla="*/ 207682 w 588681"/>
              <a:gd name="connsiteY3" fmla="*/ 219075 h 1028373"/>
              <a:gd name="connsiteX4" fmla="*/ 463175 w 588681"/>
              <a:gd name="connsiteY4" fmla="*/ 71718 h 1028373"/>
              <a:gd name="connsiteX5" fmla="*/ 588681 w 588681"/>
              <a:gd name="connsiteY5" fmla="*/ 0 h 1028373"/>
              <a:gd name="connsiteX0" fmla="*/ 131481 w 588681"/>
              <a:gd name="connsiteY0" fmla="*/ 981075 h 1028373"/>
              <a:gd name="connsiteX1" fmla="*/ 55282 w 588681"/>
              <a:gd name="connsiteY1" fmla="*/ 447675 h 1028373"/>
              <a:gd name="connsiteX2" fmla="*/ 207682 w 588681"/>
              <a:gd name="connsiteY2" fmla="*/ 219075 h 1028373"/>
              <a:gd name="connsiteX3" fmla="*/ 463175 w 588681"/>
              <a:gd name="connsiteY3" fmla="*/ 71718 h 1028373"/>
              <a:gd name="connsiteX4" fmla="*/ 588681 w 588681"/>
              <a:gd name="connsiteY4" fmla="*/ 0 h 1028373"/>
              <a:gd name="connsiteX0" fmla="*/ 121956 w 579156"/>
              <a:gd name="connsiteY0" fmla="*/ 981075 h 1028373"/>
              <a:gd name="connsiteX1" fmla="*/ 55282 w 579156"/>
              <a:gd name="connsiteY1" fmla="*/ 590550 h 1028373"/>
              <a:gd name="connsiteX2" fmla="*/ 198157 w 579156"/>
              <a:gd name="connsiteY2" fmla="*/ 219075 h 1028373"/>
              <a:gd name="connsiteX3" fmla="*/ 453650 w 579156"/>
              <a:gd name="connsiteY3" fmla="*/ 71718 h 1028373"/>
              <a:gd name="connsiteX4" fmla="*/ 579156 w 579156"/>
              <a:gd name="connsiteY4" fmla="*/ 0 h 1028373"/>
              <a:gd name="connsiteX0" fmla="*/ 104961 w 562161"/>
              <a:gd name="connsiteY0" fmla="*/ 981075 h 1028373"/>
              <a:gd name="connsiteX1" fmla="*/ 38287 w 562161"/>
              <a:gd name="connsiteY1" fmla="*/ 590550 h 1028373"/>
              <a:gd name="connsiteX2" fmla="*/ 181162 w 562161"/>
              <a:gd name="connsiteY2" fmla="*/ 219075 h 1028373"/>
              <a:gd name="connsiteX3" fmla="*/ 436655 w 562161"/>
              <a:gd name="connsiteY3" fmla="*/ 71718 h 1028373"/>
              <a:gd name="connsiteX4" fmla="*/ 562161 w 562161"/>
              <a:gd name="connsiteY4" fmla="*/ 0 h 1028373"/>
              <a:gd name="connsiteX0" fmla="*/ 97895 w 555095"/>
              <a:gd name="connsiteY0" fmla="*/ 981075 h 1028373"/>
              <a:gd name="connsiteX1" fmla="*/ 31221 w 555095"/>
              <a:gd name="connsiteY1" fmla="*/ 590550 h 1028373"/>
              <a:gd name="connsiteX2" fmla="*/ 174096 w 555095"/>
              <a:gd name="connsiteY2" fmla="*/ 219075 h 1028373"/>
              <a:gd name="connsiteX3" fmla="*/ 429589 w 555095"/>
              <a:gd name="connsiteY3" fmla="*/ 71718 h 1028373"/>
              <a:gd name="connsiteX4" fmla="*/ 555095 w 555095"/>
              <a:gd name="connsiteY4" fmla="*/ 0 h 1028373"/>
              <a:gd name="connsiteX0" fmla="*/ 68261 w 525461"/>
              <a:gd name="connsiteY0" fmla="*/ 981075 h 1028373"/>
              <a:gd name="connsiteX1" fmla="*/ 1587 w 525461"/>
              <a:gd name="connsiteY1" fmla="*/ 590550 h 1028373"/>
              <a:gd name="connsiteX2" fmla="*/ 77786 w 525461"/>
              <a:gd name="connsiteY2" fmla="*/ 285750 h 1028373"/>
              <a:gd name="connsiteX3" fmla="*/ 399955 w 525461"/>
              <a:gd name="connsiteY3" fmla="*/ 71718 h 1028373"/>
              <a:gd name="connsiteX4" fmla="*/ 525461 w 525461"/>
              <a:gd name="connsiteY4" fmla="*/ 0 h 1028373"/>
              <a:gd name="connsiteX0" fmla="*/ 75639 w 532839"/>
              <a:gd name="connsiteY0" fmla="*/ 981075 h 1000781"/>
              <a:gd name="connsiteX1" fmla="*/ 31376 w 532839"/>
              <a:gd name="connsiteY1" fmla="*/ 935693 h 1000781"/>
              <a:gd name="connsiteX2" fmla="*/ 8965 w 532839"/>
              <a:gd name="connsiteY2" fmla="*/ 590550 h 1000781"/>
              <a:gd name="connsiteX3" fmla="*/ 85164 w 532839"/>
              <a:gd name="connsiteY3" fmla="*/ 285750 h 1000781"/>
              <a:gd name="connsiteX4" fmla="*/ 407333 w 532839"/>
              <a:gd name="connsiteY4" fmla="*/ 71718 h 1000781"/>
              <a:gd name="connsiteX5" fmla="*/ 532839 w 532839"/>
              <a:gd name="connsiteY5" fmla="*/ 0 h 1000781"/>
              <a:gd name="connsiteX0" fmla="*/ 31376 w 532839"/>
              <a:gd name="connsiteY0" fmla="*/ 935693 h 935693"/>
              <a:gd name="connsiteX1" fmla="*/ 8965 w 532839"/>
              <a:gd name="connsiteY1" fmla="*/ 590550 h 935693"/>
              <a:gd name="connsiteX2" fmla="*/ 85164 w 532839"/>
              <a:gd name="connsiteY2" fmla="*/ 285750 h 935693"/>
              <a:gd name="connsiteX3" fmla="*/ 407333 w 532839"/>
              <a:gd name="connsiteY3" fmla="*/ 71718 h 935693"/>
              <a:gd name="connsiteX4" fmla="*/ 532839 w 532839"/>
              <a:gd name="connsiteY4" fmla="*/ 0 h 935693"/>
              <a:gd name="connsiteX0" fmla="*/ 31376 w 532839"/>
              <a:gd name="connsiteY0" fmla="*/ 1011893 h 1011893"/>
              <a:gd name="connsiteX1" fmla="*/ 8965 w 532839"/>
              <a:gd name="connsiteY1" fmla="*/ 590550 h 1011893"/>
              <a:gd name="connsiteX2" fmla="*/ 85164 w 532839"/>
              <a:gd name="connsiteY2" fmla="*/ 285750 h 1011893"/>
              <a:gd name="connsiteX3" fmla="*/ 407333 w 532839"/>
              <a:gd name="connsiteY3" fmla="*/ 71718 h 1011893"/>
              <a:gd name="connsiteX4" fmla="*/ 532839 w 532839"/>
              <a:gd name="connsiteY4" fmla="*/ 0 h 1011893"/>
              <a:gd name="connsiteX0" fmla="*/ 31376 w 407333"/>
              <a:gd name="connsiteY0" fmla="*/ 940175 h 940175"/>
              <a:gd name="connsiteX1" fmla="*/ 8965 w 407333"/>
              <a:gd name="connsiteY1" fmla="*/ 518832 h 940175"/>
              <a:gd name="connsiteX2" fmla="*/ 85164 w 407333"/>
              <a:gd name="connsiteY2" fmla="*/ 214032 h 940175"/>
              <a:gd name="connsiteX3" fmla="*/ 407333 w 407333"/>
              <a:gd name="connsiteY3" fmla="*/ 0 h 940175"/>
              <a:gd name="connsiteX0" fmla="*/ 31376 w 518522"/>
              <a:gd name="connsiteY0" fmla="*/ 972672 h 972672"/>
              <a:gd name="connsiteX1" fmla="*/ 8965 w 518522"/>
              <a:gd name="connsiteY1" fmla="*/ 551329 h 972672"/>
              <a:gd name="connsiteX2" fmla="*/ 85164 w 518522"/>
              <a:gd name="connsiteY2" fmla="*/ 246529 h 972672"/>
              <a:gd name="connsiteX3" fmla="*/ 518522 w 518522"/>
              <a:gd name="connsiteY3" fmla="*/ 0 h 972672"/>
              <a:gd name="connsiteX0" fmla="*/ 31376 w 85164"/>
              <a:gd name="connsiteY0" fmla="*/ 726143 h 726143"/>
              <a:gd name="connsiteX1" fmla="*/ 8965 w 85164"/>
              <a:gd name="connsiteY1" fmla="*/ 304800 h 726143"/>
              <a:gd name="connsiteX2" fmla="*/ 85164 w 85164"/>
              <a:gd name="connsiteY2" fmla="*/ 0 h 726143"/>
              <a:gd name="connsiteX0" fmla="*/ 94076 w 524065"/>
              <a:gd name="connsiteY0" fmla="*/ 948857 h 948857"/>
              <a:gd name="connsiteX1" fmla="*/ 71665 w 524065"/>
              <a:gd name="connsiteY1" fmla="*/ 527514 h 948857"/>
              <a:gd name="connsiteX2" fmla="*/ 524065 w 524065"/>
              <a:gd name="connsiteY2" fmla="*/ 0 h 948857"/>
              <a:gd name="connsiteX0" fmla="*/ 94076 w 524065"/>
              <a:gd name="connsiteY0" fmla="*/ 948857 h 948857"/>
              <a:gd name="connsiteX1" fmla="*/ 71665 w 524065"/>
              <a:gd name="connsiteY1" fmla="*/ 527514 h 948857"/>
              <a:gd name="connsiteX2" fmla="*/ 143065 w 524065"/>
              <a:gd name="connsiteY2" fmla="*/ 228600 h 948857"/>
              <a:gd name="connsiteX3" fmla="*/ 524065 w 524065"/>
              <a:gd name="connsiteY3" fmla="*/ 0 h 948857"/>
            </a:gdLst>
            <a:ahLst/>
            <a:cxnLst>
              <a:cxn ang="0">
                <a:pos x="connsiteX0" y="connsiteY0"/>
              </a:cxn>
              <a:cxn ang="0">
                <a:pos x="connsiteX1" y="connsiteY1"/>
              </a:cxn>
              <a:cxn ang="0">
                <a:pos x="connsiteX2" y="connsiteY2"/>
              </a:cxn>
              <a:cxn ang="0">
                <a:pos x="connsiteX3" y="connsiteY3"/>
              </a:cxn>
            </a:cxnLst>
            <a:rect l="l" t="t" r="r" b="b"/>
            <a:pathLst>
              <a:path w="524065" h="948857">
                <a:moveTo>
                  <a:pt x="94076" y="948857"/>
                </a:moveTo>
                <a:cubicBezTo>
                  <a:pt x="82964" y="883770"/>
                  <a:pt x="0" y="685657"/>
                  <a:pt x="71665" y="527514"/>
                </a:cubicBezTo>
                <a:cubicBezTo>
                  <a:pt x="99938" y="412234"/>
                  <a:pt x="67665" y="316519"/>
                  <a:pt x="143065" y="228600"/>
                </a:cubicBezTo>
                <a:cubicBezTo>
                  <a:pt x="218465" y="140681"/>
                  <a:pt x="480673" y="42863"/>
                  <a:pt x="524065" y="0"/>
                </a:cubicBezTo>
              </a:path>
            </a:pathLst>
          </a:custGeom>
          <a:ln w="76200" cap="rnd">
            <a:solidFill>
              <a:srgbClr val="00CC00"/>
            </a:solidFill>
            <a:round/>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9" name="Freeform 28"/>
          <p:cNvSpPr/>
          <p:nvPr/>
        </p:nvSpPr>
        <p:spPr>
          <a:xfrm>
            <a:off x="5581650" y="3367088"/>
            <a:ext cx="285750" cy="1306512"/>
          </a:xfrm>
          <a:custGeom>
            <a:avLst/>
            <a:gdLst>
              <a:gd name="connsiteX0" fmla="*/ 502024 w 513977"/>
              <a:gd name="connsiteY0" fmla="*/ 1658470 h 1658470"/>
              <a:gd name="connsiteX1" fmla="*/ 502024 w 513977"/>
              <a:gd name="connsiteY1" fmla="*/ 1048870 h 1658470"/>
              <a:gd name="connsiteX2" fmla="*/ 466165 w 513977"/>
              <a:gd name="connsiteY2" fmla="*/ 331693 h 1658470"/>
              <a:gd name="connsiteX3" fmla="*/ 215153 w 513977"/>
              <a:gd name="connsiteY3" fmla="*/ 44823 h 1658470"/>
              <a:gd name="connsiteX4" fmla="*/ 0 w 513977"/>
              <a:gd name="connsiteY4" fmla="*/ 62752 h 1658470"/>
              <a:gd name="connsiteX0" fmla="*/ 502024 w 508000"/>
              <a:gd name="connsiteY0" fmla="*/ 1627094 h 1627094"/>
              <a:gd name="connsiteX1" fmla="*/ 502024 w 508000"/>
              <a:gd name="connsiteY1" fmla="*/ 1017494 h 1627094"/>
              <a:gd name="connsiteX2" fmla="*/ 466165 w 508000"/>
              <a:gd name="connsiteY2" fmla="*/ 300317 h 1627094"/>
              <a:gd name="connsiteX3" fmla="*/ 307415 w 508000"/>
              <a:gd name="connsiteY3" fmla="*/ 62472 h 1627094"/>
              <a:gd name="connsiteX4" fmla="*/ 0 w 508000"/>
              <a:gd name="connsiteY4" fmla="*/ 31376 h 1627094"/>
              <a:gd name="connsiteX0" fmla="*/ 502024 w 505012"/>
              <a:gd name="connsiteY0" fmla="*/ 1627094 h 1627094"/>
              <a:gd name="connsiteX1" fmla="*/ 231215 w 505012"/>
              <a:gd name="connsiteY1" fmla="*/ 976872 h 1627094"/>
              <a:gd name="connsiteX2" fmla="*/ 466165 w 505012"/>
              <a:gd name="connsiteY2" fmla="*/ 300317 h 1627094"/>
              <a:gd name="connsiteX3" fmla="*/ 307415 w 505012"/>
              <a:gd name="connsiteY3" fmla="*/ 62472 h 1627094"/>
              <a:gd name="connsiteX4" fmla="*/ 0 w 505012"/>
              <a:gd name="connsiteY4" fmla="*/ 31376 h 1627094"/>
              <a:gd name="connsiteX0" fmla="*/ 502024 w 505012"/>
              <a:gd name="connsiteY0" fmla="*/ 1627094 h 1627094"/>
              <a:gd name="connsiteX1" fmla="*/ 231215 w 505012"/>
              <a:gd name="connsiteY1" fmla="*/ 976872 h 1627094"/>
              <a:gd name="connsiteX2" fmla="*/ 383615 w 505012"/>
              <a:gd name="connsiteY2" fmla="*/ 291072 h 1627094"/>
              <a:gd name="connsiteX3" fmla="*/ 307415 w 505012"/>
              <a:gd name="connsiteY3" fmla="*/ 62472 h 1627094"/>
              <a:gd name="connsiteX4" fmla="*/ 0 w 505012"/>
              <a:gd name="connsiteY4" fmla="*/ 31376 h 1627094"/>
              <a:gd name="connsiteX0" fmla="*/ 459815 w 462803"/>
              <a:gd name="connsiteY0" fmla="*/ 1662672 h 1662672"/>
              <a:gd name="connsiteX1" fmla="*/ 231215 w 462803"/>
              <a:gd name="connsiteY1" fmla="*/ 976872 h 1662672"/>
              <a:gd name="connsiteX2" fmla="*/ 383615 w 462803"/>
              <a:gd name="connsiteY2" fmla="*/ 291072 h 1662672"/>
              <a:gd name="connsiteX3" fmla="*/ 307415 w 462803"/>
              <a:gd name="connsiteY3" fmla="*/ 62472 h 1662672"/>
              <a:gd name="connsiteX4" fmla="*/ 0 w 462803"/>
              <a:gd name="connsiteY4" fmla="*/ 31376 h 1662672"/>
              <a:gd name="connsiteX0" fmla="*/ 459815 w 462803"/>
              <a:gd name="connsiteY0" fmla="*/ 1662672 h 1662672"/>
              <a:gd name="connsiteX1" fmla="*/ 231215 w 462803"/>
              <a:gd name="connsiteY1" fmla="*/ 976872 h 1662672"/>
              <a:gd name="connsiteX2" fmla="*/ 307416 w 462803"/>
              <a:gd name="connsiteY2" fmla="*/ 291072 h 1662672"/>
              <a:gd name="connsiteX3" fmla="*/ 307415 w 462803"/>
              <a:gd name="connsiteY3" fmla="*/ 62472 h 1662672"/>
              <a:gd name="connsiteX4" fmla="*/ 0 w 462803"/>
              <a:gd name="connsiteY4" fmla="*/ 31376 h 1662672"/>
              <a:gd name="connsiteX0" fmla="*/ 457199 w 460187"/>
              <a:gd name="connsiteY0" fmla="*/ 1625600 h 1625600"/>
              <a:gd name="connsiteX1" fmla="*/ 228599 w 460187"/>
              <a:gd name="connsiteY1" fmla="*/ 939800 h 1625600"/>
              <a:gd name="connsiteX2" fmla="*/ 304800 w 460187"/>
              <a:gd name="connsiteY2" fmla="*/ 254000 h 1625600"/>
              <a:gd name="connsiteX3" fmla="*/ 304799 w 460187"/>
              <a:gd name="connsiteY3" fmla="*/ 25400 h 1625600"/>
              <a:gd name="connsiteX4" fmla="*/ 0 w 460187"/>
              <a:gd name="connsiteY4" fmla="*/ 101600 h 1625600"/>
              <a:gd name="connsiteX0" fmla="*/ 457199 w 460187"/>
              <a:gd name="connsiteY0" fmla="*/ 1524000 h 1524000"/>
              <a:gd name="connsiteX1" fmla="*/ 228599 w 460187"/>
              <a:gd name="connsiteY1" fmla="*/ 838200 h 1524000"/>
              <a:gd name="connsiteX2" fmla="*/ 304800 w 460187"/>
              <a:gd name="connsiteY2" fmla="*/ 152400 h 1524000"/>
              <a:gd name="connsiteX3" fmla="*/ 0 w 460187"/>
              <a:gd name="connsiteY3" fmla="*/ 0 h 1524000"/>
              <a:gd name="connsiteX0" fmla="*/ 457199 w 460187"/>
              <a:gd name="connsiteY0" fmla="*/ 1587500 h 1587500"/>
              <a:gd name="connsiteX1" fmla="*/ 228599 w 460187"/>
              <a:gd name="connsiteY1" fmla="*/ 901700 h 1587500"/>
              <a:gd name="connsiteX2" fmla="*/ 304800 w 460187"/>
              <a:gd name="connsiteY2" fmla="*/ 139700 h 1587500"/>
              <a:gd name="connsiteX3" fmla="*/ 0 w 460187"/>
              <a:gd name="connsiteY3" fmla="*/ 63500 h 1587500"/>
              <a:gd name="connsiteX0" fmla="*/ 457199 w 495300"/>
              <a:gd name="connsiteY0" fmla="*/ 1587500 h 1778000"/>
              <a:gd name="connsiteX1" fmla="*/ 457200 w 495300"/>
              <a:gd name="connsiteY1" fmla="*/ 1663700 h 1778000"/>
              <a:gd name="connsiteX2" fmla="*/ 228599 w 495300"/>
              <a:gd name="connsiteY2" fmla="*/ 901700 h 1778000"/>
              <a:gd name="connsiteX3" fmla="*/ 304800 w 495300"/>
              <a:gd name="connsiteY3" fmla="*/ 139700 h 1778000"/>
              <a:gd name="connsiteX4" fmla="*/ 0 w 495300"/>
              <a:gd name="connsiteY4" fmla="*/ 63500 h 1778000"/>
              <a:gd name="connsiteX0" fmla="*/ 457199 w 495299"/>
              <a:gd name="connsiteY0" fmla="*/ 1587500 h 1854200"/>
              <a:gd name="connsiteX1" fmla="*/ 457199 w 495299"/>
              <a:gd name="connsiteY1" fmla="*/ 1739900 h 1854200"/>
              <a:gd name="connsiteX2" fmla="*/ 228599 w 495299"/>
              <a:gd name="connsiteY2" fmla="*/ 901700 h 1854200"/>
              <a:gd name="connsiteX3" fmla="*/ 304800 w 495299"/>
              <a:gd name="connsiteY3" fmla="*/ 139700 h 1854200"/>
              <a:gd name="connsiteX4" fmla="*/ 0 w 495299"/>
              <a:gd name="connsiteY4" fmla="*/ 63500 h 18542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380999 w 380999"/>
              <a:gd name="connsiteY0" fmla="*/ 1739900 h 1739900"/>
              <a:gd name="connsiteX1" fmla="*/ 152399 w 380999"/>
              <a:gd name="connsiteY1" fmla="*/ 901700 h 1739900"/>
              <a:gd name="connsiteX2" fmla="*/ 228600 w 380999"/>
              <a:gd name="connsiteY2" fmla="*/ 139700 h 1739900"/>
              <a:gd name="connsiteX3" fmla="*/ 0 w 380999"/>
              <a:gd name="connsiteY3" fmla="*/ 63500 h 1739900"/>
              <a:gd name="connsiteX0" fmla="*/ 457199 w 457199"/>
              <a:gd name="connsiteY0" fmla="*/ 1739900 h 1739900"/>
              <a:gd name="connsiteX1" fmla="*/ 228599 w 457199"/>
              <a:gd name="connsiteY1" fmla="*/ 901700 h 1739900"/>
              <a:gd name="connsiteX2" fmla="*/ 304800 w 457199"/>
              <a:gd name="connsiteY2" fmla="*/ 139700 h 1739900"/>
              <a:gd name="connsiteX3" fmla="*/ 0 w 457199"/>
              <a:gd name="connsiteY3" fmla="*/ 63500 h 1739900"/>
              <a:gd name="connsiteX0" fmla="*/ 457200 w 457200"/>
              <a:gd name="connsiteY0" fmla="*/ 1816100 h 1816100"/>
              <a:gd name="connsiteX1" fmla="*/ 228599 w 457200"/>
              <a:gd name="connsiteY1" fmla="*/ 901700 h 1816100"/>
              <a:gd name="connsiteX2" fmla="*/ 304800 w 457200"/>
              <a:gd name="connsiteY2" fmla="*/ 139700 h 1816100"/>
              <a:gd name="connsiteX3" fmla="*/ 0 w 457200"/>
              <a:gd name="connsiteY3" fmla="*/ 63500 h 1816100"/>
              <a:gd name="connsiteX0" fmla="*/ 381001 w 381001"/>
              <a:gd name="connsiteY0" fmla="*/ 1816100 h 1816100"/>
              <a:gd name="connsiteX1" fmla="*/ 152400 w 381001"/>
              <a:gd name="connsiteY1" fmla="*/ 901700 h 1816100"/>
              <a:gd name="connsiteX2" fmla="*/ 228601 w 381001"/>
              <a:gd name="connsiteY2" fmla="*/ 139700 h 1816100"/>
              <a:gd name="connsiteX3" fmla="*/ 0 w 381001"/>
              <a:gd name="connsiteY3" fmla="*/ 63500 h 1816100"/>
              <a:gd name="connsiteX0" fmla="*/ 381000 w 381000"/>
              <a:gd name="connsiteY0" fmla="*/ 1739900 h 1739900"/>
              <a:gd name="connsiteX1" fmla="*/ 152400 w 381000"/>
              <a:gd name="connsiteY1" fmla="*/ 901700 h 1739900"/>
              <a:gd name="connsiteX2" fmla="*/ 228601 w 381000"/>
              <a:gd name="connsiteY2" fmla="*/ 139700 h 1739900"/>
              <a:gd name="connsiteX3" fmla="*/ 0 w 381000"/>
              <a:gd name="connsiteY3" fmla="*/ 63500 h 1739900"/>
            </a:gdLst>
            <a:ahLst/>
            <a:cxnLst>
              <a:cxn ang="0">
                <a:pos x="connsiteX0" y="connsiteY0"/>
              </a:cxn>
              <a:cxn ang="0">
                <a:pos x="connsiteX1" y="connsiteY1"/>
              </a:cxn>
              <a:cxn ang="0">
                <a:pos x="connsiteX2" y="connsiteY2"/>
              </a:cxn>
              <a:cxn ang="0">
                <a:pos x="connsiteX3" y="connsiteY3"/>
              </a:cxn>
            </a:cxnLst>
            <a:rect l="l" t="t" r="r" b="b"/>
            <a:pathLst>
              <a:path w="381000" h="1739900">
                <a:moveTo>
                  <a:pt x="381000" y="1739900"/>
                </a:moveTo>
                <a:cubicBezTo>
                  <a:pt x="342900" y="1625600"/>
                  <a:pt x="177800" y="1168400"/>
                  <a:pt x="152400" y="901700"/>
                </a:cubicBezTo>
                <a:cubicBezTo>
                  <a:pt x="127000" y="635000"/>
                  <a:pt x="254001" y="279400"/>
                  <a:pt x="228601" y="139700"/>
                </a:cubicBezTo>
                <a:cubicBezTo>
                  <a:pt x="203201" y="0"/>
                  <a:pt x="63500" y="95250"/>
                  <a:pt x="0" y="63500"/>
                </a:cubicBezTo>
              </a:path>
            </a:pathLst>
          </a:custGeom>
          <a:solidFill>
            <a:schemeClr val="accent2"/>
          </a:solidFill>
          <a:ln w="76200" cap="rnd">
            <a:solidFill>
              <a:srgbClr val="0000FF"/>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30" name="Freeform 29"/>
          <p:cNvSpPr/>
          <p:nvPr/>
        </p:nvSpPr>
        <p:spPr>
          <a:xfrm>
            <a:off x="5767388" y="4062413"/>
            <a:ext cx="149225" cy="147637"/>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26" name="Freeform 25"/>
          <p:cNvSpPr/>
          <p:nvPr/>
        </p:nvSpPr>
        <p:spPr>
          <a:xfrm>
            <a:off x="4505325" y="4645025"/>
            <a:ext cx="2038350" cy="628650"/>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254" h="838201">
                <a:moveTo>
                  <a:pt x="46255" y="838201"/>
                </a:moveTo>
                <a:cubicBezTo>
                  <a:pt x="49555" y="755768"/>
                  <a:pt x="0" y="579928"/>
                  <a:pt x="66053" y="496000"/>
                </a:cubicBezTo>
                <a:cubicBezTo>
                  <a:pt x="132106" y="412072"/>
                  <a:pt x="334995" y="391411"/>
                  <a:pt x="442571" y="334635"/>
                </a:cubicBezTo>
                <a:cubicBezTo>
                  <a:pt x="550147" y="277859"/>
                  <a:pt x="586006" y="155341"/>
                  <a:pt x="711512" y="155341"/>
                </a:cubicBezTo>
                <a:cubicBezTo>
                  <a:pt x="837018" y="155341"/>
                  <a:pt x="1052482" y="310776"/>
                  <a:pt x="1195606" y="334635"/>
                </a:cubicBezTo>
                <a:cubicBezTo>
                  <a:pt x="1338730" y="358494"/>
                  <a:pt x="1482414" y="341568"/>
                  <a:pt x="1570255" y="298496"/>
                </a:cubicBezTo>
                <a:cubicBezTo>
                  <a:pt x="1658096" y="255424"/>
                  <a:pt x="1621054" y="125949"/>
                  <a:pt x="1722654" y="76200"/>
                </a:cubicBezTo>
                <a:cubicBezTo>
                  <a:pt x="1824254" y="26451"/>
                  <a:pt x="2040154" y="0"/>
                  <a:pt x="2179854" y="0"/>
                </a:cubicBezTo>
                <a:cubicBezTo>
                  <a:pt x="2319554" y="0"/>
                  <a:pt x="2471954" y="38100"/>
                  <a:pt x="2560854" y="76200"/>
                </a:cubicBezTo>
                <a:cubicBezTo>
                  <a:pt x="2649754" y="114300"/>
                  <a:pt x="2684430" y="212958"/>
                  <a:pt x="2713254" y="228600"/>
                </a:cubicBezTo>
              </a:path>
            </a:pathLst>
          </a:custGeom>
          <a:ln w="76200" cap="rnd">
            <a:solidFill>
              <a:srgbClr val="00CC00"/>
            </a:solidFill>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59" name="Freeform 58"/>
          <p:cNvSpPr/>
          <p:nvPr/>
        </p:nvSpPr>
        <p:spPr>
          <a:xfrm>
            <a:off x="5051425" y="3962400"/>
            <a:ext cx="2263775" cy="1500188"/>
          </a:xfrm>
          <a:custGeom>
            <a:avLst/>
            <a:gdLst>
              <a:gd name="connsiteX0" fmla="*/ 62752 w 3116729"/>
              <a:gd name="connsiteY0" fmla="*/ 1105647 h 1105647"/>
              <a:gd name="connsiteX1" fmla="*/ 26894 w 3116729"/>
              <a:gd name="connsiteY1" fmla="*/ 872565 h 1105647"/>
              <a:gd name="connsiteX2" fmla="*/ 224117 w 3116729"/>
              <a:gd name="connsiteY2" fmla="*/ 585694 h 1105647"/>
              <a:gd name="connsiteX3" fmla="*/ 600635 w 3116729"/>
              <a:gd name="connsiteY3" fmla="*/ 424329 h 1105647"/>
              <a:gd name="connsiteX4" fmla="*/ 869576 w 3116729"/>
              <a:gd name="connsiteY4" fmla="*/ 245035 h 1105647"/>
              <a:gd name="connsiteX5" fmla="*/ 1353670 w 3116729"/>
              <a:gd name="connsiteY5" fmla="*/ 424329 h 1105647"/>
              <a:gd name="connsiteX6" fmla="*/ 1712258 w 3116729"/>
              <a:gd name="connsiteY6" fmla="*/ 388471 h 1105647"/>
              <a:gd name="connsiteX7" fmla="*/ 1676399 w 3116729"/>
              <a:gd name="connsiteY7" fmla="*/ 83671 h 1105647"/>
              <a:gd name="connsiteX8" fmla="*/ 2357717 w 3116729"/>
              <a:gd name="connsiteY8" fmla="*/ 47812 h 1105647"/>
              <a:gd name="connsiteX9" fmla="*/ 2519082 w 3116729"/>
              <a:gd name="connsiteY9" fmla="*/ 137459 h 1105647"/>
              <a:gd name="connsiteX10" fmla="*/ 2698376 w 3116729"/>
              <a:gd name="connsiteY10" fmla="*/ 29882 h 1105647"/>
              <a:gd name="connsiteX11" fmla="*/ 3056964 w 3116729"/>
              <a:gd name="connsiteY11" fmla="*/ 316753 h 1105647"/>
              <a:gd name="connsiteX12" fmla="*/ 3056964 w 3116729"/>
              <a:gd name="connsiteY12" fmla="*/ 639482 h 1105647"/>
              <a:gd name="connsiteX0" fmla="*/ 62752 w 3129802"/>
              <a:gd name="connsiteY0" fmla="*/ 1105647 h 1105647"/>
              <a:gd name="connsiteX1" fmla="*/ 26894 w 3129802"/>
              <a:gd name="connsiteY1" fmla="*/ 872565 h 1105647"/>
              <a:gd name="connsiteX2" fmla="*/ 224117 w 3129802"/>
              <a:gd name="connsiteY2" fmla="*/ 585694 h 1105647"/>
              <a:gd name="connsiteX3" fmla="*/ 600635 w 3129802"/>
              <a:gd name="connsiteY3" fmla="*/ 424329 h 1105647"/>
              <a:gd name="connsiteX4" fmla="*/ 869576 w 3129802"/>
              <a:gd name="connsiteY4" fmla="*/ 245035 h 1105647"/>
              <a:gd name="connsiteX5" fmla="*/ 1353670 w 3129802"/>
              <a:gd name="connsiteY5" fmla="*/ 424329 h 1105647"/>
              <a:gd name="connsiteX6" fmla="*/ 1712258 w 3129802"/>
              <a:gd name="connsiteY6" fmla="*/ 388471 h 1105647"/>
              <a:gd name="connsiteX7" fmla="*/ 1676399 w 3129802"/>
              <a:gd name="connsiteY7" fmla="*/ 83671 h 1105647"/>
              <a:gd name="connsiteX8" fmla="*/ 2357717 w 3129802"/>
              <a:gd name="connsiteY8" fmla="*/ 47812 h 1105647"/>
              <a:gd name="connsiteX9" fmla="*/ 2519082 w 3129802"/>
              <a:gd name="connsiteY9" fmla="*/ 137459 h 1105647"/>
              <a:gd name="connsiteX10" fmla="*/ 2698376 w 3129802"/>
              <a:gd name="connsiteY10" fmla="*/ 29882 h 1105647"/>
              <a:gd name="connsiteX11" fmla="*/ 3056964 w 3129802"/>
              <a:gd name="connsiteY11" fmla="*/ 316753 h 1105647"/>
              <a:gd name="connsiteX12" fmla="*/ 3099920 w 3129802"/>
              <a:gd name="connsiteY12" fmla="*/ 616790 h 1105647"/>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12258 w 3129802"/>
              <a:gd name="connsiteY6" fmla="*/ 374977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676399 w 3129802"/>
              <a:gd name="connsiteY7" fmla="*/ 70177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5759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62752 w 3129802"/>
              <a:gd name="connsiteY0" fmla="*/ 1092153 h 1092153"/>
              <a:gd name="connsiteX1" fmla="*/ 26894 w 3129802"/>
              <a:gd name="connsiteY1" fmla="*/ 859071 h 1092153"/>
              <a:gd name="connsiteX2" fmla="*/ 224117 w 3129802"/>
              <a:gd name="connsiteY2" fmla="*/ 572200 h 1092153"/>
              <a:gd name="connsiteX3" fmla="*/ 600635 w 3129802"/>
              <a:gd name="connsiteY3" fmla="*/ 410835 h 1092153"/>
              <a:gd name="connsiteX4" fmla="*/ 869576 w 3129802"/>
              <a:gd name="connsiteY4" fmla="*/ 231541 h 1092153"/>
              <a:gd name="connsiteX5" fmla="*/ 1353670 w 3129802"/>
              <a:gd name="connsiteY5" fmla="*/ 410835 h 1092153"/>
              <a:gd name="connsiteX6" fmla="*/ 1728319 w 3129802"/>
              <a:gd name="connsiteY6" fmla="*/ 374696 h 1092153"/>
              <a:gd name="connsiteX7" fmla="*/ 1728319 w 3129802"/>
              <a:gd name="connsiteY7" fmla="*/ 146096 h 1092153"/>
              <a:gd name="connsiteX8" fmla="*/ 2357717 w 3129802"/>
              <a:gd name="connsiteY8" fmla="*/ 34318 h 1092153"/>
              <a:gd name="connsiteX9" fmla="*/ 2519082 w 3129802"/>
              <a:gd name="connsiteY9" fmla="*/ 123965 h 1092153"/>
              <a:gd name="connsiteX10" fmla="*/ 2698376 w 3129802"/>
              <a:gd name="connsiteY10" fmla="*/ 16388 h 1092153"/>
              <a:gd name="connsiteX11" fmla="*/ 3023719 w 3129802"/>
              <a:gd name="connsiteY11" fmla="*/ 222296 h 1092153"/>
              <a:gd name="connsiteX12" fmla="*/ 3099920 w 3129802"/>
              <a:gd name="connsiteY12" fmla="*/ 603296 h 1092153"/>
              <a:gd name="connsiteX0" fmla="*/ 180725 w 3106208"/>
              <a:gd name="connsiteY0" fmla="*/ 1066800 h 1066800"/>
              <a:gd name="connsiteX1" fmla="*/ 3300 w 3106208"/>
              <a:gd name="connsiteY1" fmla="*/ 859071 h 1066800"/>
              <a:gd name="connsiteX2" fmla="*/ 200523 w 3106208"/>
              <a:gd name="connsiteY2" fmla="*/ 572200 h 1066800"/>
              <a:gd name="connsiteX3" fmla="*/ 577041 w 3106208"/>
              <a:gd name="connsiteY3" fmla="*/ 410835 h 1066800"/>
              <a:gd name="connsiteX4" fmla="*/ 845982 w 3106208"/>
              <a:gd name="connsiteY4" fmla="*/ 231541 h 1066800"/>
              <a:gd name="connsiteX5" fmla="*/ 1330076 w 3106208"/>
              <a:gd name="connsiteY5" fmla="*/ 410835 h 1066800"/>
              <a:gd name="connsiteX6" fmla="*/ 1704725 w 3106208"/>
              <a:gd name="connsiteY6" fmla="*/ 374696 h 1066800"/>
              <a:gd name="connsiteX7" fmla="*/ 1704725 w 3106208"/>
              <a:gd name="connsiteY7" fmla="*/ 146096 h 1066800"/>
              <a:gd name="connsiteX8" fmla="*/ 2334123 w 3106208"/>
              <a:gd name="connsiteY8" fmla="*/ 34318 h 1066800"/>
              <a:gd name="connsiteX9" fmla="*/ 2495488 w 3106208"/>
              <a:gd name="connsiteY9" fmla="*/ 123965 h 1066800"/>
              <a:gd name="connsiteX10" fmla="*/ 2674782 w 3106208"/>
              <a:gd name="connsiteY10" fmla="*/ 16388 h 1066800"/>
              <a:gd name="connsiteX11" fmla="*/ 3000125 w 3106208"/>
              <a:gd name="connsiteY11" fmla="*/ 222296 h 1066800"/>
              <a:gd name="connsiteX12" fmla="*/ 3076326 w 3106208"/>
              <a:gd name="connsiteY12" fmla="*/ 603296 h 1066800"/>
              <a:gd name="connsiteX0" fmla="*/ 0 w 3102908"/>
              <a:gd name="connsiteY0" fmla="*/ 859071 h 859071"/>
              <a:gd name="connsiteX1" fmla="*/ 197223 w 3102908"/>
              <a:gd name="connsiteY1" fmla="*/ 572200 h 859071"/>
              <a:gd name="connsiteX2" fmla="*/ 573741 w 3102908"/>
              <a:gd name="connsiteY2" fmla="*/ 410835 h 859071"/>
              <a:gd name="connsiteX3" fmla="*/ 842682 w 3102908"/>
              <a:gd name="connsiteY3" fmla="*/ 231541 h 859071"/>
              <a:gd name="connsiteX4" fmla="*/ 1326776 w 3102908"/>
              <a:gd name="connsiteY4" fmla="*/ 410835 h 859071"/>
              <a:gd name="connsiteX5" fmla="*/ 1701425 w 3102908"/>
              <a:gd name="connsiteY5" fmla="*/ 374696 h 859071"/>
              <a:gd name="connsiteX6" fmla="*/ 1701425 w 3102908"/>
              <a:gd name="connsiteY6" fmla="*/ 146096 h 859071"/>
              <a:gd name="connsiteX7" fmla="*/ 2330823 w 3102908"/>
              <a:gd name="connsiteY7" fmla="*/ 34318 h 859071"/>
              <a:gd name="connsiteX8" fmla="*/ 2492188 w 3102908"/>
              <a:gd name="connsiteY8" fmla="*/ 123965 h 859071"/>
              <a:gd name="connsiteX9" fmla="*/ 2671482 w 3102908"/>
              <a:gd name="connsiteY9" fmla="*/ 16388 h 859071"/>
              <a:gd name="connsiteX10" fmla="*/ 2996825 w 3102908"/>
              <a:gd name="connsiteY10" fmla="*/ 222296 h 859071"/>
              <a:gd name="connsiteX11" fmla="*/ 3073026 w 3102908"/>
              <a:gd name="connsiteY11" fmla="*/ 603296 h 859071"/>
              <a:gd name="connsiteX0" fmla="*/ 0 w 3001683"/>
              <a:gd name="connsiteY0" fmla="*/ 914401 h 914401"/>
              <a:gd name="connsiteX1" fmla="*/ 95998 w 3001683"/>
              <a:gd name="connsiteY1" fmla="*/ 572200 h 914401"/>
              <a:gd name="connsiteX2" fmla="*/ 472516 w 3001683"/>
              <a:gd name="connsiteY2" fmla="*/ 410835 h 914401"/>
              <a:gd name="connsiteX3" fmla="*/ 741457 w 3001683"/>
              <a:gd name="connsiteY3" fmla="*/ 231541 h 914401"/>
              <a:gd name="connsiteX4" fmla="*/ 1225551 w 3001683"/>
              <a:gd name="connsiteY4" fmla="*/ 410835 h 914401"/>
              <a:gd name="connsiteX5" fmla="*/ 1600200 w 3001683"/>
              <a:gd name="connsiteY5" fmla="*/ 374696 h 914401"/>
              <a:gd name="connsiteX6" fmla="*/ 1600200 w 3001683"/>
              <a:gd name="connsiteY6" fmla="*/ 146096 h 914401"/>
              <a:gd name="connsiteX7" fmla="*/ 2229598 w 3001683"/>
              <a:gd name="connsiteY7" fmla="*/ 34318 h 914401"/>
              <a:gd name="connsiteX8" fmla="*/ 2390963 w 3001683"/>
              <a:gd name="connsiteY8" fmla="*/ 123965 h 914401"/>
              <a:gd name="connsiteX9" fmla="*/ 2570257 w 3001683"/>
              <a:gd name="connsiteY9" fmla="*/ 16388 h 914401"/>
              <a:gd name="connsiteX10" fmla="*/ 2895600 w 3001683"/>
              <a:gd name="connsiteY10" fmla="*/ 222296 h 914401"/>
              <a:gd name="connsiteX11" fmla="*/ 2971801 w 3001683"/>
              <a:gd name="connsiteY11" fmla="*/ 603296 h 914401"/>
              <a:gd name="connsiteX0" fmla="*/ 46255 w 2971738"/>
              <a:gd name="connsiteY0" fmla="*/ 914401 h 914401"/>
              <a:gd name="connsiteX1" fmla="*/ 66053 w 2971738"/>
              <a:gd name="connsiteY1" fmla="*/ 572200 h 914401"/>
              <a:gd name="connsiteX2" fmla="*/ 442571 w 2971738"/>
              <a:gd name="connsiteY2" fmla="*/ 410835 h 914401"/>
              <a:gd name="connsiteX3" fmla="*/ 711512 w 2971738"/>
              <a:gd name="connsiteY3" fmla="*/ 231541 h 914401"/>
              <a:gd name="connsiteX4" fmla="*/ 1195606 w 2971738"/>
              <a:gd name="connsiteY4" fmla="*/ 410835 h 914401"/>
              <a:gd name="connsiteX5" fmla="*/ 1570255 w 2971738"/>
              <a:gd name="connsiteY5" fmla="*/ 374696 h 914401"/>
              <a:gd name="connsiteX6" fmla="*/ 1570255 w 2971738"/>
              <a:gd name="connsiteY6" fmla="*/ 146096 h 914401"/>
              <a:gd name="connsiteX7" fmla="*/ 2199653 w 2971738"/>
              <a:gd name="connsiteY7" fmla="*/ 34318 h 914401"/>
              <a:gd name="connsiteX8" fmla="*/ 2361018 w 2971738"/>
              <a:gd name="connsiteY8" fmla="*/ 123965 h 914401"/>
              <a:gd name="connsiteX9" fmla="*/ 2540312 w 2971738"/>
              <a:gd name="connsiteY9" fmla="*/ 16388 h 914401"/>
              <a:gd name="connsiteX10" fmla="*/ 2865655 w 2971738"/>
              <a:gd name="connsiteY10" fmla="*/ 222296 h 914401"/>
              <a:gd name="connsiteX11" fmla="*/ 2941856 w 2971738"/>
              <a:gd name="connsiteY11" fmla="*/ 603296 h 914401"/>
              <a:gd name="connsiteX0" fmla="*/ 46255 w 2971738"/>
              <a:gd name="connsiteY0" fmla="*/ 915452 h 915452"/>
              <a:gd name="connsiteX1" fmla="*/ 66053 w 2971738"/>
              <a:gd name="connsiteY1" fmla="*/ 573251 h 915452"/>
              <a:gd name="connsiteX2" fmla="*/ 442571 w 2971738"/>
              <a:gd name="connsiteY2" fmla="*/ 411886 h 915452"/>
              <a:gd name="connsiteX3" fmla="*/ 711512 w 2971738"/>
              <a:gd name="connsiteY3" fmla="*/ 232592 h 915452"/>
              <a:gd name="connsiteX4" fmla="*/ 1195606 w 2971738"/>
              <a:gd name="connsiteY4" fmla="*/ 411886 h 915452"/>
              <a:gd name="connsiteX5" fmla="*/ 1570255 w 2971738"/>
              <a:gd name="connsiteY5" fmla="*/ 375747 h 915452"/>
              <a:gd name="connsiteX6" fmla="*/ 1570255 w 2971738"/>
              <a:gd name="connsiteY6" fmla="*/ 147147 h 915452"/>
              <a:gd name="connsiteX7" fmla="*/ 2199653 w 2971738"/>
              <a:gd name="connsiteY7" fmla="*/ 35369 h 915452"/>
              <a:gd name="connsiteX8" fmla="*/ 2361018 w 2971738"/>
              <a:gd name="connsiteY8" fmla="*/ 125016 h 915452"/>
              <a:gd name="connsiteX9" fmla="*/ 2540312 w 2971738"/>
              <a:gd name="connsiteY9" fmla="*/ 17439 h 915452"/>
              <a:gd name="connsiteX10" fmla="*/ 2713254 w 2971738"/>
              <a:gd name="connsiteY10" fmla="*/ 229652 h 915452"/>
              <a:gd name="connsiteX11" fmla="*/ 2941856 w 2971738"/>
              <a:gd name="connsiteY11" fmla="*/ 604347 h 915452"/>
              <a:gd name="connsiteX0" fmla="*/ 46255 w 2819336"/>
              <a:gd name="connsiteY0" fmla="*/ 915452 h 915452"/>
              <a:gd name="connsiteX1" fmla="*/ 66053 w 2819336"/>
              <a:gd name="connsiteY1" fmla="*/ 573251 h 915452"/>
              <a:gd name="connsiteX2" fmla="*/ 442571 w 2819336"/>
              <a:gd name="connsiteY2" fmla="*/ 411886 h 915452"/>
              <a:gd name="connsiteX3" fmla="*/ 711512 w 2819336"/>
              <a:gd name="connsiteY3" fmla="*/ 232592 h 915452"/>
              <a:gd name="connsiteX4" fmla="*/ 1195606 w 2819336"/>
              <a:gd name="connsiteY4" fmla="*/ 411886 h 915452"/>
              <a:gd name="connsiteX5" fmla="*/ 1570255 w 2819336"/>
              <a:gd name="connsiteY5" fmla="*/ 375747 h 915452"/>
              <a:gd name="connsiteX6" fmla="*/ 1570255 w 2819336"/>
              <a:gd name="connsiteY6" fmla="*/ 147147 h 915452"/>
              <a:gd name="connsiteX7" fmla="*/ 2199653 w 2819336"/>
              <a:gd name="connsiteY7" fmla="*/ 35369 h 915452"/>
              <a:gd name="connsiteX8" fmla="*/ 2361018 w 2819336"/>
              <a:gd name="connsiteY8" fmla="*/ 125016 h 915452"/>
              <a:gd name="connsiteX9" fmla="*/ 2540312 w 2819336"/>
              <a:gd name="connsiteY9" fmla="*/ 17439 h 915452"/>
              <a:gd name="connsiteX10" fmla="*/ 2713254 w 2819336"/>
              <a:gd name="connsiteY10" fmla="*/ 229652 h 915452"/>
              <a:gd name="connsiteX11" fmla="*/ 2789454 w 2819336"/>
              <a:gd name="connsiteY11" fmla="*/ 610652 h 915452"/>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560854 w 2819336"/>
              <a:gd name="connsiteY9" fmla="*/ 121771 h 883771"/>
              <a:gd name="connsiteX10" fmla="*/ 2713254 w 2819336"/>
              <a:gd name="connsiteY10" fmla="*/ 197971 h 883771"/>
              <a:gd name="connsiteX11" fmla="*/ 2789454 w 2819336"/>
              <a:gd name="connsiteY11" fmla="*/ 578971 h 883771"/>
              <a:gd name="connsiteX0" fmla="*/ 46255 w 2819336"/>
              <a:gd name="connsiteY0" fmla="*/ 883771 h 883771"/>
              <a:gd name="connsiteX1" fmla="*/ 66053 w 2819336"/>
              <a:gd name="connsiteY1" fmla="*/ 541570 h 883771"/>
              <a:gd name="connsiteX2" fmla="*/ 442571 w 2819336"/>
              <a:gd name="connsiteY2" fmla="*/ 380205 h 883771"/>
              <a:gd name="connsiteX3" fmla="*/ 711512 w 2819336"/>
              <a:gd name="connsiteY3" fmla="*/ 200911 h 883771"/>
              <a:gd name="connsiteX4" fmla="*/ 1195606 w 2819336"/>
              <a:gd name="connsiteY4" fmla="*/ 380205 h 883771"/>
              <a:gd name="connsiteX5" fmla="*/ 1570255 w 2819336"/>
              <a:gd name="connsiteY5" fmla="*/ 344066 h 883771"/>
              <a:gd name="connsiteX6" fmla="*/ 1570255 w 2819336"/>
              <a:gd name="connsiteY6" fmla="*/ 115466 h 883771"/>
              <a:gd name="connsiteX7" fmla="*/ 2199653 w 2819336"/>
              <a:gd name="connsiteY7" fmla="*/ 3688 h 883771"/>
              <a:gd name="connsiteX8" fmla="*/ 2361018 w 2819336"/>
              <a:gd name="connsiteY8" fmla="*/ 93335 h 883771"/>
              <a:gd name="connsiteX9" fmla="*/ 2713254 w 2819336"/>
              <a:gd name="connsiteY9" fmla="*/ 197971 h 883771"/>
              <a:gd name="connsiteX10" fmla="*/ 2789454 w 2819336"/>
              <a:gd name="connsiteY10" fmla="*/ 578971 h 883771"/>
              <a:gd name="connsiteX0" fmla="*/ 46255 w 2819336"/>
              <a:gd name="connsiteY0" fmla="*/ 810094 h 810094"/>
              <a:gd name="connsiteX1" fmla="*/ 66053 w 2819336"/>
              <a:gd name="connsiteY1" fmla="*/ 467893 h 810094"/>
              <a:gd name="connsiteX2" fmla="*/ 442571 w 2819336"/>
              <a:gd name="connsiteY2" fmla="*/ 306528 h 810094"/>
              <a:gd name="connsiteX3" fmla="*/ 711512 w 2819336"/>
              <a:gd name="connsiteY3" fmla="*/ 127234 h 810094"/>
              <a:gd name="connsiteX4" fmla="*/ 1195606 w 2819336"/>
              <a:gd name="connsiteY4" fmla="*/ 306528 h 810094"/>
              <a:gd name="connsiteX5" fmla="*/ 1570255 w 2819336"/>
              <a:gd name="connsiteY5" fmla="*/ 270389 h 810094"/>
              <a:gd name="connsiteX6" fmla="*/ 1570255 w 2819336"/>
              <a:gd name="connsiteY6" fmla="*/ 41789 h 810094"/>
              <a:gd name="connsiteX7" fmla="*/ 2361018 w 2819336"/>
              <a:gd name="connsiteY7" fmla="*/ 19658 h 810094"/>
              <a:gd name="connsiteX8" fmla="*/ 2713254 w 2819336"/>
              <a:gd name="connsiteY8" fmla="*/ 124294 h 810094"/>
              <a:gd name="connsiteX9" fmla="*/ 2789454 w 2819336"/>
              <a:gd name="connsiteY9" fmla="*/ 505294 h 810094"/>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570255 w 2819336"/>
              <a:gd name="connsiteY6" fmla="*/ 83647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713254 w 2819336"/>
              <a:gd name="connsiteY8" fmla="*/ 166152 h 851952"/>
              <a:gd name="connsiteX9" fmla="*/ 2789454 w 2819336"/>
              <a:gd name="connsiteY9" fmla="*/ 547152 h 851952"/>
              <a:gd name="connsiteX0" fmla="*/ 46255 w 2819336"/>
              <a:gd name="connsiteY0" fmla="*/ 851952 h 851952"/>
              <a:gd name="connsiteX1" fmla="*/ 66053 w 2819336"/>
              <a:gd name="connsiteY1" fmla="*/ 509751 h 851952"/>
              <a:gd name="connsiteX2" fmla="*/ 442571 w 2819336"/>
              <a:gd name="connsiteY2" fmla="*/ 348386 h 851952"/>
              <a:gd name="connsiteX3" fmla="*/ 711512 w 2819336"/>
              <a:gd name="connsiteY3" fmla="*/ 169092 h 851952"/>
              <a:gd name="connsiteX4" fmla="*/ 1195606 w 2819336"/>
              <a:gd name="connsiteY4" fmla="*/ 348386 h 851952"/>
              <a:gd name="connsiteX5" fmla="*/ 1570255 w 2819336"/>
              <a:gd name="connsiteY5" fmla="*/ 312247 h 851952"/>
              <a:gd name="connsiteX6" fmla="*/ 1722654 w 2819336"/>
              <a:gd name="connsiteY6" fmla="*/ 89951 h 851952"/>
              <a:gd name="connsiteX7" fmla="*/ 2179854 w 2819336"/>
              <a:gd name="connsiteY7" fmla="*/ 13751 h 851952"/>
              <a:gd name="connsiteX8" fmla="*/ 2637054 w 2819336"/>
              <a:gd name="connsiteY8" fmla="*/ 166151 h 851952"/>
              <a:gd name="connsiteX9" fmla="*/ 2789454 w 2819336"/>
              <a:gd name="connsiteY9" fmla="*/ 547152 h 851952"/>
              <a:gd name="connsiteX0" fmla="*/ 46255 w 2637054"/>
              <a:gd name="connsiteY0" fmla="*/ 851952 h 851952"/>
              <a:gd name="connsiteX1" fmla="*/ 66053 w 2637054"/>
              <a:gd name="connsiteY1" fmla="*/ 509751 h 851952"/>
              <a:gd name="connsiteX2" fmla="*/ 442571 w 2637054"/>
              <a:gd name="connsiteY2" fmla="*/ 348386 h 851952"/>
              <a:gd name="connsiteX3" fmla="*/ 711512 w 2637054"/>
              <a:gd name="connsiteY3" fmla="*/ 169092 h 851952"/>
              <a:gd name="connsiteX4" fmla="*/ 1195606 w 2637054"/>
              <a:gd name="connsiteY4" fmla="*/ 348386 h 851952"/>
              <a:gd name="connsiteX5" fmla="*/ 1570255 w 2637054"/>
              <a:gd name="connsiteY5" fmla="*/ 312247 h 851952"/>
              <a:gd name="connsiteX6" fmla="*/ 1722654 w 2637054"/>
              <a:gd name="connsiteY6" fmla="*/ 89951 h 851952"/>
              <a:gd name="connsiteX7" fmla="*/ 2179854 w 2637054"/>
              <a:gd name="connsiteY7" fmla="*/ 13751 h 851952"/>
              <a:gd name="connsiteX8" fmla="*/ 2637054 w 2637054"/>
              <a:gd name="connsiteY8" fmla="*/ 166151 h 851952"/>
              <a:gd name="connsiteX0" fmla="*/ 46255 w 2713254"/>
              <a:gd name="connsiteY0" fmla="*/ 851952 h 851952"/>
              <a:gd name="connsiteX1" fmla="*/ 66053 w 2713254"/>
              <a:gd name="connsiteY1" fmla="*/ 509751 h 851952"/>
              <a:gd name="connsiteX2" fmla="*/ 442571 w 2713254"/>
              <a:gd name="connsiteY2" fmla="*/ 348386 h 851952"/>
              <a:gd name="connsiteX3" fmla="*/ 711512 w 2713254"/>
              <a:gd name="connsiteY3" fmla="*/ 169092 h 851952"/>
              <a:gd name="connsiteX4" fmla="*/ 1195606 w 2713254"/>
              <a:gd name="connsiteY4" fmla="*/ 348386 h 851952"/>
              <a:gd name="connsiteX5" fmla="*/ 1570255 w 2713254"/>
              <a:gd name="connsiteY5" fmla="*/ 312247 h 851952"/>
              <a:gd name="connsiteX6" fmla="*/ 1722654 w 2713254"/>
              <a:gd name="connsiteY6" fmla="*/ 89951 h 851952"/>
              <a:gd name="connsiteX7" fmla="*/ 2179854 w 2713254"/>
              <a:gd name="connsiteY7" fmla="*/ 13751 h 851952"/>
              <a:gd name="connsiteX8" fmla="*/ 2713254 w 2713254"/>
              <a:gd name="connsiteY8" fmla="*/ 242351 h 851952"/>
              <a:gd name="connsiteX0" fmla="*/ 46255 w 2713254"/>
              <a:gd name="connsiteY0" fmla="*/ 838201 h 838201"/>
              <a:gd name="connsiteX1" fmla="*/ 66053 w 2713254"/>
              <a:gd name="connsiteY1" fmla="*/ 496000 h 838201"/>
              <a:gd name="connsiteX2" fmla="*/ 442571 w 2713254"/>
              <a:gd name="connsiteY2" fmla="*/ 334635 h 838201"/>
              <a:gd name="connsiteX3" fmla="*/ 711512 w 2713254"/>
              <a:gd name="connsiteY3" fmla="*/ 155341 h 838201"/>
              <a:gd name="connsiteX4" fmla="*/ 1195606 w 2713254"/>
              <a:gd name="connsiteY4" fmla="*/ 334635 h 838201"/>
              <a:gd name="connsiteX5" fmla="*/ 1570255 w 2713254"/>
              <a:gd name="connsiteY5" fmla="*/ 298496 h 838201"/>
              <a:gd name="connsiteX6" fmla="*/ 1722654 w 2713254"/>
              <a:gd name="connsiteY6" fmla="*/ 76200 h 838201"/>
              <a:gd name="connsiteX7" fmla="*/ 2179854 w 2713254"/>
              <a:gd name="connsiteY7" fmla="*/ 0 h 838201"/>
              <a:gd name="connsiteX8" fmla="*/ 2560854 w 2713254"/>
              <a:gd name="connsiteY8" fmla="*/ 76200 h 838201"/>
              <a:gd name="connsiteX9" fmla="*/ 2713254 w 2713254"/>
              <a:gd name="connsiteY9" fmla="*/ 228600 h 838201"/>
              <a:gd name="connsiteX0" fmla="*/ 46255 w 3524660"/>
              <a:gd name="connsiteY0" fmla="*/ 1776630 h 1776630"/>
              <a:gd name="connsiteX1" fmla="*/ 66053 w 3524660"/>
              <a:gd name="connsiteY1" fmla="*/ 1434429 h 1776630"/>
              <a:gd name="connsiteX2" fmla="*/ 442571 w 3524660"/>
              <a:gd name="connsiteY2" fmla="*/ 1273064 h 1776630"/>
              <a:gd name="connsiteX3" fmla="*/ 711512 w 3524660"/>
              <a:gd name="connsiteY3" fmla="*/ 1093770 h 1776630"/>
              <a:gd name="connsiteX4" fmla="*/ 1195606 w 3524660"/>
              <a:gd name="connsiteY4" fmla="*/ 1273064 h 1776630"/>
              <a:gd name="connsiteX5" fmla="*/ 1570255 w 3524660"/>
              <a:gd name="connsiteY5" fmla="*/ 1236925 h 1776630"/>
              <a:gd name="connsiteX6" fmla="*/ 1722654 w 3524660"/>
              <a:gd name="connsiteY6" fmla="*/ 1014629 h 1776630"/>
              <a:gd name="connsiteX7" fmla="*/ 2179854 w 3524660"/>
              <a:gd name="connsiteY7" fmla="*/ 938429 h 1776630"/>
              <a:gd name="connsiteX8" fmla="*/ 2560854 w 3524660"/>
              <a:gd name="connsiteY8" fmla="*/ 1014629 h 1776630"/>
              <a:gd name="connsiteX9" fmla="*/ 3524660 w 3524660"/>
              <a:gd name="connsiteY9" fmla="*/ 15643 h 1776630"/>
              <a:gd name="connsiteX0" fmla="*/ 46255 w 3524660"/>
              <a:gd name="connsiteY0" fmla="*/ 1760988 h 1760988"/>
              <a:gd name="connsiteX1" fmla="*/ 66053 w 3524660"/>
              <a:gd name="connsiteY1" fmla="*/ 1418787 h 1760988"/>
              <a:gd name="connsiteX2" fmla="*/ 442571 w 3524660"/>
              <a:gd name="connsiteY2" fmla="*/ 1257422 h 1760988"/>
              <a:gd name="connsiteX3" fmla="*/ 711512 w 3524660"/>
              <a:gd name="connsiteY3" fmla="*/ 1078128 h 1760988"/>
              <a:gd name="connsiteX4" fmla="*/ 1195606 w 3524660"/>
              <a:gd name="connsiteY4" fmla="*/ 1257422 h 1760988"/>
              <a:gd name="connsiteX5" fmla="*/ 1570255 w 3524660"/>
              <a:gd name="connsiteY5" fmla="*/ 1221283 h 1760988"/>
              <a:gd name="connsiteX6" fmla="*/ 1722654 w 3524660"/>
              <a:gd name="connsiteY6" fmla="*/ 998987 h 1760988"/>
              <a:gd name="connsiteX7" fmla="*/ 2179854 w 3524660"/>
              <a:gd name="connsiteY7" fmla="*/ 922787 h 1760988"/>
              <a:gd name="connsiteX8" fmla="*/ 2560854 w 3524660"/>
              <a:gd name="connsiteY8" fmla="*/ 998987 h 1760988"/>
              <a:gd name="connsiteX9" fmla="*/ 3118683 w 3524660"/>
              <a:gd name="connsiteY9" fmla="*/ 608967 h 1760988"/>
              <a:gd name="connsiteX10" fmla="*/ 3524660 w 3524660"/>
              <a:gd name="connsiteY10" fmla="*/ 1 h 1760988"/>
              <a:gd name="connsiteX0" fmla="*/ 46255 w 3524660"/>
              <a:gd name="connsiteY0" fmla="*/ 1760987 h 1993394"/>
              <a:gd name="connsiteX1" fmla="*/ 66053 w 3524660"/>
              <a:gd name="connsiteY1" fmla="*/ 1418786 h 1993394"/>
              <a:gd name="connsiteX2" fmla="*/ 442571 w 3524660"/>
              <a:gd name="connsiteY2" fmla="*/ 1257421 h 1993394"/>
              <a:gd name="connsiteX3" fmla="*/ 711512 w 3524660"/>
              <a:gd name="connsiteY3" fmla="*/ 1078127 h 1993394"/>
              <a:gd name="connsiteX4" fmla="*/ 1195606 w 3524660"/>
              <a:gd name="connsiteY4" fmla="*/ 1257421 h 1993394"/>
              <a:gd name="connsiteX5" fmla="*/ 1570255 w 3524660"/>
              <a:gd name="connsiteY5" fmla="*/ 1221282 h 1993394"/>
              <a:gd name="connsiteX6" fmla="*/ 1722654 w 3524660"/>
              <a:gd name="connsiteY6" fmla="*/ 998986 h 1993394"/>
              <a:gd name="connsiteX7" fmla="*/ 2179854 w 3524660"/>
              <a:gd name="connsiteY7" fmla="*/ 922786 h 1993394"/>
              <a:gd name="connsiteX8" fmla="*/ 2560854 w 3524660"/>
              <a:gd name="connsiteY8" fmla="*/ 998986 h 1993394"/>
              <a:gd name="connsiteX9" fmla="*/ 3321672 w 3524660"/>
              <a:gd name="connsiteY9" fmla="*/ 1928391 h 1993394"/>
              <a:gd name="connsiteX10" fmla="*/ 3118683 w 3524660"/>
              <a:gd name="connsiteY10" fmla="*/ 608966 h 1993394"/>
              <a:gd name="connsiteX11" fmla="*/ 3524660 w 3524660"/>
              <a:gd name="connsiteY11" fmla="*/ 0 h 1993394"/>
              <a:gd name="connsiteX0" fmla="*/ 46255 w 3761480"/>
              <a:gd name="connsiteY0" fmla="*/ 1760987 h 1998712"/>
              <a:gd name="connsiteX1" fmla="*/ 66053 w 3761480"/>
              <a:gd name="connsiteY1" fmla="*/ 1418786 h 1998712"/>
              <a:gd name="connsiteX2" fmla="*/ 442571 w 3761480"/>
              <a:gd name="connsiteY2" fmla="*/ 1257421 h 1998712"/>
              <a:gd name="connsiteX3" fmla="*/ 711512 w 3761480"/>
              <a:gd name="connsiteY3" fmla="*/ 1078127 h 1998712"/>
              <a:gd name="connsiteX4" fmla="*/ 1195606 w 3761480"/>
              <a:gd name="connsiteY4" fmla="*/ 1257421 h 1998712"/>
              <a:gd name="connsiteX5" fmla="*/ 1570255 w 3761480"/>
              <a:gd name="connsiteY5" fmla="*/ 1221282 h 1998712"/>
              <a:gd name="connsiteX6" fmla="*/ 1722654 w 3761480"/>
              <a:gd name="connsiteY6" fmla="*/ 998986 h 1998712"/>
              <a:gd name="connsiteX7" fmla="*/ 2179854 w 3761480"/>
              <a:gd name="connsiteY7" fmla="*/ 922786 h 1998712"/>
              <a:gd name="connsiteX8" fmla="*/ 2560854 w 3761480"/>
              <a:gd name="connsiteY8" fmla="*/ 998986 h 1998712"/>
              <a:gd name="connsiteX9" fmla="*/ 3321672 w 3761480"/>
              <a:gd name="connsiteY9" fmla="*/ 1928391 h 1998712"/>
              <a:gd name="connsiteX10" fmla="*/ 3727648 w 3761480"/>
              <a:gd name="connsiteY10" fmla="*/ 1420918 h 1998712"/>
              <a:gd name="connsiteX11" fmla="*/ 3118683 w 3761480"/>
              <a:gd name="connsiteY11" fmla="*/ 608966 h 1998712"/>
              <a:gd name="connsiteX12" fmla="*/ 3524660 w 3761480"/>
              <a:gd name="connsiteY12" fmla="*/ 0 h 1998712"/>
              <a:gd name="connsiteX0" fmla="*/ 46255 w 3727649"/>
              <a:gd name="connsiteY0" fmla="*/ 1760987 h 1998713"/>
              <a:gd name="connsiteX1" fmla="*/ 66053 w 3727649"/>
              <a:gd name="connsiteY1" fmla="*/ 1418786 h 1998713"/>
              <a:gd name="connsiteX2" fmla="*/ 442571 w 3727649"/>
              <a:gd name="connsiteY2" fmla="*/ 1257421 h 1998713"/>
              <a:gd name="connsiteX3" fmla="*/ 711512 w 3727649"/>
              <a:gd name="connsiteY3" fmla="*/ 1078127 h 1998713"/>
              <a:gd name="connsiteX4" fmla="*/ 1195606 w 3727649"/>
              <a:gd name="connsiteY4" fmla="*/ 1257421 h 1998713"/>
              <a:gd name="connsiteX5" fmla="*/ 1570255 w 3727649"/>
              <a:gd name="connsiteY5" fmla="*/ 1221282 h 1998713"/>
              <a:gd name="connsiteX6" fmla="*/ 1722654 w 3727649"/>
              <a:gd name="connsiteY6" fmla="*/ 998986 h 1998713"/>
              <a:gd name="connsiteX7" fmla="*/ 2179854 w 3727649"/>
              <a:gd name="connsiteY7" fmla="*/ 922786 h 1998713"/>
              <a:gd name="connsiteX8" fmla="*/ 2560854 w 3727649"/>
              <a:gd name="connsiteY8" fmla="*/ 998986 h 1998713"/>
              <a:gd name="connsiteX9" fmla="*/ 3321672 w 3727649"/>
              <a:gd name="connsiteY9" fmla="*/ 1928391 h 1998713"/>
              <a:gd name="connsiteX10" fmla="*/ 3727648 w 3727649"/>
              <a:gd name="connsiteY10" fmla="*/ 1420918 h 1998713"/>
              <a:gd name="connsiteX11" fmla="*/ 3321672 w 3727649"/>
              <a:gd name="connsiteY11" fmla="*/ 608963 h 1998713"/>
              <a:gd name="connsiteX12" fmla="*/ 3524660 w 3727649"/>
              <a:gd name="connsiteY12" fmla="*/ 0 h 1998713"/>
              <a:gd name="connsiteX0" fmla="*/ 1 w 3681393"/>
              <a:gd name="connsiteY0" fmla="*/ 1760987 h 1998713"/>
              <a:gd name="connsiteX1" fmla="*/ 396317 w 3681393"/>
              <a:gd name="connsiteY1" fmla="*/ 1257421 h 1998713"/>
              <a:gd name="connsiteX2" fmla="*/ 665258 w 3681393"/>
              <a:gd name="connsiteY2" fmla="*/ 1078127 h 1998713"/>
              <a:gd name="connsiteX3" fmla="*/ 1149352 w 3681393"/>
              <a:gd name="connsiteY3" fmla="*/ 1257421 h 1998713"/>
              <a:gd name="connsiteX4" fmla="*/ 1524001 w 3681393"/>
              <a:gd name="connsiteY4" fmla="*/ 1221282 h 1998713"/>
              <a:gd name="connsiteX5" fmla="*/ 1676400 w 3681393"/>
              <a:gd name="connsiteY5" fmla="*/ 998986 h 1998713"/>
              <a:gd name="connsiteX6" fmla="*/ 2133600 w 3681393"/>
              <a:gd name="connsiteY6" fmla="*/ 922786 h 1998713"/>
              <a:gd name="connsiteX7" fmla="*/ 2514600 w 3681393"/>
              <a:gd name="connsiteY7" fmla="*/ 998986 h 1998713"/>
              <a:gd name="connsiteX8" fmla="*/ 3275418 w 3681393"/>
              <a:gd name="connsiteY8" fmla="*/ 1928391 h 1998713"/>
              <a:gd name="connsiteX9" fmla="*/ 3681394 w 3681393"/>
              <a:gd name="connsiteY9" fmla="*/ 1420918 h 1998713"/>
              <a:gd name="connsiteX10" fmla="*/ 3275418 w 3681393"/>
              <a:gd name="connsiteY10" fmla="*/ 608963 h 1998713"/>
              <a:gd name="connsiteX11" fmla="*/ 3478406 w 3681393"/>
              <a:gd name="connsiteY11" fmla="*/ 0 h 1998713"/>
              <a:gd name="connsiteX0" fmla="*/ -1 w 3285077"/>
              <a:gd name="connsiteY0" fmla="*/ 1257421 h 1998713"/>
              <a:gd name="connsiteX1" fmla="*/ 268940 w 3285077"/>
              <a:gd name="connsiteY1" fmla="*/ 1078127 h 1998713"/>
              <a:gd name="connsiteX2" fmla="*/ 753034 w 3285077"/>
              <a:gd name="connsiteY2" fmla="*/ 1257421 h 1998713"/>
              <a:gd name="connsiteX3" fmla="*/ 1127683 w 3285077"/>
              <a:gd name="connsiteY3" fmla="*/ 1221282 h 1998713"/>
              <a:gd name="connsiteX4" fmla="*/ 1280082 w 3285077"/>
              <a:gd name="connsiteY4" fmla="*/ 998986 h 1998713"/>
              <a:gd name="connsiteX5" fmla="*/ 1737282 w 3285077"/>
              <a:gd name="connsiteY5" fmla="*/ 922786 h 1998713"/>
              <a:gd name="connsiteX6" fmla="*/ 2118282 w 3285077"/>
              <a:gd name="connsiteY6" fmla="*/ 998986 h 1998713"/>
              <a:gd name="connsiteX7" fmla="*/ 2879100 w 3285077"/>
              <a:gd name="connsiteY7" fmla="*/ 1928391 h 1998713"/>
              <a:gd name="connsiteX8" fmla="*/ 3285076 w 3285077"/>
              <a:gd name="connsiteY8" fmla="*/ 1420918 h 1998713"/>
              <a:gd name="connsiteX9" fmla="*/ 2879100 w 3285077"/>
              <a:gd name="connsiteY9" fmla="*/ 608963 h 1998713"/>
              <a:gd name="connsiteX10" fmla="*/ 3082088 w 3285077"/>
              <a:gd name="connsiteY10" fmla="*/ 0 h 1998713"/>
              <a:gd name="connsiteX0" fmla="*/ 0 w 3016136"/>
              <a:gd name="connsiteY0" fmla="*/ 1078127 h 1998713"/>
              <a:gd name="connsiteX1" fmla="*/ 484094 w 3016136"/>
              <a:gd name="connsiteY1" fmla="*/ 1257421 h 1998713"/>
              <a:gd name="connsiteX2" fmla="*/ 858743 w 3016136"/>
              <a:gd name="connsiteY2" fmla="*/ 1221282 h 1998713"/>
              <a:gd name="connsiteX3" fmla="*/ 1011142 w 3016136"/>
              <a:gd name="connsiteY3" fmla="*/ 998986 h 1998713"/>
              <a:gd name="connsiteX4" fmla="*/ 1468342 w 3016136"/>
              <a:gd name="connsiteY4" fmla="*/ 922786 h 1998713"/>
              <a:gd name="connsiteX5" fmla="*/ 1849342 w 3016136"/>
              <a:gd name="connsiteY5" fmla="*/ 998986 h 1998713"/>
              <a:gd name="connsiteX6" fmla="*/ 2610160 w 3016136"/>
              <a:gd name="connsiteY6" fmla="*/ 1928391 h 1998713"/>
              <a:gd name="connsiteX7" fmla="*/ 3016136 w 3016136"/>
              <a:gd name="connsiteY7" fmla="*/ 1420918 h 1998713"/>
              <a:gd name="connsiteX8" fmla="*/ 2610160 w 3016136"/>
              <a:gd name="connsiteY8" fmla="*/ 608963 h 1998713"/>
              <a:gd name="connsiteX9" fmla="*/ 2813148 w 3016136"/>
              <a:gd name="connsiteY9" fmla="*/ 0 h 199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6136" h="1998713">
                <a:moveTo>
                  <a:pt x="0" y="1078127"/>
                </a:moveTo>
                <a:cubicBezTo>
                  <a:pt x="125506" y="1078127"/>
                  <a:pt x="340970" y="1233562"/>
                  <a:pt x="484094" y="1257421"/>
                </a:cubicBezTo>
                <a:cubicBezTo>
                  <a:pt x="627218" y="1281280"/>
                  <a:pt x="770902" y="1264354"/>
                  <a:pt x="858743" y="1221282"/>
                </a:cubicBezTo>
                <a:cubicBezTo>
                  <a:pt x="946584" y="1178210"/>
                  <a:pt x="909542" y="1048735"/>
                  <a:pt x="1011142" y="998986"/>
                </a:cubicBezTo>
                <a:cubicBezTo>
                  <a:pt x="1112742" y="949237"/>
                  <a:pt x="1328642" y="922786"/>
                  <a:pt x="1468342" y="922786"/>
                </a:cubicBezTo>
                <a:cubicBezTo>
                  <a:pt x="1608042" y="922786"/>
                  <a:pt x="1659039" y="831385"/>
                  <a:pt x="1849342" y="998986"/>
                </a:cubicBezTo>
                <a:cubicBezTo>
                  <a:pt x="2039645" y="1166587"/>
                  <a:pt x="2415694" y="1858069"/>
                  <a:pt x="2610160" y="1928391"/>
                </a:cubicBezTo>
                <a:cubicBezTo>
                  <a:pt x="2804626" y="1998713"/>
                  <a:pt x="3016136" y="1640823"/>
                  <a:pt x="3016136" y="1420918"/>
                </a:cubicBezTo>
                <a:cubicBezTo>
                  <a:pt x="3016136" y="1201013"/>
                  <a:pt x="2643991" y="845782"/>
                  <a:pt x="2610160" y="608963"/>
                </a:cubicBezTo>
                <a:cubicBezTo>
                  <a:pt x="2576329" y="372144"/>
                  <a:pt x="2748985" y="72329"/>
                  <a:pt x="2813148" y="0"/>
                </a:cubicBezTo>
              </a:path>
            </a:pathLst>
          </a:custGeom>
          <a:ln w="63500" cap="rnd">
            <a:solidFill>
              <a:srgbClr val="0000FF"/>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60" name="Freeform 59"/>
          <p:cNvSpPr/>
          <p:nvPr/>
        </p:nvSpPr>
        <p:spPr>
          <a:xfrm>
            <a:off x="941388" y="2714625"/>
            <a:ext cx="293687" cy="400050"/>
          </a:xfrm>
          <a:custGeom>
            <a:avLst/>
            <a:gdLst>
              <a:gd name="connsiteX0" fmla="*/ 0 w 197224"/>
              <a:gd name="connsiteY0" fmla="*/ 197224 h 197224"/>
              <a:gd name="connsiteX1" fmla="*/ 71718 w 197224"/>
              <a:gd name="connsiteY1" fmla="*/ 71718 h 197224"/>
              <a:gd name="connsiteX2" fmla="*/ 197224 w 197224"/>
              <a:gd name="connsiteY2" fmla="*/ 0 h 197224"/>
            </a:gdLst>
            <a:ahLst/>
            <a:cxnLst>
              <a:cxn ang="0">
                <a:pos x="connsiteX0" y="connsiteY0"/>
              </a:cxn>
              <a:cxn ang="0">
                <a:pos x="connsiteX1" y="connsiteY1"/>
              </a:cxn>
              <a:cxn ang="0">
                <a:pos x="connsiteX2" y="connsiteY2"/>
              </a:cxn>
            </a:cxnLst>
            <a:rect l="l" t="t" r="r" b="b"/>
            <a:pathLst>
              <a:path w="197224" h="197224">
                <a:moveTo>
                  <a:pt x="0" y="197224"/>
                </a:moveTo>
                <a:cubicBezTo>
                  <a:pt x="19423" y="150906"/>
                  <a:pt x="38847" y="104589"/>
                  <a:pt x="71718" y="71718"/>
                </a:cubicBezTo>
                <a:cubicBezTo>
                  <a:pt x="104589" y="38847"/>
                  <a:pt x="150906" y="19423"/>
                  <a:pt x="197224" y="0"/>
                </a:cubicBezTo>
              </a:path>
            </a:pathLst>
          </a:custGeom>
          <a:ln w="63500" cap="rnd">
            <a:solidFill>
              <a:srgbClr val="0000FF"/>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grpSp>
        <p:nvGrpSpPr>
          <p:cNvPr id="13371" name="Group 65"/>
          <p:cNvGrpSpPr>
            <a:grpSpLocks/>
          </p:cNvGrpSpPr>
          <p:nvPr/>
        </p:nvGrpSpPr>
        <p:grpSpPr bwMode="auto">
          <a:xfrm>
            <a:off x="5162550" y="1281113"/>
            <a:ext cx="2517775" cy="1249362"/>
            <a:chOff x="5161267" y="1284594"/>
            <a:chExt cx="2517219" cy="1248613"/>
          </a:xfrm>
        </p:grpSpPr>
        <p:sp>
          <p:nvSpPr>
            <p:cNvPr id="68" name="Freeform 67"/>
            <p:cNvSpPr/>
            <p:nvPr/>
          </p:nvSpPr>
          <p:spPr>
            <a:xfrm>
              <a:off x="5161267" y="1284594"/>
              <a:ext cx="2517219" cy="1229574"/>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230095"/>
                <a:gd name="connsiteX1" fmla="*/ 60411 w 197224"/>
                <a:gd name="connsiteY1" fmla="*/ 197224 h 230095"/>
                <a:gd name="connsiteX2" fmla="*/ 197224 w 197224"/>
                <a:gd name="connsiteY2" fmla="*/ 0 h 230095"/>
                <a:gd name="connsiteX0" fmla="*/ 0 w 217361"/>
                <a:gd name="connsiteY0" fmla="*/ 157779 h 223521"/>
                <a:gd name="connsiteX1" fmla="*/ 80548 w 217361"/>
                <a:gd name="connsiteY1" fmla="*/ 197224 h 223521"/>
                <a:gd name="connsiteX2" fmla="*/ 217361 w 217361"/>
                <a:gd name="connsiteY2" fmla="*/ 0 h 223521"/>
                <a:gd name="connsiteX0" fmla="*/ 0 w 227429"/>
                <a:gd name="connsiteY0" fmla="*/ 157779 h 223520"/>
                <a:gd name="connsiteX1" fmla="*/ 90616 w 227429"/>
                <a:gd name="connsiteY1" fmla="*/ 197224 h 223520"/>
                <a:gd name="connsiteX2" fmla="*/ 227429 w 227429"/>
                <a:gd name="connsiteY2" fmla="*/ 0 h 223520"/>
                <a:gd name="connsiteX0" fmla="*/ 0 w 230933"/>
                <a:gd name="connsiteY0" fmla="*/ 176583 h 242324"/>
                <a:gd name="connsiteX1" fmla="*/ 90616 w 230933"/>
                <a:gd name="connsiteY1" fmla="*/ 216028 h 242324"/>
                <a:gd name="connsiteX2" fmla="*/ 208131 w 230933"/>
                <a:gd name="connsiteY2" fmla="*/ 32871 h 242324"/>
                <a:gd name="connsiteX3" fmla="*/ 227429 w 230933"/>
                <a:gd name="connsiteY3" fmla="*/ 18804 h 242324"/>
                <a:gd name="connsiteX0" fmla="*/ 0 w 342328"/>
                <a:gd name="connsiteY0" fmla="*/ 276113 h 341854"/>
                <a:gd name="connsiteX1" fmla="*/ 90616 w 342328"/>
                <a:gd name="connsiteY1" fmla="*/ 315558 h 341854"/>
                <a:gd name="connsiteX2" fmla="*/ 208131 w 342328"/>
                <a:gd name="connsiteY2" fmla="*/ 132401 h 341854"/>
                <a:gd name="connsiteX3" fmla="*/ 342328 w 342328"/>
                <a:gd name="connsiteY3" fmla="*/ 0 h 341854"/>
                <a:gd name="connsiteX0" fmla="*/ 0 w 342328"/>
                <a:gd name="connsiteY0" fmla="*/ 276113 h 341854"/>
                <a:gd name="connsiteX1" fmla="*/ 90616 w 342328"/>
                <a:gd name="connsiteY1" fmla="*/ 315558 h 341854"/>
                <a:gd name="connsiteX2" fmla="*/ 221506 w 342328"/>
                <a:gd name="connsiteY2" fmla="*/ 157779 h 341854"/>
                <a:gd name="connsiteX3" fmla="*/ 342328 w 342328"/>
                <a:gd name="connsiteY3" fmla="*/ 0 h 341854"/>
                <a:gd name="connsiteX0" fmla="*/ 0 w 342328"/>
                <a:gd name="connsiteY0" fmla="*/ 276113 h 341854"/>
                <a:gd name="connsiteX1" fmla="*/ 90616 w 342328"/>
                <a:gd name="connsiteY1" fmla="*/ 315558 h 341854"/>
                <a:gd name="connsiteX2" fmla="*/ 271849 w 342328"/>
                <a:gd name="connsiteY2" fmla="*/ 276114 h 341854"/>
                <a:gd name="connsiteX3" fmla="*/ 342328 w 342328"/>
                <a:gd name="connsiteY3" fmla="*/ 0 h 341854"/>
                <a:gd name="connsiteX0" fmla="*/ 0 w 342328"/>
                <a:gd name="connsiteY0" fmla="*/ 276113 h 639771"/>
                <a:gd name="connsiteX1" fmla="*/ 90616 w 342328"/>
                <a:gd name="connsiteY1" fmla="*/ 315558 h 639771"/>
                <a:gd name="connsiteX2" fmla="*/ 271849 w 342328"/>
                <a:gd name="connsiteY2" fmla="*/ 276114 h 639771"/>
                <a:gd name="connsiteX3" fmla="*/ 342328 w 342328"/>
                <a:gd name="connsiteY3" fmla="*/ 0 h 639771"/>
                <a:gd name="connsiteX0" fmla="*/ 0 w 342328"/>
                <a:gd name="connsiteY0" fmla="*/ 276113 h 657413"/>
                <a:gd name="connsiteX1" fmla="*/ 191301 w 342328"/>
                <a:gd name="connsiteY1" fmla="*/ 631117 h 657413"/>
                <a:gd name="connsiteX2" fmla="*/ 271849 w 342328"/>
                <a:gd name="connsiteY2" fmla="*/ 276114 h 657413"/>
                <a:gd name="connsiteX3" fmla="*/ 342328 w 342328"/>
                <a:gd name="connsiteY3" fmla="*/ 0 h 657413"/>
                <a:gd name="connsiteX0" fmla="*/ 0 w 342328"/>
                <a:gd name="connsiteY0" fmla="*/ 276113 h 887508"/>
                <a:gd name="connsiteX1" fmla="*/ 110753 w 342328"/>
                <a:gd name="connsiteY1" fmla="*/ 828341 h 887508"/>
                <a:gd name="connsiteX2" fmla="*/ 191301 w 342328"/>
                <a:gd name="connsiteY2" fmla="*/ 631117 h 887508"/>
                <a:gd name="connsiteX3" fmla="*/ 271849 w 342328"/>
                <a:gd name="connsiteY3" fmla="*/ 276114 h 887508"/>
                <a:gd name="connsiteX4" fmla="*/ 342328 w 342328"/>
                <a:gd name="connsiteY4" fmla="*/ 0 h 887508"/>
                <a:gd name="connsiteX0" fmla="*/ 0 w 342328"/>
                <a:gd name="connsiteY0" fmla="*/ 276113 h 848063"/>
                <a:gd name="connsiteX1" fmla="*/ 110753 w 342328"/>
                <a:gd name="connsiteY1" fmla="*/ 512782 h 848063"/>
                <a:gd name="connsiteX2" fmla="*/ 110753 w 342328"/>
                <a:gd name="connsiteY2" fmla="*/ 828341 h 848063"/>
                <a:gd name="connsiteX3" fmla="*/ 191301 w 342328"/>
                <a:gd name="connsiteY3" fmla="*/ 631117 h 848063"/>
                <a:gd name="connsiteX4" fmla="*/ 271849 w 342328"/>
                <a:gd name="connsiteY4" fmla="*/ 276114 h 848063"/>
                <a:gd name="connsiteX5" fmla="*/ 342328 w 342328"/>
                <a:gd name="connsiteY5" fmla="*/ 0 h 848063"/>
                <a:gd name="connsiteX0" fmla="*/ 0 w 342328"/>
                <a:gd name="connsiteY0" fmla="*/ 276113 h 848063"/>
                <a:gd name="connsiteX1" fmla="*/ 60411 w 342328"/>
                <a:gd name="connsiteY1" fmla="*/ 315558 h 848063"/>
                <a:gd name="connsiteX2" fmla="*/ 110753 w 342328"/>
                <a:gd name="connsiteY2" fmla="*/ 512782 h 848063"/>
                <a:gd name="connsiteX3" fmla="*/ 110753 w 342328"/>
                <a:gd name="connsiteY3" fmla="*/ 828341 h 848063"/>
                <a:gd name="connsiteX4" fmla="*/ 191301 w 342328"/>
                <a:gd name="connsiteY4" fmla="*/ 631117 h 848063"/>
                <a:gd name="connsiteX5" fmla="*/ 271849 w 342328"/>
                <a:gd name="connsiteY5" fmla="*/ 276114 h 848063"/>
                <a:gd name="connsiteX6" fmla="*/ 342328 w 342328"/>
                <a:gd name="connsiteY6" fmla="*/ 0 h 848063"/>
                <a:gd name="connsiteX0" fmla="*/ 110753 w 453081"/>
                <a:gd name="connsiteY0" fmla="*/ 276113 h 848063"/>
                <a:gd name="connsiteX1" fmla="*/ 10068 w 453081"/>
                <a:gd name="connsiteY1" fmla="*/ 315558 h 848063"/>
                <a:gd name="connsiteX2" fmla="*/ 171164 w 453081"/>
                <a:gd name="connsiteY2" fmla="*/ 315558 h 848063"/>
                <a:gd name="connsiteX3" fmla="*/ 221506 w 453081"/>
                <a:gd name="connsiteY3" fmla="*/ 512782 h 848063"/>
                <a:gd name="connsiteX4" fmla="*/ 221506 w 453081"/>
                <a:gd name="connsiteY4" fmla="*/ 828341 h 848063"/>
                <a:gd name="connsiteX5" fmla="*/ 302054 w 453081"/>
                <a:gd name="connsiteY5" fmla="*/ 631117 h 848063"/>
                <a:gd name="connsiteX6" fmla="*/ 382602 w 453081"/>
                <a:gd name="connsiteY6" fmla="*/ 276114 h 848063"/>
                <a:gd name="connsiteX7" fmla="*/ 453081 w 453081"/>
                <a:gd name="connsiteY7" fmla="*/ 0 h 848063"/>
                <a:gd name="connsiteX0" fmla="*/ 0 w 443013"/>
                <a:gd name="connsiteY0" fmla="*/ 315558 h 848063"/>
                <a:gd name="connsiteX1" fmla="*/ 161096 w 443013"/>
                <a:gd name="connsiteY1" fmla="*/ 315558 h 848063"/>
                <a:gd name="connsiteX2" fmla="*/ 211438 w 443013"/>
                <a:gd name="connsiteY2" fmla="*/ 512782 h 848063"/>
                <a:gd name="connsiteX3" fmla="*/ 211438 w 443013"/>
                <a:gd name="connsiteY3" fmla="*/ 828341 h 848063"/>
                <a:gd name="connsiteX4" fmla="*/ 291986 w 443013"/>
                <a:gd name="connsiteY4" fmla="*/ 631117 h 848063"/>
                <a:gd name="connsiteX5" fmla="*/ 372534 w 443013"/>
                <a:gd name="connsiteY5" fmla="*/ 276114 h 848063"/>
                <a:gd name="connsiteX6" fmla="*/ 443013 w 443013"/>
                <a:gd name="connsiteY6"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4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43013 w 443013"/>
                <a:gd name="connsiteY7"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72534 w 443013"/>
                <a:gd name="connsiteY6" fmla="*/ 276113 h 848063"/>
                <a:gd name="connsiteX7" fmla="*/ 402740 w 443013"/>
                <a:gd name="connsiteY7" fmla="*/ 157779 h 848063"/>
                <a:gd name="connsiteX8" fmla="*/ 443013 w 443013"/>
                <a:gd name="connsiteY8" fmla="*/ 0 h 848063"/>
                <a:gd name="connsiteX0" fmla="*/ 0 w 443013"/>
                <a:gd name="connsiteY0" fmla="*/ 315558 h 848063"/>
                <a:gd name="connsiteX1" fmla="*/ 100685 w 443013"/>
                <a:gd name="connsiteY1" fmla="*/ 19722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 name="connsiteX0" fmla="*/ 0 w 443013"/>
                <a:gd name="connsiteY0" fmla="*/ 315558 h 848063"/>
                <a:gd name="connsiteX1" fmla="*/ 85879 w 443013"/>
                <a:gd name="connsiteY1" fmla="*/ 187943 h 848063"/>
                <a:gd name="connsiteX2" fmla="*/ 161096 w 443013"/>
                <a:gd name="connsiteY2" fmla="*/ 315558 h 848063"/>
                <a:gd name="connsiteX3" fmla="*/ 211438 w 443013"/>
                <a:gd name="connsiteY3" fmla="*/ 512782 h 848063"/>
                <a:gd name="connsiteX4" fmla="*/ 211438 w 443013"/>
                <a:gd name="connsiteY4" fmla="*/ 828341 h 848063"/>
                <a:gd name="connsiteX5" fmla="*/ 291986 w 443013"/>
                <a:gd name="connsiteY5" fmla="*/ 631117 h 848063"/>
                <a:gd name="connsiteX6" fmla="*/ 342329 w 443013"/>
                <a:gd name="connsiteY6" fmla="*/ 473337 h 848063"/>
                <a:gd name="connsiteX7" fmla="*/ 372534 w 443013"/>
                <a:gd name="connsiteY7" fmla="*/ 276113 h 848063"/>
                <a:gd name="connsiteX8" fmla="*/ 402740 w 443013"/>
                <a:gd name="connsiteY8" fmla="*/ 157779 h 848063"/>
                <a:gd name="connsiteX9" fmla="*/ 443013 w 443013"/>
                <a:gd name="connsiteY9" fmla="*/ 0 h 84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013" h="848063">
                  <a:moveTo>
                    <a:pt x="0" y="315558"/>
                  </a:moveTo>
                  <a:cubicBezTo>
                    <a:pt x="17217" y="311715"/>
                    <a:pt x="59030" y="187943"/>
                    <a:pt x="85879" y="187943"/>
                  </a:cubicBezTo>
                  <a:cubicBezTo>
                    <a:pt x="112728" y="187943"/>
                    <a:pt x="140170" y="261418"/>
                    <a:pt x="161096" y="315558"/>
                  </a:cubicBezTo>
                  <a:cubicBezTo>
                    <a:pt x="182023" y="369698"/>
                    <a:pt x="203048" y="427318"/>
                    <a:pt x="211438" y="512782"/>
                  </a:cubicBezTo>
                  <a:cubicBezTo>
                    <a:pt x="219828" y="598246"/>
                    <a:pt x="198013" y="808619"/>
                    <a:pt x="211438" y="828341"/>
                  </a:cubicBezTo>
                  <a:cubicBezTo>
                    <a:pt x="224863" y="848063"/>
                    <a:pt x="270171" y="690284"/>
                    <a:pt x="291986" y="631117"/>
                  </a:cubicBezTo>
                  <a:cubicBezTo>
                    <a:pt x="313801" y="571950"/>
                    <a:pt x="328904" y="532504"/>
                    <a:pt x="342329" y="473337"/>
                  </a:cubicBezTo>
                  <a:cubicBezTo>
                    <a:pt x="355754" y="414170"/>
                    <a:pt x="363691" y="338785"/>
                    <a:pt x="372534" y="276113"/>
                  </a:cubicBezTo>
                  <a:cubicBezTo>
                    <a:pt x="392021" y="199568"/>
                    <a:pt x="390994" y="203798"/>
                    <a:pt x="402740" y="157779"/>
                  </a:cubicBezTo>
                  <a:cubicBezTo>
                    <a:pt x="414486" y="111760"/>
                    <a:pt x="437329" y="28641"/>
                    <a:pt x="443013" y="0"/>
                  </a:cubicBezTo>
                </a:path>
              </a:pathLst>
            </a:custGeom>
            <a:ln w="63500" cap="rnd">
              <a:solidFill>
                <a:srgbClr val="0000FF"/>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1" name="Freeform 70"/>
            <p:cNvSpPr/>
            <p:nvPr/>
          </p:nvSpPr>
          <p:spPr>
            <a:xfrm>
              <a:off x="5719944" y="1820847"/>
              <a:ext cx="393613" cy="71236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271929 w 469153"/>
                <a:gd name="connsiteY0" fmla="*/ 289018 h 1093787"/>
                <a:gd name="connsiteX1" fmla="*/ 11953 w 469153"/>
                <a:gd name="connsiteY1" fmla="*/ 1072869 h 1093787"/>
                <a:gd name="connsiteX2" fmla="*/ 343647 w 469153"/>
                <a:gd name="connsiteY2" fmla="*/ 163512 h 1093787"/>
                <a:gd name="connsiteX3" fmla="*/ 469153 w 469153"/>
                <a:gd name="connsiteY3" fmla="*/ 91794 h 1093787"/>
                <a:gd name="connsiteX0" fmla="*/ 315257 w 512481"/>
                <a:gd name="connsiteY0" fmla="*/ 200118 h 1031267"/>
                <a:gd name="connsiteX1" fmla="*/ 55281 w 512481"/>
                <a:gd name="connsiteY1" fmla="*/ 983969 h 1031267"/>
                <a:gd name="connsiteX2" fmla="*/ 55282 w 512481"/>
                <a:gd name="connsiteY2" fmla="*/ 450569 h 1031267"/>
                <a:gd name="connsiteX3" fmla="*/ 386975 w 512481"/>
                <a:gd name="connsiteY3" fmla="*/ 74612 h 1031267"/>
                <a:gd name="connsiteX4" fmla="*/ 512481 w 512481"/>
                <a:gd name="connsiteY4" fmla="*/ 2894 h 1031267"/>
                <a:gd name="connsiteX0" fmla="*/ 315257 w 512481"/>
                <a:gd name="connsiteY0" fmla="*/ 197224 h 1028373"/>
                <a:gd name="connsiteX1" fmla="*/ 55281 w 512481"/>
                <a:gd name="connsiteY1" fmla="*/ 981075 h 1028373"/>
                <a:gd name="connsiteX2" fmla="*/ 55282 w 512481"/>
                <a:gd name="connsiteY2" fmla="*/ 447675 h 1028373"/>
                <a:gd name="connsiteX3" fmla="*/ 131482 w 512481"/>
                <a:gd name="connsiteY3" fmla="*/ 219075 h 1028373"/>
                <a:gd name="connsiteX4" fmla="*/ 386975 w 512481"/>
                <a:gd name="connsiteY4" fmla="*/ 71718 h 1028373"/>
                <a:gd name="connsiteX5" fmla="*/ 512481 w 512481"/>
                <a:gd name="connsiteY5" fmla="*/ 0 h 1028373"/>
                <a:gd name="connsiteX0" fmla="*/ 391457 w 588681"/>
                <a:gd name="connsiteY0" fmla="*/ 197224 h 1028373"/>
                <a:gd name="connsiteX1" fmla="*/ 131481 w 588681"/>
                <a:gd name="connsiteY1" fmla="*/ 981075 h 1028373"/>
                <a:gd name="connsiteX2" fmla="*/ 55282 w 588681"/>
                <a:gd name="connsiteY2" fmla="*/ 447675 h 1028373"/>
                <a:gd name="connsiteX3" fmla="*/ 207682 w 588681"/>
                <a:gd name="connsiteY3" fmla="*/ 219075 h 1028373"/>
                <a:gd name="connsiteX4" fmla="*/ 463175 w 588681"/>
                <a:gd name="connsiteY4" fmla="*/ 71718 h 1028373"/>
                <a:gd name="connsiteX5" fmla="*/ 588681 w 588681"/>
                <a:gd name="connsiteY5" fmla="*/ 0 h 1028373"/>
                <a:gd name="connsiteX0" fmla="*/ 131481 w 588681"/>
                <a:gd name="connsiteY0" fmla="*/ 981075 h 1028373"/>
                <a:gd name="connsiteX1" fmla="*/ 55282 w 588681"/>
                <a:gd name="connsiteY1" fmla="*/ 447675 h 1028373"/>
                <a:gd name="connsiteX2" fmla="*/ 207682 w 588681"/>
                <a:gd name="connsiteY2" fmla="*/ 219075 h 1028373"/>
                <a:gd name="connsiteX3" fmla="*/ 463175 w 588681"/>
                <a:gd name="connsiteY3" fmla="*/ 71718 h 1028373"/>
                <a:gd name="connsiteX4" fmla="*/ 588681 w 588681"/>
                <a:gd name="connsiteY4" fmla="*/ 0 h 1028373"/>
                <a:gd name="connsiteX0" fmla="*/ 121956 w 579156"/>
                <a:gd name="connsiteY0" fmla="*/ 981075 h 1028373"/>
                <a:gd name="connsiteX1" fmla="*/ 55282 w 579156"/>
                <a:gd name="connsiteY1" fmla="*/ 590550 h 1028373"/>
                <a:gd name="connsiteX2" fmla="*/ 198157 w 579156"/>
                <a:gd name="connsiteY2" fmla="*/ 219075 h 1028373"/>
                <a:gd name="connsiteX3" fmla="*/ 453650 w 579156"/>
                <a:gd name="connsiteY3" fmla="*/ 71718 h 1028373"/>
                <a:gd name="connsiteX4" fmla="*/ 579156 w 579156"/>
                <a:gd name="connsiteY4" fmla="*/ 0 h 1028373"/>
                <a:gd name="connsiteX0" fmla="*/ 104961 w 562161"/>
                <a:gd name="connsiteY0" fmla="*/ 981075 h 1028373"/>
                <a:gd name="connsiteX1" fmla="*/ 38287 w 562161"/>
                <a:gd name="connsiteY1" fmla="*/ 590550 h 1028373"/>
                <a:gd name="connsiteX2" fmla="*/ 181162 w 562161"/>
                <a:gd name="connsiteY2" fmla="*/ 219075 h 1028373"/>
                <a:gd name="connsiteX3" fmla="*/ 436655 w 562161"/>
                <a:gd name="connsiteY3" fmla="*/ 71718 h 1028373"/>
                <a:gd name="connsiteX4" fmla="*/ 562161 w 562161"/>
                <a:gd name="connsiteY4" fmla="*/ 0 h 1028373"/>
                <a:gd name="connsiteX0" fmla="*/ 97895 w 555095"/>
                <a:gd name="connsiteY0" fmla="*/ 981075 h 1028373"/>
                <a:gd name="connsiteX1" fmla="*/ 31221 w 555095"/>
                <a:gd name="connsiteY1" fmla="*/ 590550 h 1028373"/>
                <a:gd name="connsiteX2" fmla="*/ 174096 w 555095"/>
                <a:gd name="connsiteY2" fmla="*/ 219075 h 1028373"/>
                <a:gd name="connsiteX3" fmla="*/ 429589 w 555095"/>
                <a:gd name="connsiteY3" fmla="*/ 71718 h 1028373"/>
                <a:gd name="connsiteX4" fmla="*/ 555095 w 555095"/>
                <a:gd name="connsiteY4" fmla="*/ 0 h 1028373"/>
                <a:gd name="connsiteX0" fmla="*/ 68261 w 525461"/>
                <a:gd name="connsiteY0" fmla="*/ 981075 h 1028373"/>
                <a:gd name="connsiteX1" fmla="*/ 1587 w 525461"/>
                <a:gd name="connsiteY1" fmla="*/ 590550 h 1028373"/>
                <a:gd name="connsiteX2" fmla="*/ 77786 w 525461"/>
                <a:gd name="connsiteY2" fmla="*/ 285750 h 1028373"/>
                <a:gd name="connsiteX3" fmla="*/ 399955 w 525461"/>
                <a:gd name="connsiteY3" fmla="*/ 71718 h 1028373"/>
                <a:gd name="connsiteX4" fmla="*/ 525461 w 525461"/>
                <a:gd name="connsiteY4" fmla="*/ 0 h 1028373"/>
                <a:gd name="connsiteX0" fmla="*/ 75639 w 532839"/>
                <a:gd name="connsiteY0" fmla="*/ 981075 h 1000781"/>
                <a:gd name="connsiteX1" fmla="*/ 31376 w 532839"/>
                <a:gd name="connsiteY1" fmla="*/ 935693 h 1000781"/>
                <a:gd name="connsiteX2" fmla="*/ 8965 w 532839"/>
                <a:gd name="connsiteY2" fmla="*/ 590550 h 1000781"/>
                <a:gd name="connsiteX3" fmla="*/ 85164 w 532839"/>
                <a:gd name="connsiteY3" fmla="*/ 285750 h 1000781"/>
                <a:gd name="connsiteX4" fmla="*/ 407333 w 532839"/>
                <a:gd name="connsiteY4" fmla="*/ 71718 h 1000781"/>
                <a:gd name="connsiteX5" fmla="*/ 532839 w 532839"/>
                <a:gd name="connsiteY5" fmla="*/ 0 h 1000781"/>
                <a:gd name="connsiteX0" fmla="*/ 31376 w 532839"/>
                <a:gd name="connsiteY0" fmla="*/ 935693 h 935693"/>
                <a:gd name="connsiteX1" fmla="*/ 8965 w 532839"/>
                <a:gd name="connsiteY1" fmla="*/ 590550 h 935693"/>
                <a:gd name="connsiteX2" fmla="*/ 85164 w 532839"/>
                <a:gd name="connsiteY2" fmla="*/ 285750 h 935693"/>
                <a:gd name="connsiteX3" fmla="*/ 407333 w 532839"/>
                <a:gd name="connsiteY3" fmla="*/ 71718 h 935693"/>
                <a:gd name="connsiteX4" fmla="*/ 532839 w 532839"/>
                <a:gd name="connsiteY4" fmla="*/ 0 h 935693"/>
                <a:gd name="connsiteX0" fmla="*/ 31376 w 532839"/>
                <a:gd name="connsiteY0" fmla="*/ 1011893 h 1011893"/>
                <a:gd name="connsiteX1" fmla="*/ 8965 w 532839"/>
                <a:gd name="connsiteY1" fmla="*/ 590550 h 1011893"/>
                <a:gd name="connsiteX2" fmla="*/ 85164 w 532839"/>
                <a:gd name="connsiteY2" fmla="*/ 285750 h 1011893"/>
                <a:gd name="connsiteX3" fmla="*/ 407333 w 532839"/>
                <a:gd name="connsiteY3" fmla="*/ 71718 h 1011893"/>
                <a:gd name="connsiteX4" fmla="*/ 532839 w 532839"/>
                <a:gd name="connsiteY4" fmla="*/ 0 h 1011893"/>
                <a:gd name="connsiteX0" fmla="*/ 31376 w 407333"/>
                <a:gd name="connsiteY0" fmla="*/ 940175 h 940175"/>
                <a:gd name="connsiteX1" fmla="*/ 8965 w 407333"/>
                <a:gd name="connsiteY1" fmla="*/ 518832 h 940175"/>
                <a:gd name="connsiteX2" fmla="*/ 85164 w 407333"/>
                <a:gd name="connsiteY2" fmla="*/ 214032 h 940175"/>
                <a:gd name="connsiteX3" fmla="*/ 407333 w 407333"/>
                <a:gd name="connsiteY3" fmla="*/ 0 h 940175"/>
                <a:gd name="connsiteX0" fmla="*/ 31376 w 518522"/>
                <a:gd name="connsiteY0" fmla="*/ 972672 h 972672"/>
                <a:gd name="connsiteX1" fmla="*/ 8965 w 518522"/>
                <a:gd name="connsiteY1" fmla="*/ 551329 h 972672"/>
                <a:gd name="connsiteX2" fmla="*/ 85164 w 518522"/>
                <a:gd name="connsiteY2" fmla="*/ 246529 h 972672"/>
                <a:gd name="connsiteX3" fmla="*/ 518522 w 518522"/>
                <a:gd name="connsiteY3" fmla="*/ 0 h 972672"/>
                <a:gd name="connsiteX0" fmla="*/ 31376 w 85164"/>
                <a:gd name="connsiteY0" fmla="*/ 726143 h 726143"/>
                <a:gd name="connsiteX1" fmla="*/ 8965 w 85164"/>
                <a:gd name="connsiteY1" fmla="*/ 304800 h 726143"/>
                <a:gd name="connsiteX2" fmla="*/ 85164 w 85164"/>
                <a:gd name="connsiteY2" fmla="*/ 0 h 726143"/>
                <a:gd name="connsiteX0" fmla="*/ 94076 w 524065"/>
                <a:gd name="connsiteY0" fmla="*/ 948857 h 948857"/>
                <a:gd name="connsiteX1" fmla="*/ 71665 w 524065"/>
                <a:gd name="connsiteY1" fmla="*/ 527514 h 948857"/>
                <a:gd name="connsiteX2" fmla="*/ 524065 w 524065"/>
                <a:gd name="connsiteY2" fmla="*/ 0 h 948857"/>
                <a:gd name="connsiteX0" fmla="*/ 94076 w 524065"/>
                <a:gd name="connsiteY0" fmla="*/ 948857 h 948857"/>
                <a:gd name="connsiteX1" fmla="*/ 71665 w 524065"/>
                <a:gd name="connsiteY1" fmla="*/ 527514 h 948857"/>
                <a:gd name="connsiteX2" fmla="*/ 143065 w 524065"/>
                <a:gd name="connsiteY2" fmla="*/ 228600 h 948857"/>
                <a:gd name="connsiteX3" fmla="*/ 524065 w 524065"/>
                <a:gd name="connsiteY3" fmla="*/ 0 h 948857"/>
              </a:gdLst>
              <a:ahLst/>
              <a:cxnLst>
                <a:cxn ang="0">
                  <a:pos x="connsiteX0" y="connsiteY0"/>
                </a:cxn>
                <a:cxn ang="0">
                  <a:pos x="connsiteX1" y="connsiteY1"/>
                </a:cxn>
                <a:cxn ang="0">
                  <a:pos x="connsiteX2" y="connsiteY2"/>
                </a:cxn>
                <a:cxn ang="0">
                  <a:pos x="connsiteX3" y="connsiteY3"/>
                </a:cxn>
              </a:cxnLst>
              <a:rect l="l" t="t" r="r" b="b"/>
              <a:pathLst>
                <a:path w="524065" h="948857">
                  <a:moveTo>
                    <a:pt x="94076" y="948857"/>
                  </a:moveTo>
                  <a:cubicBezTo>
                    <a:pt x="82964" y="883770"/>
                    <a:pt x="0" y="685657"/>
                    <a:pt x="71665" y="527514"/>
                  </a:cubicBezTo>
                  <a:cubicBezTo>
                    <a:pt x="99938" y="412234"/>
                    <a:pt x="67665" y="316519"/>
                    <a:pt x="143065" y="228600"/>
                  </a:cubicBezTo>
                  <a:cubicBezTo>
                    <a:pt x="218465" y="140681"/>
                    <a:pt x="480673" y="42863"/>
                    <a:pt x="524065" y="0"/>
                  </a:cubicBezTo>
                </a:path>
              </a:pathLst>
            </a:custGeom>
            <a:ln w="63500" cap="rnd">
              <a:solidFill>
                <a:srgbClr val="0000FF"/>
              </a:solidFill>
              <a:prstDash val="sysDash"/>
              <a:round/>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grpSp>
      <p:sp>
        <p:nvSpPr>
          <p:cNvPr id="72" name="Freeform 71"/>
          <p:cNvSpPr/>
          <p:nvPr/>
        </p:nvSpPr>
        <p:spPr>
          <a:xfrm>
            <a:off x="7392988" y="2030413"/>
            <a:ext cx="257175" cy="573087"/>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4482 w 461682"/>
              <a:gd name="connsiteY0" fmla="*/ 130735 h 181534"/>
              <a:gd name="connsiteX1" fmla="*/ 76200 w 461682"/>
              <a:gd name="connsiteY1" fmla="*/ 5229 h 181534"/>
              <a:gd name="connsiteX2" fmla="*/ 461682 w 461682"/>
              <a:gd name="connsiteY2" fmla="*/ 162111 h 181534"/>
              <a:gd name="connsiteX0" fmla="*/ 0 w 457200"/>
              <a:gd name="connsiteY0" fmla="*/ 0 h 31376"/>
              <a:gd name="connsiteX1" fmla="*/ 457200 w 457200"/>
              <a:gd name="connsiteY1" fmla="*/ 31376 h 31376"/>
              <a:gd name="connsiteX0" fmla="*/ 0 w 457200"/>
              <a:gd name="connsiteY0" fmla="*/ 0 h 31376"/>
              <a:gd name="connsiteX1" fmla="*/ 152401 w 457200"/>
              <a:gd name="connsiteY1" fmla="*/ 25101 h 31376"/>
              <a:gd name="connsiteX2" fmla="*/ 457200 w 457200"/>
              <a:gd name="connsiteY2" fmla="*/ 31376 h 31376"/>
              <a:gd name="connsiteX0" fmla="*/ 0 w 457200"/>
              <a:gd name="connsiteY0" fmla="*/ 0 h 31376"/>
              <a:gd name="connsiteX1" fmla="*/ 457200 w 457200"/>
              <a:gd name="connsiteY1" fmla="*/ 31376 h 31376"/>
              <a:gd name="connsiteX0" fmla="*/ 60326 w 517526"/>
              <a:gd name="connsiteY0" fmla="*/ 0 h 31376"/>
              <a:gd name="connsiteX1" fmla="*/ 212727 w 517526"/>
              <a:gd name="connsiteY1" fmla="*/ 28238 h 31376"/>
              <a:gd name="connsiteX2" fmla="*/ 517526 w 517526"/>
              <a:gd name="connsiteY2" fmla="*/ 31376 h 31376"/>
              <a:gd name="connsiteX0" fmla="*/ 0 w 152401"/>
              <a:gd name="connsiteY0" fmla="*/ 0 h 28238"/>
              <a:gd name="connsiteX1" fmla="*/ 152401 w 152401"/>
              <a:gd name="connsiteY1" fmla="*/ 28238 h 28238"/>
              <a:gd name="connsiteX0" fmla="*/ 0 w 457199"/>
              <a:gd name="connsiteY0" fmla="*/ 0 h 31376"/>
              <a:gd name="connsiteX1" fmla="*/ 457199 w 457199"/>
              <a:gd name="connsiteY1" fmla="*/ 31376 h 31376"/>
              <a:gd name="connsiteX0" fmla="*/ 0 w 457199"/>
              <a:gd name="connsiteY0" fmla="*/ 0 h 31376"/>
              <a:gd name="connsiteX1" fmla="*/ 457199 w 457199"/>
              <a:gd name="connsiteY1" fmla="*/ 31376 h 31376"/>
              <a:gd name="connsiteX0" fmla="*/ 227009 w 684208"/>
              <a:gd name="connsiteY0" fmla="*/ 0 h 31376"/>
              <a:gd name="connsiteX1" fmla="*/ 684208 w 684208"/>
              <a:gd name="connsiteY1" fmla="*/ 31376 h 31376"/>
            </a:gdLst>
            <a:ahLst/>
            <a:cxnLst>
              <a:cxn ang="0">
                <a:pos x="connsiteX0" y="connsiteY0"/>
              </a:cxn>
              <a:cxn ang="0">
                <a:pos x="connsiteX1" y="connsiteY1"/>
              </a:cxn>
            </a:cxnLst>
            <a:rect l="l" t="t" r="r" b="b"/>
            <a:pathLst>
              <a:path w="684208" h="31376">
                <a:moveTo>
                  <a:pt x="227009" y="0"/>
                </a:moveTo>
                <a:cubicBezTo>
                  <a:pt x="379409" y="10459"/>
                  <a:pt x="0" y="30624"/>
                  <a:pt x="684208" y="31376"/>
                </a:cubicBezTo>
              </a:path>
            </a:pathLst>
          </a:custGeom>
          <a:ln w="63500" cap="rnd">
            <a:solidFill>
              <a:srgbClr val="0000FF"/>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74" name="Freeform 73"/>
          <p:cNvSpPr/>
          <p:nvPr/>
        </p:nvSpPr>
        <p:spPr>
          <a:xfrm flipV="1">
            <a:off x="4772025" y="3584575"/>
            <a:ext cx="628650" cy="400050"/>
          </a:xfrm>
          <a:custGeom>
            <a:avLst/>
            <a:gdLst>
              <a:gd name="connsiteX0" fmla="*/ 0 w 197224"/>
              <a:gd name="connsiteY0" fmla="*/ 197224 h 197224"/>
              <a:gd name="connsiteX1" fmla="*/ 71718 w 197224"/>
              <a:gd name="connsiteY1" fmla="*/ 71718 h 197224"/>
              <a:gd name="connsiteX2" fmla="*/ 197224 w 197224"/>
              <a:gd name="connsiteY2" fmla="*/ 0 h 197224"/>
              <a:gd name="connsiteX0" fmla="*/ 0 w 197224"/>
              <a:gd name="connsiteY0" fmla="*/ 197224 h 197224"/>
              <a:gd name="connsiteX1" fmla="*/ 129954 w 197224"/>
              <a:gd name="connsiteY1" fmla="*/ 131483 h 197224"/>
              <a:gd name="connsiteX2" fmla="*/ 197224 w 197224"/>
              <a:gd name="connsiteY2" fmla="*/ 0 h 197224"/>
              <a:gd name="connsiteX0" fmla="*/ 0 w 171233"/>
              <a:gd name="connsiteY0" fmla="*/ 230095 h 230095"/>
              <a:gd name="connsiteX1" fmla="*/ 103963 w 171233"/>
              <a:gd name="connsiteY1" fmla="*/ 131483 h 230095"/>
              <a:gd name="connsiteX2" fmla="*/ 171233 w 171233"/>
              <a:gd name="connsiteY2" fmla="*/ 0 h 230095"/>
              <a:gd name="connsiteX0" fmla="*/ 0 w 181935"/>
              <a:gd name="connsiteY0" fmla="*/ 197225 h 197225"/>
              <a:gd name="connsiteX1" fmla="*/ 103963 w 181935"/>
              <a:gd name="connsiteY1" fmla="*/ 98613 h 197225"/>
              <a:gd name="connsiteX2" fmla="*/ 181935 w 181935"/>
              <a:gd name="connsiteY2" fmla="*/ 0 h 19722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 name="connsiteX0" fmla="*/ 0 w 285898"/>
              <a:gd name="connsiteY0" fmla="*/ 230095 h 230095"/>
              <a:gd name="connsiteX1" fmla="*/ 207926 w 285898"/>
              <a:gd name="connsiteY1" fmla="*/ 98613 h 230095"/>
              <a:gd name="connsiteX2" fmla="*/ 285898 w 285898"/>
              <a:gd name="connsiteY2" fmla="*/ 0 h 230095"/>
            </a:gdLst>
            <a:ahLst/>
            <a:cxnLst>
              <a:cxn ang="0">
                <a:pos x="connsiteX0" y="connsiteY0"/>
              </a:cxn>
              <a:cxn ang="0">
                <a:pos x="connsiteX1" y="connsiteY1"/>
              </a:cxn>
              <a:cxn ang="0">
                <a:pos x="connsiteX2" y="connsiteY2"/>
              </a:cxn>
            </a:cxnLst>
            <a:rect l="l" t="t" r="r" b="b"/>
            <a:pathLst>
              <a:path w="285898" h="230095">
                <a:moveTo>
                  <a:pt x="0" y="230095"/>
                </a:moveTo>
                <a:cubicBezTo>
                  <a:pt x="19423" y="183777"/>
                  <a:pt x="160276" y="136962"/>
                  <a:pt x="207926" y="98613"/>
                </a:cubicBezTo>
                <a:cubicBezTo>
                  <a:pt x="255576" y="60264"/>
                  <a:pt x="239580" y="19423"/>
                  <a:pt x="285898" y="0"/>
                </a:cubicBezTo>
              </a:path>
            </a:pathLst>
          </a:custGeom>
          <a:ln w="63500" cap="rnd">
            <a:solidFill>
              <a:srgbClr val="0000FF"/>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75" name="Oval 74"/>
          <p:cNvSpPr/>
          <p:nvPr/>
        </p:nvSpPr>
        <p:spPr>
          <a:xfrm>
            <a:off x="7634288" y="2147888"/>
            <a:ext cx="274637" cy="274637"/>
          </a:xfrm>
          <a:prstGeom prst="ellipse">
            <a:avLst/>
          </a:prstGeom>
          <a:solidFill>
            <a:srgbClr val="0000FF">
              <a:alpha val="61000"/>
            </a:srgbClr>
          </a:solidFill>
          <a:ln>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76" name="Freeform 75"/>
          <p:cNvSpPr/>
          <p:nvPr/>
        </p:nvSpPr>
        <p:spPr>
          <a:xfrm>
            <a:off x="7627938" y="1712913"/>
            <a:ext cx="638175" cy="996950"/>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 name="connsiteX0" fmla="*/ 1617320 w 1689415"/>
              <a:gd name="connsiteY0" fmla="*/ 0 h 4352087"/>
              <a:gd name="connsiteX1" fmla="*/ 1294590 w 1689415"/>
              <a:gd name="connsiteY1" fmla="*/ 322730 h 4352087"/>
              <a:gd name="connsiteX2" fmla="*/ 1422714 w 1689415"/>
              <a:gd name="connsiteY2" fmla="*/ 519673 h 4352087"/>
              <a:gd name="connsiteX3" fmla="*/ 1651315 w 1689415"/>
              <a:gd name="connsiteY3" fmla="*/ 672073 h 4352087"/>
              <a:gd name="connsiteX4" fmla="*/ 1194114 w 1689415"/>
              <a:gd name="connsiteY4" fmla="*/ 976873 h 4352087"/>
              <a:gd name="connsiteX5" fmla="*/ 882214 w 1689415"/>
              <a:gd name="connsiteY5" fmla="*/ 1129553 h 4352087"/>
              <a:gd name="connsiteX6" fmla="*/ 936002 w 1689415"/>
              <a:gd name="connsiteY6" fmla="*/ 1326777 h 4352087"/>
              <a:gd name="connsiteX7" fmla="*/ 667061 w 1689415"/>
              <a:gd name="connsiteY7" fmla="*/ 1936377 h 4352087"/>
              <a:gd name="connsiteX8" fmla="*/ 900143 w 1689415"/>
              <a:gd name="connsiteY8" fmla="*/ 2294965 h 4352087"/>
              <a:gd name="connsiteX9" fmla="*/ 505696 w 1689415"/>
              <a:gd name="connsiteY9" fmla="*/ 2689412 h 4352087"/>
              <a:gd name="connsiteX10" fmla="*/ 21602 w 1689415"/>
              <a:gd name="connsiteY10" fmla="*/ 3406589 h 4352087"/>
              <a:gd name="connsiteX11" fmla="*/ 376086 w 1689415"/>
              <a:gd name="connsiteY11" fmla="*/ 4352087 h 4352087"/>
              <a:gd name="connsiteX0" fmla="*/ 1595719 w 1667814"/>
              <a:gd name="connsiteY0" fmla="*/ 0 h 3406589"/>
              <a:gd name="connsiteX1" fmla="*/ 1272989 w 1667814"/>
              <a:gd name="connsiteY1" fmla="*/ 322730 h 3406589"/>
              <a:gd name="connsiteX2" fmla="*/ 1401113 w 1667814"/>
              <a:gd name="connsiteY2" fmla="*/ 519673 h 3406589"/>
              <a:gd name="connsiteX3" fmla="*/ 1629714 w 1667814"/>
              <a:gd name="connsiteY3" fmla="*/ 672073 h 3406589"/>
              <a:gd name="connsiteX4" fmla="*/ 1172513 w 1667814"/>
              <a:gd name="connsiteY4" fmla="*/ 976873 h 3406589"/>
              <a:gd name="connsiteX5" fmla="*/ 860613 w 1667814"/>
              <a:gd name="connsiteY5" fmla="*/ 1129553 h 3406589"/>
              <a:gd name="connsiteX6" fmla="*/ 914401 w 1667814"/>
              <a:gd name="connsiteY6" fmla="*/ 1326777 h 3406589"/>
              <a:gd name="connsiteX7" fmla="*/ 645460 w 1667814"/>
              <a:gd name="connsiteY7" fmla="*/ 1936377 h 3406589"/>
              <a:gd name="connsiteX8" fmla="*/ 878542 w 1667814"/>
              <a:gd name="connsiteY8" fmla="*/ 2294965 h 3406589"/>
              <a:gd name="connsiteX9" fmla="*/ 484095 w 1667814"/>
              <a:gd name="connsiteY9" fmla="*/ 2689412 h 3406589"/>
              <a:gd name="connsiteX10" fmla="*/ 1 w 1667814"/>
              <a:gd name="connsiteY10" fmla="*/ 3406589 h 3406589"/>
              <a:gd name="connsiteX0" fmla="*/ 1111623 w 1183718"/>
              <a:gd name="connsiteY0" fmla="*/ 0 h 2689412"/>
              <a:gd name="connsiteX1" fmla="*/ 788893 w 1183718"/>
              <a:gd name="connsiteY1" fmla="*/ 322730 h 2689412"/>
              <a:gd name="connsiteX2" fmla="*/ 917017 w 1183718"/>
              <a:gd name="connsiteY2" fmla="*/ 519673 h 2689412"/>
              <a:gd name="connsiteX3" fmla="*/ 1145618 w 1183718"/>
              <a:gd name="connsiteY3" fmla="*/ 672073 h 2689412"/>
              <a:gd name="connsiteX4" fmla="*/ 688417 w 1183718"/>
              <a:gd name="connsiteY4" fmla="*/ 976873 h 2689412"/>
              <a:gd name="connsiteX5" fmla="*/ 376517 w 1183718"/>
              <a:gd name="connsiteY5" fmla="*/ 1129553 h 2689412"/>
              <a:gd name="connsiteX6" fmla="*/ 430305 w 1183718"/>
              <a:gd name="connsiteY6" fmla="*/ 1326777 h 2689412"/>
              <a:gd name="connsiteX7" fmla="*/ 161364 w 1183718"/>
              <a:gd name="connsiteY7" fmla="*/ 1936377 h 2689412"/>
              <a:gd name="connsiteX8" fmla="*/ 394446 w 1183718"/>
              <a:gd name="connsiteY8" fmla="*/ 2294965 h 2689412"/>
              <a:gd name="connsiteX9" fmla="*/ -1 w 1183718"/>
              <a:gd name="connsiteY9" fmla="*/ 2689412 h 2689412"/>
              <a:gd name="connsiteX0" fmla="*/ 956236 w 1028331"/>
              <a:gd name="connsiteY0" fmla="*/ 0 h 2294965"/>
              <a:gd name="connsiteX1" fmla="*/ 633506 w 1028331"/>
              <a:gd name="connsiteY1" fmla="*/ 322730 h 2294965"/>
              <a:gd name="connsiteX2" fmla="*/ 761630 w 1028331"/>
              <a:gd name="connsiteY2" fmla="*/ 519673 h 2294965"/>
              <a:gd name="connsiteX3" fmla="*/ 990231 w 1028331"/>
              <a:gd name="connsiteY3" fmla="*/ 672073 h 2294965"/>
              <a:gd name="connsiteX4" fmla="*/ 533030 w 1028331"/>
              <a:gd name="connsiteY4" fmla="*/ 976873 h 2294965"/>
              <a:gd name="connsiteX5" fmla="*/ 221130 w 1028331"/>
              <a:gd name="connsiteY5" fmla="*/ 1129553 h 2294965"/>
              <a:gd name="connsiteX6" fmla="*/ 274918 w 1028331"/>
              <a:gd name="connsiteY6" fmla="*/ 1326777 h 2294965"/>
              <a:gd name="connsiteX7" fmla="*/ 5977 w 1028331"/>
              <a:gd name="connsiteY7" fmla="*/ 1936377 h 2294965"/>
              <a:gd name="connsiteX8" fmla="*/ 239059 w 1028331"/>
              <a:gd name="connsiteY8" fmla="*/ 2294965 h 2294965"/>
              <a:gd name="connsiteX0" fmla="*/ 950260 w 1022355"/>
              <a:gd name="connsiteY0" fmla="*/ 0 h 1936377"/>
              <a:gd name="connsiteX1" fmla="*/ 627530 w 1022355"/>
              <a:gd name="connsiteY1" fmla="*/ 322730 h 1936377"/>
              <a:gd name="connsiteX2" fmla="*/ 755654 w 1022355"/>
              <a:gd name="connsiteY2" fmla="*/ 519673 h 1936377"/>
              <a:gd name="connsiteX3" fmla="*/ 984255 w 1022355"/>
              <a:gd name="connsiteY3" fmla="*/ 672073 h 1936377"/>
              <a:gd name="connsiteX4" fmla="*/ 527054 w 1022355"/>
              <a:gd name="connsiteY4" fmla="*/ 976873 h 1936377"/>
              <a:gd name="connsiteX5" fmla="*/ 215154 w 1022355"/>
              <a:gd name="connsiteY5" fmla="*/ 1129553 h 1936377"/>
              <a:gd name="connsiteX6" fmla="*/ 268942 w 1022355"/>
              <a:gd name="connsiteY6" fmla="*/ 1326777 h 1936377"/>
              <a:gd name="connsiteX7" fmla="*/ 1 w 1022355"/>
              <a:gd name="connsiteY7" fmla="*/ 1936377 h 1936377"/>
              <a:gd name="connsiteX0" fmla="*/ 778125 w 850220"/>
              <a:gd name="connsiteY0" fmla="*/ 0 h 1326777"/>
              <a:gd name="connsiteX1" fmla="*/ 455395 w 850220"/>
              <a:gd name="connsiteY1" fmla="*/ 322730 h 1326777"/>
              <a:gd name="connsiteX2" fmla="*/ 583519 w 850220"/>
              <a:gd name="connsiteY2" fmla="*/ 519673 h 1326777"/>
              <a:gd name="connsiteX3" fmla="*/ 812120 w 850220"/>
              <a:gd name="connsiteY3" fmla="*/ 672073 h 1326777"/>
              <a:gd name="connsiteX4" fmla="*/ 354919 w 850220"/>
              <a:gd name="connsiteY4" fmla="*/ 976873 h 1326777"/>
              <a:gd name="connsiteX5" fmla="*/ 43019 w 850220"/>
              <a:gd name="connsiteY5" fmla="*/ 1129553 h 1326777"/>
              <a:gd name="connsiteX6" fmla="*/ 96807 w 850220"/>
              <a:gd name="connsiteY6" fmla="*/ 1326777 h 132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220" h="1326777">
                <a:moveTo>
                  <a:pt x="778125" y="0"/>
                </a:moveTo>
                <a:cubicBezTo>
                  <a:pt x="640666" y="109071"/>
                  <a:pt x="487829" y="236118"/>
                  <a:pt x="455395" y="322730"/>
                </a:cubicBezTo>
                <a:cubicBezTo>
                  <a:pt x="422961" y="409342"/>
                  <a:pt x="524065" y="461449"/>
                  <a:pt x="583519" y="519673"/>
                </a:cubicBezTo>
                <a:cubicBezTo>
                  <a:pt x="642973" y="577897"/>
                  <a:pt x="850220" y="595873"/>
                  <a:pt x="812120" y="672073"/>
                </a:cubicBezTo>
                <a:cubicBezTo>
                  <a:pt x="774020" y="748273"/>
                  <a:pt x="483103" y="900626"/>
                  <a:pt x="354919" y="976873"/>
                </a:cubicBezTo>
                <a:cubicBezTo>
                  <a:pt x="226736" y="1053120"/>
                  <a:pt x="86038" y="1071236"/>
                  <a:pt x="43019" y="1129553"/>
                </a:cubicBezTo>
                <a:cubicBezTo>
                  <a:pt x="0" y="1187870"/>
                  <a:pt x="132666" y="1192306"/>
                  <a:pt x="96807" y="1326777"/>
                </a:cubicBezTo>
              </a:path>
            </a:pathLst>
          </a:custGeom>
          <a:ln w="63500" cap="rnd">
            <a:solidFill>
              <a:srgbClr val="0000FF"/>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90" name="Oval 89"/>
          <p:cNvSpPr/>
          <p:nvPr/>
        </p:nvSpPr>
        <p:spPr>
          <a:xfrm>
            <a:off x="5821363" y="1752600"/>
            <a:ext cx="274637" cy="274638"/>
          </a:xfrm>
          <a:prstGeom prst="ellipse">
            <a:avLst/>
          </a:prstGeom>
          <a:solidFill>
            <a:srgbClr val="0000FF">
              <a:alpha val="61000"/>
            </a:srgbClr>
          </a:solidFill>
          <a:ln>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91" name="Oval 90"/>
          <p:cNvSpPr/>
          <p:nvPr/>
        </p:nvSpPr>
        <p:spPr>
          <a:xfrm>
            <a:off x="4800600" y="4495800"/>
            <a:ext cx="274638" cy="274638"/>
          </a:xfrm>
          <a:prstGeom prst="ellipse">
            <a:avLst/>
          </a:prstGeom>
          <a:solidFill>
            <a:srgbClr val="0000FF">
              <a:alpha val="61000"/>
            </a:srgbClr>
          </a:solidFill>
          <a:ln>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93" name="Oval 92"/>
          <p:cNvSpPr/>
          <p:nvPr/>
        </p:nvSpPr>
        <p:spPr>
          <a:xfrm>
            <a:off x="7239000" y="2544763"/>
            <a:ext cx="274638" cy="274637"/>
          </a:xfrm>
          <a:prstGeom prst="ellipse">
            <a:avLst/>
          </a:prstGeom>
          <a:solidFill>
            <a:srgbClr val="0000FF">
              <a:alpha val="61000"/>
            </a:srgbClr>
          </a:solidFill>
          <a:ln>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lIns="68636" tIns="34318" rIns="68636" bIns="34318" anchor="ctr"/>
          <a:lstStyle/>
          <a:p>
            <a:pPr algn="ctr" eaLnBrk="0" hangingPunct="0">
              <a:defRPr/>
            </a:pPr>
            <a:endParaRPr lang="en-US" dirty="0"/>
          </a:p>
        </p:txBody>
      </p:sp>
      <p:sp>
        <p:nvSpPr>
          <p:cNvPr id="92" name="Freeform 91"/>
          <p:cNvSpPr/>
          <p:nvPr/>
        </p:nvSpPr>
        <p:spPr>
          <a:xfrm>
            <a:off x="750888" y="990600"/>
            <a:ext cx="476250" cy="2863850"/>
          </a:xfrm>
          <a:custGeom>
            <a:avLst/>
            <a:gdLst>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70542 w 836706"/>
              <a:gd name="connsiteY9" fmla="*/ 3281083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85695 w 836706"/>
              <a:gd name="connsiteY10" fmla="*/ 3460377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556930 w 836706"/>
              <a:gd name="connsiteY10" fmla="*/ 3509402 h 3765177"/>
              <a:gd name="connsiteX11" fmla="*/ 836706 w 836706"/>
              <a:gd name="connsiteY11" fmla="*/ 3765177 h 3765177"/>
              <a:gd name="connsiteX0" fmla="*/ 513977 w 836706"/>
              <a:gd name="connsiteY0" fmla="*/ 0 h 3765177"/>
              <a:gd name="connsiteX1" fmla="*/ 496048 w 836706"/>
              <a:gd name="connsiteY1" fmla="*/ 502024 h 3765177"/>
              <a:gd name="connsiteX2" fmla="*/ 191248 w 836706"/>
              <a:gd name="connsiteY2" fmla="*/ 1183341 h 3765177"/>
              <a:gd name="connsiteX3" fmla="*/ 155389 w 836706"/>
              <a:gd name="connsiteY3" fmla="*/ 1541930 h 3765177"/>
              <a:gd name="connsiteX4" fmla="*/ 11953 w 836706"/>
              <a:gd name="connsiteY4" fmla="*/ 1739153 h 3765177"/>
              <a:gd name="connsiteX5" fmla="*/ 83671 w 836706"/>
              <a:gd name="connsiteY5" fmla="*/ 1918447 h 3765177"/>
              <a:gd name="connsiteX6" fmla="*/ 11953 w 836706"/>
              <a:gd name="connsiteY6" fmla="*/ 2079812 h 3765177"/>
              <a:gd name="connsiteX7" fmla="*/ 155389 w 836706"/>
              <a:gd name="connsiteY7" fmla="*/ 2474259 h 3765177"/>
              <a:gd name="connsiteX8" fmla="*/ 209177 w 836706"/>
              <a:gd name="connsiteY8" fmla="*/ 2707341 h 3765177"/>
              <a:gd name="connsiteX9" fmla="*/ 328330 w 836706"/>
              <a:gd name="connsiteY9" fmla="*/ 3357002 h 3765177"/>
              <a:gd name="connsiteX10" fmla="*/ 480730 w 836706"/>
              <a:gd name="connsiteY10" fmla="*/ 3585602 h 3765177"/>
              <a:gd name="connsiteX11" fmla="*/ 836706 w 836706"/>
              <a:gd name="connsiteY11" fmla="*/ 3765177 h 3765177"/>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328330 w 709330"/>
              <a:gd name="connsiteY9" fmla="*/ 3357002 h 3814202"/>
              <a:gd name="connsiteX10" fmla="*/ 480730 w 709330"/>
              <a:gd name="connsiteY10" fmla="*/ 3585602 h 3814202"/>
              <a:gd name="connsiteX11" fmla="*/ 709330 w 709330"/>
              <a:gd name="connsiteY11" fmla="*/ 3814202 h 3814202"/>
              <a:gd name="connsiteX0" fmla="*/ 513977 w 709330"/>
              <a:gd name="connsiteY0" fmla="*/ 0 h 3814202"/>
              <a:gd name="connsiteX1" fmla="*/ 496048 w 709330"/>
              <a:gd name="connsiteY1" fmla="*/ 502024 h 3814202"/>
              <a:gd name="connsiteX2" fmla="*/ 191248 w 709330"/>
              <a:gd name="connsiteY2" fmla="*/ 1183341 h 3814202"/>
              <a:gd name="connsiteX3" fmla="*/ 155389 w 709330"/>
              <a:gd name="connsiteY3" fmla="*/ 1541930 h 3814202"/>
              <a:gd name="connsiteX4" fmla="*/ 11953 w 709330"/>
              <a:gd name="connsiteY4" fmla="*/ 1739153 h 3814202"/>
              <a:gd name="connsiteX5" fmla="*/ 83671 w 709330"/>
              <a:gd name="connsiteY5" fmla="*/ 1918447 h 3814202"/>
              <a:gd name="connsiteX6" fmla="*/ 11953 w 709330"/>
              <a:gd name="connsiteY6" fmla="*/ 2079812 h 3814202"/>
              <a:gd name="connsiteX7" fmla="*/ 155389 w 709330"/>
              <a:gd name="connsiteY7" fmla="*/ 2474259 h 3814202"/>
              <a:gd name="connsiteX8" fmla="*/ 209177 w 709330"/>
              <a:gd name="connsiteY8" fmla="*/ 2707341 h 3814202"/>
              <a:gd name="connsiteX9" fmla="*/ 252130 w 709330"/>
              <a:gd name="connsiteY9" fmla="*/ 3280801 h 3814202"/>
              <a:gd name="connsiteX10" fmla="*/ 480730 w 709330"/>
              <a:gd name="connsiteY10" fmla="*/ 3585602 h 3814202"/>
              <a:gd name="connsiteX11" fmla="*/ 709330 w 709330"/>
              <a:gd name="connsiteY11" fmla="*/ 3814202 h 3814202"/>
              <a:gd name="connsiteX0" fmla="*/ 513977 w 633130"/>
              <a:gd name="connsiteY0" fmla="*/ 0 h 3814201"/>
              <a:gd name="connsiteX1" fmla="*/ 496048 w 633130"/>
              <a:gd name="connsiteY1" fmla="*/ 502024 h 3814201"/>
              <a:gd name="connsiteX2" fmla="*/ 191248 w 633130"/>
              <a:gd name="connsiteY2" fmla="*/ 1183341 h 3814201"/>
              <a:gd name="connsiteX3" fmla="*/ 155389 w 633130"/>
              <a:gd name="connsiteY3" fmla="*/ 1541930 h 3814201"/>
              <a:gd name="connsiteX4" fmla="*/ 11953 w 633130"/>
              <a:gd name="connsiteY4" fmla="*/ 1739153 h 3814201"/>
              <a:gd name="connsiteX5" fmla="*/ 83671 w 633130"/>
              <a:gd name="connsiteY5" fmla="*/ 1918447 h 3814201"/>
              <a:gd name="connsiteX6" fmla="*/ 11953 w 633130"/>
              <a:gd name="connsiteY6" fmla="*/ 2079812 h 3814201"/>
              <a:gd name="connsiteX7" fmla="*/ 155389 w 633130"/>
              <a:gd name="connsiteY7" fmla="*/ 2474259 h 3814201"/>
              <a:gd name="connsiteX8" fmla="*/ 209177 w 633130"/>
              <a:gd name="connsiteY8" fmla="*/ 2707341 h 3814201"/>
              <a:gd name="connsiteX9" fmla="*/ 252130 w 633130"/>
              <a:gd name="connsiteY9" fmla="*/ 3280801 h 3814201"/>
              <a:gd name="connsiteX10" fmla="*/ 480730 w 633130"/>
              <a:gd name="connsiteY10" fmla="*/ 3585602 h 3814201"/>
              <a:gd name="connsiteX11" fmla="*/ 633130 w 633130"/>
              <a:gd name="connsiteY11" fmla="*/ 3814201 h 381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130" h="3814201">
                <a:moveTo>
                  <a:pt x="513977" y="0"/>
                </a:moveTo>
                <a:cubicBezTo>
                  <a:pt x="531906" y="152400"/>
                  <a:pt x="549836" y="304801"/>
                  <a:pt x="496048" y="502024"/>
                </a:cubicBezTo>
                <a:cubicBezTo>
                  <a:pt x="442260" y="699248"/>
                  <a:pt x="248024" y="1010023"/>
                  <a:pt x="191248" y="1183341"/>
                </a:cubicBezTo>
                <a:cubicBezTo>
                  <a:pt x="134472" y="1356659"/>
                  <a:pt x="185272" y="1449295"/>
                  <a:pt x="155389" y="1541930"/>
                </a:cubicBezTo>
                <a:cubicBezTo>
                  <a:pt x="125507" y="1634565"/>
                  <a:pt x="23906" y="1676400"/>
                  <a:pt x="11953" y="1739153"/>
                </a:cubicBezTo>
                <a:cubicBezTo>
                  <a:pt x="0" y="1801906"/>
                  <a:pt x="83671" y="1861671"/>
                  <a:pt x="83671" y="1918447"/>
                </a:cubicBezTo>
                <a:cubicBezTo>
                  <a:pt x="83671" y="1975223"/>
                  <a:pt x="0" y="1987177"/>
                  <a:pt x="11953" y="2079812"/>
                </a:cubicBezTo>
                <a:cubicBezTo>
                  <a:pt x="23906" y="2172447"/>
                  <a:pt x="122518" y="2369671"/>
                  <a:pt x="155389" y="2474259"/>
                </a:cubicBezTo>
                <a:cubicBezTo>
                  <a:pt x="188260" y="2578847"/>
                  <a:pt x="193054" y="2572917"/>
                  <a:pt x="209177" y="2707341"/>
                </a:cubicBezTo>
                <a:cubicBezTo>
                  <a:pt x="225300" y="2841765"/>
                  <a:pt x="206871" y="3134424"/>
                  <a:pt x="252130" y="3280801"/>
                </a:cubicBezTo>
                <a:cubicBezTo>
                  <a:pt x="297389" y="3427178"/>
                  <a:pt x="417230" y="3496702"/>
                  <a:pt x="480730" y="3585602"/>
                </a:cubicBezTo>
                <a:cubicBezTo>
                  <a:pt x="544230" y="3674502"/>
                  <a:pt x="633130" y="3814201"/>
                  <a:pt x="633130" y="3814201"/>
                </a:cubicBezTo>
              </a:path>
            </a:pathLst>
          </a:custGeom>
          <a:ln w="63500" cap="rnd">
            <a:solidFill>
              <a:schemeClr val="bg2">
                <a:lumMod val="75000"/>
              </a:schemeClr>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effectLst>
                <a:outerShdw blurRad="50800" dist="38100" dir="2700000" algn="tl" rotWithShape="0">
                  <a:prstClr val="black">
                    <a:alpha val="40000"/>
                  </a:prstClr>
                </a:outerShdw>
              </a:effectLst>
            </a:endParaRPr>
          </a:p>
        </p:txBody>
      </p:sp>
      <p:sp>
        <p:nvSpPr>
          <p:cNvPr id="94" name="Freeform 93"/>
          <p:cNvSpPr/>
          <p:nvPr/>
        </p:nvSpPr>
        <p:spPr>
          <a:xfrm>
            <a:off x="5181600" y="2971800"/>
            <a:ext cx="541338" cy="1830388"/>
          </a:xfrm>
          <a:custGeom>
            <a:avLst/>
            <a:gdLst>
              <a:gd name="connsiteX0" fmla="*/ 663388 w 806824"/>
              <a:gd name="connsiteY0" fmla="*/ 3012141 h 3012141"/>
              <a:gd name="connsiteX1" fmla="*/ 179294 w 806824"/>
              <a:gd name="connsiteY1" fmla="*/ 2653553 h 3012141"/>
              <a:gd name="connsiteX2" fmla="*/ 268941 w 806824"/>
              <a:gd name="connsiteY2" fmla="*/ 2169459 h 3012141"/>
              <a:gd name="connsiteX3" fmla="*/ 358588 w 806824"/>
              <a:gd name="connsiteY3" fmla="*/ 1685365 h 3012141"/>
              <a:gd name="connsiteX4" fmla="*/ 519953 w 806824"/>
              <a:gd name="connsiteY4" fmla="*/ 1183341 h 3012141"/>
              <a:gd name="connsiteX5" fmla="*/ 35859 w 806824"/>
              <a:gd name="connsiteY5" fmla="*/ 484094 h 3012141"/>
              <a:gd name="connsiteX6" fmla="*/ 304800 w 806824"/>
              <a:gd name="connsiteY6" fmla="*/ 89647 h 3012141"/>
              <a:gd name="connsiteX7" fmla="*/ 806824 w 806824"/>
              <a:gd name="connsiteY7" fmla="*/ 0 h 3012141"/>
              <a:gd name="connsiteX0" fmla="*/ 675341 w 818777"/>
              <a:gd name="connsiteY0" fmla="*/ 3012141 h 3012141"/>
              <a:gd name="connsiteX1" fmla="*/ 191247 w 818777"/>
              <a:gd name="connsiteY1" fmla="*/ 2653553 h 3012141"/>
              <a:gd name="connsiteX2" fmla="*/ 280894 w 818777"/>
              <a:gd name="connsiteY2" fmla="*/ 2169459 h 3012141"/>
              <a:gd name="connsiteX3" fmla="*/ 370541 w 818777"/>
              <a:gd name="connsiteY3" fmla="*/ 1685365 h 3012141"/>
              <a:gd name="connsiteX4" fmla="*/ 531906 w 818777"/>
              <a:gd name="connsiteY4" fmla="*/ 1183341 h 3012141"/>
              <a:gd name="connsiteX5" fmla="*/ 47812 w 818777"/>
              <a:gd name="connsiteY5" fmla="*/ 484094 h 3012141"/>
              <a:gd name="connsiteX6" fmla="*/ 818777 w 818777"/>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68357 w 693271"/>
              <a:gd name="connsiteY5" fmla="*/ 515190 h 3012141"/>
              <a:gd name="connsiteX6" fmla="*/ 693271 w 693271"/>
              <a:gd name="connsiteY6" fmla="*/ 0 h 3012141"/>
              <a:gd name="connsiteX0" fmla="*/ 549835 w 693271"/>
              <a:gd name="connsiteY0" fmla="*/ 3012141 h 3012141"/>
              <a:gd name="connsiteX1" fmla="*/ 65741 w 693271"/>
              <a:gd name="connsiteY1" fmla="*/ 2653553 h 3012141"/>
              <a:gd name="connsiteX2" fmla="*/ 155388 w 693271"/>
              <a:gd name="connsiteY2" fmla="*/ 2169459 h 3012141"/>
              <a:gd name="connsiteX3" fmla="*/ 245035 w 693271"/>
              <a:gd name="connsiteY3" fmla="*/ 1685365 h 3012141"/>
              <a:gd name="connsiteX4" fmla="*/ 406400 w 693271"/>
              <a:gd name="connsiteY4" fmla="*/ 1183341 h 3012141"/>
              <a:gd name="connsiteX5" fmla="*/ 144557 w 693271"/>
              <a:gd name="connsiteY5" fmla="*/ 667590 h 3012141"/>
              <a:gd name="connsiteX6" fmla="*/ 693271 w 693271"/>
              <a:gd name="connsiteY6" fmla="*/ 0 h 3012141"/>
              <a:gd name="connsiteX0" fmla="*/ 549835 w 677957"/>
              <a:gd name="connsiteY0" fmla="*/ 2954151 h 2954151"/>
              <a:gd name="connsiteX1" fmla="*/ 65741 w 677957"/>
              <a:gd name="connsiteY1" fmla="*/ 2595563 h 2954151"/>
              <a:gd name="connsiteX2" fmla="*/ 155388 w 677957"/>
              <a:gd name="connsiteY2" fmla="*/ 2111469 h 2954151"/>
              <a:gd name="connsiteX3" fmla="*/ 245035 w 677957"/>
              <a:gd name="connsiteY3" fmla="*/ 1627375 h 2954151"/>
              <a:gd name="connsiteX4" fmla="*/ 406400 w 677957"/>
              <a:gd name="connsiteY4" fmla="*/ 1125351 h 2954151"/>
              <a:gd name="connsiteX5" fmla="*/ 144557 w 677957"/>
              <a:gd name="connsiteY5" fmla="*/ 609600 h 2954151"/>
              <a:gd name="connsiteX6" fmla="*/ 677957 w 677957"/>
              <a:gd name="connsiteY6" fmla="*/ 0 h 2954151"/>
              <a:gd name="connsiteX0" fmla="*/ 471019 w 599141"/>
              <a:gd name="connsiteY0" fmla="*/ 2954151 h 2954151"/>
              <a:gd name="connsiteX1" fmla="*/ 65741 w 599141"/>
              <a:gd name="connsiteY1" fmla="*/ 2514600 h 2954151"/>
              <a:gd name="connsiteX2" fmla="*/ 76572 w 599141"/>
              <a:gd name="connsiteY2" fmla="*/ 2111469 h 2954151"/>
              <a:gd name="connsiteX3" fmla="*/ 166219 w 599141"/>
              <a:gd name="connsiteY3" fmla="*/ 1627375 h 2954151"/>
              <a:gd name="connsiteX4" fmla="*/ 327584 w 599141"/>
              <a:gd name="connsiteY4" fmla="*/ 1125351 h 2954151"/>
              <a:gd name="connsiteX5" fmla="*/ 65741 w 599141"/>
              <a:gd name="connsiteY5" fmla="*/ 609600 h 2954151"/>
              <a:gd name="connsiteX6" fmla="*/ 599141 w 599141"/>
              <a:gd name="connsiteY6" fmla="*/ 0 h 2954151"/>
              <a:gd name="connsiteX0" fmla="*/ 495361 w 708958"/>
              <a:gd name="connsiteY0" fmla="*/ 2954151 h 3027130"/>
              <a:gd name="connsiteX1" fmla="*/ 641412 w 708958"/>
              <a:gd name="connsiteY1" fmla="*/ 2953871 h 3027130"/>
              <a:gd name="connsiteX2" fmla="*/ 90083 w 708958"/>
              <a:gd name="connsiteY2" fmla="*/ 2514600 h 3027130"/>
              <a:gd name="connsiteX3" fmla="*/ 100914 w 708958"/>
              <a:gd name="connsiteY3" fmla="*/ 2111469 h 3027130"/>
              <a:gd name="connsiteX4" fmla="*/ 190561 w 708958"/>
              <a:gd name="connsiteY4" fmla="*/ 1627375 h 3027130"/>
              <a:gd name="connsiteX5" fmla="*/ 351926 w 708958"/>
              <a:gd name="connsiteY5" fmla="*/ 1125351 h 3027130"/>
              <a:gd name="connsiteX6" fmla="*/ 90083 w 708958"/>
              <a:gd name="connsiteY6" fmla="*/ 609600 h 3027130"/>
              <a:gd name="connsiteX7" fmla="*/ 623483 w 708958"/>
              <a:gd name="connsiteY7" fmla="*/ 0 h 3027130"/>
              <a:gd name="connsiteX0" fmla="*/ 495361 w 623483"/>
              <a:gd name="connsiteY0" fmla="*/ 2954151 h 2954151"/>
              <a:gd name="connsiteX1" fmla="*/ 90083 w 623483"/>
              <a:gd name="connsiteY1" fmla="*/ 2514600 h 2954151"/>
              <a:gd name="connsiteX2" fmla="*/ 100914 w 623483"/>
              <a:gd name="connsiteY2" fmla="*/ 2111469 h 2954151"/>
              <a:gd name="connsiteX3" fmla="*/ 190561 w 623483"/>
              <a:gd name="connsiteY3" fmla="*/ 1627375 h 2954151"/>
              <a:gd name="connsiteX4" fmla="*/ 351926 w 623483"/>
              <a:gd name="connsiteY4" fmla="*/ 1125351 h 2954151"/>
              <a:gd name="connsiteX5" fmla="*/ 90083 w 623483"/>
              <a:gd name="connsiteY5" fmla="*/ 609600 h 2954151"/>
              <a:gd name="connsiteX6" fmla="*/ 623483 w 623483"/>
              <a:gd name="connsiteY6" fmla="*/ 0 h 2954151"/>
              <a:gd name="connsiteX0" fmla="*/ 565212 w 623483"/>
              <a:gd name="connsiteY0" fmla="*/ 3030071 h 3030071"/>
              <a:gd name="connsiteX1" fmla="*/ 90083 w 623483"/>
              <a:gd name="connsiteY1" fmla="*/ 2514600 h 3030071"/>
              <a:gd name="connsiteX2" fmla="*/ 100914 w 623483"/>
              <a:gd name="connsiteY2" fmla="*/ 2111469 h 3030071"/>
              <a:gd name="connsiteX3" fmla="*/ 190561 w 623483"/>
              <a:gd name="connsiteY3" fmla="*/ 1627375 h 3030071"/>
              <a:gd name="connsiteX4" fmla="*/ 351926 w 623483"/>
              <a:gd name="connsiteY4" fmla="*/ 1125351 h 3030071"/>
              <a:gd name="connsiteX5" fmla="*/ 90083 w 623483"/>
              <a:gd name="connsiteY5" fmla="*/ 609600 h 3030071"/>
              <a:gd name="connsiteX6" fmla="*/ 623483 w 623483"/>
              <a:gd name="connsiteY6" fmla="*/ 0 h 3030071"/>
              <a:gd name="connsiteX0" fmla="*/ 560589 w 618860"/>
              <a:gd name="connsiteY0" fmla="*/ 3030071 h 3030071"/>
              <a:gd name="connsiteX1" fmla="*/ 85460 w 618860"/>
              <a:gd name="connsiteY1" fmla="*/ 2514600 h 3030071"/>
              <a:gd name="connsiteX2" fmla="*/ 110532 w 618860"/>
              <a:gd name="connsiteY2" fmla="*/ 2344271 h 3030071"/>
              <a:gd name="connsiteX3" fmla="*/ 96291 w 618860"/>
              <a:gd name="connsiteY3" fmla="*/ 2111469 h 3030071"/>
              <a:gd name="connsiteX4" fmla="*/ 185938 w 618860"/>
              <a:gd name="connsiteY4" fmla="*/ 1627375 h 3030071"/>
              <a:gd name="connsiteX5" fmla="*/ 347303 w 618860"/>
              <a:gd name="connsiteY5" fmla="*/ 1125351 h 3030071"/>
              <a:gd name="connsiteX6" fmla="*/ 85460 w 618860"/>
              <a:gd name="connsiteY6" fmla="*/ 609600 h 3030071"/>
              <a:gd name="connsiteX7" fmla="*/ 618860 w 618860"/>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854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47420 w 669989"/>
              <a:gd name="connsiteY3" fmla="*/ 2111469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237067 w 669989"/>
              <a:gd name="connsiteY4" fmla="*/ 1627375 h 3030071"/>
              <a:gd name="connsiteX5" fmla="*/ 398432 w 669989"/>
              <a:gd name="connsiteY5" fmla="*/ 1125351 h 3030071"/>
              <a:gd name="connsiteX6" fmla="*/ 136589 w 669989"/>
              <a:gd name="connsiteY6" fmla="*/ 609600 h 3030071"/>
              <a:gd name="connsiteX7" fmla="*/ 669989 w 669989"/>
              <a:gd name="connsiteY7" fmla="*/ 0 h 30300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136589 w 706571"/>
              <a:gd name="connsiteY7" fmla="*/ 609600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466461 w 706571"/>
              <a:gd name="connsiteY7" fmla="*/ 5916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398432 w 706571"/>
              <a:gd name="connsiteY6" fmla="*/ 112535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237067 w 706571"/>
              <a:gd name="connsiteY5" fmla="*/ 1627375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706571"/>
              <a:gd name="connsiteY0" fmla="*/ 3030071 h 3106271"/>
              <a:gd name="connsiteX1" fmla="*/ 618861 w 706571"/>
              <a:gd name="connsiteY1" fmla="*/ 3030071 h 3106271"/>
              <a:gd name="connsiteX2" fmla="*/ 85460 w 706571"/>
              <a:gd name="connsiteY2" fmla="*/ 2572871 h 3106271"/>
              <a:gd name="connsiteX3" fmla="*/ 161661 w 706571"/>
              <a:gd name="connsiteY3" fmla="*/ 2344271 h 3106271"/>
              <a:gd name="connsiteX4" fmla="*/ 161661 w 706571"/>
              <a:gd name="connsiteY4" fmla="*/ 2115671 h 3106271"/>
              <a:gd name="connsiteX5" fmla="*/ 314060 w 706571"/>
              <a:gd name="connsiteY5" fmla="*/ 1582271 h 3106271"/>
              <a:gd name="connsiteX6" fmla="*/ 466460 w 706571"/>
              <a:gd name="connsiteY6" fmla="*/ 1125071 h 3106271"/>
              <a:gd name="connsiteX7" fmla="*/ 390261 w 706571"/>
              <a:gd name="connsiteY7" fmla="*/ 515471 h 3106271"/>
              <a:gd name="connsiteX8" fmla="*/ 669989 w 706571"/>
              <a:gd name="connsiteY8" fmla="*/ 0 h 3106271"/>
              <a:gd name="connsiteX0" fmla="*/ 611718 w 669989"/>
              <a:gd name="connsiteY0" fmla="*/ 3030071 h 3106271"/>
              <a:gd name="connsiteX1" fmla="*/ 542660 w 669989"/>
              <a:gd name="connsiteY1" fmla="*/ 3030071 h 3106271"/>
              <a:gd name="connsiteX2" fmla="*/ 85460 w 669989"/>
              <a:gd name="connsiteY2" fmla="*/ 2572871 h 3106271"/>
              <a:gd name="connsiteX3" fmla="*/ 161661 w 669989"/>
              <a:gd name="connsiteY3" fmla="*/ 2344271 h 3106271"/>
              <a:gd name="connsiteX4" fmla="*/ 161661 w 669989"/>
              <a:gd name="connsiteY4" fmla="*/ 2115671 h 3106271"/>
              <a:gd name="connsiteX5" fmla="*/ 314060 w 669989"/>
              <a:gd name="connsiteY5" fmla="*/ 1582271 h 3106271"/>
              <a:gd name="connsiteX6" fmla="*/ 466460 w 669989"/>
              <a:gd name="connsiteY6" fmla="*/ 1125071 h 3106271"/>
              <a:gd name="connsiteX7" fmla="*/ 390261 w 669989"/>
              <a:gd name="connsiteY7" fmla="*/ 515471 h 3106271"/>
              <a:gd name="connsiteX8" fmla="*/ 669989 w 669989"/>
              <a:gd name="connsiteY8" fmla="*/ 0 h 3106271"/>
              <a:gd name="connsiteX0" fmla="*/ 542660 w 669989"/>
              <a:gd name="connsiteY0" fmla="*/ 3030071 h 3030071"/>
              <a:gd name="connsiteX1" fmla="*/ 85460 w 669989"/>
              <a:gd name="connsiteY1" fmla="*/ 2572871 h 3030071"/>
              <a:gd name="connsiteX2" fmla="*/ 161661 w 669989"/>
              <a:gd name="connsiteY2" fmla="*/ 2344271 h 3030071"/>
              <a:gd name="connsiteX3" fmla="*/ 161661 w 669989"/>
              <a:gd name="connsiteY3" fmla="*/ 2115671 h 3030071"/>
              <a:gd name="connsiteX4" fmla="*/ 314060 w 669989"/>
              <a:gd name="connsiteY4" fmla="*/ 1582271 h 3030071"/>
              <a:gd name="connsiteX5" fmla="*/ 466460 w 669989"/>
              <a:gd name="connsiteY5" fmla="*/ 1125071 h 3030071"/>
              <a:gd name="connsiteX6" fmla="*/ 390261 w 669989"/>
              <a:gd name="connsiteY6" fmla="*/ 515471 h 3030071"/>
              <a:gd name="connsiteX7" fmla="*/ 669989 w 669989"/>
              <a:gd name="connsiteY7" fmla="*/ 0 h 3030071"/>
              <a:gd name="connsiteX0" fmla="*/ 542660 w 695060"/>
              <a:gd name="connsiteY0" fmla="*/ 3030071 h 3030071"/>
              <a:gd name="connsiteX1" fmla="*/ 618860 w 695060"/>
              <a:gd name="connsiteY1" fmla="*/ 2877671 h 3030071"/>
              <a:gd name="connsiteX2" fmla="*/ 85460 w 695060"/>
              <a:gd name="connsiteY2" fmla="*/ 2572871 h 3030071"/>
              <a:gd name="connsiteX3" fmla="*/ 161661 w 695060"/>
              <a:gd name="connsiteY3" fmla="*/ 2344271 h 3030071"/>
              <a:gd name="connsiteX4" fmla="*/ 161661 w 695060"/>
              <a:gd name="connsiteY4" fmla="*/ 2115671 h 3030071"/>
              <a:gd name="connsiteX5" fmla="*/ 314060 w 695060"/>
              <a:gd name="connsiteY5" fmla="*/ 1582271 h 3030071"/>
              <a:gd name="connsiteX6" fmla="*/ 466460 w 695060"/>
              <a:gd name="connsiteY6" fmla="*/ 1125071 h 3030071"/>
              <a:gd name="connsiteX7" fmla="*/ 390261 w 695060"/>
              <a:gd name="connsiteY7" fmla="*/ 515471 h 3030071"/>
              <a:gd name="connsiteX8" fmla="*/ 669989 w 695060"/>
              <a:gd name="connsiteY8" fmla="*/ 0 h 3030071"/>
              <a:gd name="connsiteX0" fmla="*/ 618860 w 669989"/>
              <a:gd name="connsiteY0" fmla="*/ 2877671 h 2877671"/>
              <a:gd name="connsiteX1" fmla="*/ 85460 w 669989"/>
              <a:gd name="connsiteY1" fmla="*/ 2572871 h 2877671"/>
              <a:gd name="connsiteX2" fmla="*/ 161661 w 669989"/>
              <a:gd name="connsiteY2" fmla="*/ 2344271 h 2877671"/>
              <a:gd name="connsiteX3" fmla="*/ 161661 w 669989"/>
              <a:gd name="connsiteY3" fmla="*/ 2115671 h 2877671"/>
              <a:gd name="connsiteX4" fmla="*/ 314060 w 669989"/>
              <a:gd name="connsiteY4" fmla="*/ 1582271 h 2877671"/>
              <a:gd name="connsiteX5" fmla="*/ 466460 w 669989"/>
              <a:gd name="connsiteY5" fmla="*/ 1125071 h 2877671"/>
              <a:gd name="connsiteX6" fmla="*/ 390261 w 669989"/>
              <a:gd name="connsiteY6" fmla="*/ 515471 h 2877671"/>
              <a:gd name="connsiteX7" fmla="*/ 669989 w 669989"/>
              <a:gd name="connsiteY7" fmla="*/ 0 h 2877671"/>
              <a:gd name="connsiteX0" fmla="*/ 695060 w 695060"/>
              <a:gd name="connsiteY0" fmla="*/ 2953871 h 2953871"/>
              <a:gd name="connsiteX1" fmla="*/ 85460 w 695060"/>
              <a:gd name="connsiteY1" fmla="*/ 2572871 h 2953871"/>
              <a:gd name="connsiteX2" fmla="*/ 161661 w 695060"/>
              <a:gd name="connsiteY2" fmla="*/ 2344271 h 2953871"/>
              <a:gd name="connsiteX3" fmla="*/ 161661 w 695060"/>
              <a:gd name="connsiteY3" fmla="*/ 2115671 h 2953871"/>
              <a:gd name="connsiteX4" fmla="*/ 314060 w 695060"/>
              <a:gd name="connsiteY4" fmla="*/ 1582271 h 2953871"/>
              <a:gd name="connsiteX5" fmla="*/ 466460 w 695060"/>
              <a:gd name="connsiteY5" fmla="*/ 1125071 h 2953871"/>
              <a:gd name="connsiteX6" fmla="*/ 390261 w 695060"/>
              <a:gd name="connsiteY6" fmla="*/ 515471 h 2953871"/>
              <a:gd name="connsiteX7" fmla="*/ 669989 w 695060"/>
              <a:gd name="connsiteY7" fmla="*/ 0 h 2953871"/>
              <a:gd name="connsiteX0" fmla="*/ 695060 w 715975"/>
              <a:gd name="connsiteY0" fmla="*/ 2953871 h 2953871"/>
              <a:gd name="connsiteX1" fmla="*/ 614375 w 715975"/>
              <a:gd name="connsiteY1" fmla="*/ 2877670 h 2953871"/>
              <a:gd name="connsiteX2" fmla="*/ 85460 w 715975"/>
              <a:gd name="connsiteY2" fmla="*/ 2572871 h 2953871"/>
              <a:gd name="connsiteX3" fmla="*/ 161661 w 715975"/>
              <a:gd name="connsiteY3" fmla="*/ 2344271 h 2953871"/>
              <a:gd name="connsiteX4" fmla="*/ 161661 w 715975"/>
              <a:gd name="connsiteY4" fmla="*/ 2115671 h 2953871"/>
              <a:gd name="connsiteX5" fmla="*/ 314060 w 715975"/>
              <a:gd name="connsiteY5" fmla="*/ 1582271 h 2953871"/>
              <a:gd name="connsiteX6" fmla="*/ 466460 w 715975"/>
              <a:gd name="connsiteY6" fmla="*/ 1125071 h 2953871"/>
              <a:gd name="connsiteX7" fmla="*/ 390261 w 715975"/>
              <a:gd name="connsiteY7" fmla="*/ 515471 h 2953871"/>
              <a:gd name="connsiteX8" fmla="*/ 669989 w 715975"/>
              <a:gd name="connsiteY8" fmla="*/ 0 h 2953871"/>
              <a:gd name="connsiteX0" fmla="*/ 698500 w 698500"/>
              <a:gd name="connsiteY0" fmla="*/ 2953871 h 2953871"/>
              <a:gd name="connsiteX1" fmla="*/ 88900 w 698500"/>
              <a:gd name="connsiteY1" fmla="*/ 2572871 h 2953871"/>
              <a:gd name="connsiteX2" fmla="*/ 165101 w 698500"/>
              <a:gd name="connsiteY2" fmla="*/ 2344271 h 2953871"/>
              <a:gd name="connsiteX3" fmla="*/ 165101 w 698500"/>
              <a:gd name="connsiteY3" fmla="*/ 2115671 h 2953871"/>
              <a:gd name="connsiteX4" fmla="*/ 317500 w 698500"/>
              <a:gd name="connsiteY4" fmla="*/ 1582271 h 2953871"/>
              <a:gd name="connsiteX5" fmla="*/ 469900 w 698500"/>
              <a:gd name="connsiteY5" fmla="*/ 1125071 h 2953871"/>
              <a:gd name="connsiteX6" fmla="*/ 393701 w 698500"/>
              <a:gd name="connsiteY6" fmla="*/ 515471 h 2953871"/>
              <a:gd name="connsiteX7" fmla="*/ 673429 w 698500"/>
              <a:gd name="connsiteY7" fmla="*/ 0 h 2953871"/>
              <a:gd name="connsiteX0" fmla="*/ 698500 w 725488"/>
              <a:gd name="connsiteY0" fmla="*/ 2953871 h 2953871"/>
              <a:gd name="connsiteX1" fmla="*/ 88900 w 725488"/>
              <a:gd name="connsiteY1" fmla="*/ 2572871 h 2953871"/>
              <a:gd name="connsiteX2" fmla="*/ 165101 w 725488"/>
              <a:gd name="connsiteY2" fmla="*/ 2344271 h 2953871"/>
              <a:gd name="connsiteX3" fmla="*/ 165101 w 725488"/>
              <a:gd name="connsiteY3" fmla="*/ 2115671 h 2953871"/>
              <a:gd name="connsiteX4" fmla="*/ 317500 w 725488"/>
              <a:gd name="connsiteY4" fmla="*/ 1582271 h 2953871"/>
              <a:gd name="connsiteX5" fmla="*/ 469900 w 725488"/>
              <a:gd name="connsiteY5" fmla="*/ 1125071 h 2953871"/>
              <a:gd name="connsiteX6" fmla="*/ 393701 w 725488"/>
              <a:gd name="connsiteY6" fmla="*/ 515471 h 2953871"/>
              <a:gd name="connsiteX7" fmla="*/ 673429 w 725488"/>
              <a:gd name="connsiteY7" fmla="*/ 0 h 2953871"/>
              <a:gd name="connsiteX0" fmla="*/ 693267 w 720255"/>
              <a:gd name="connsiteY0" fmla="*/ 2877670 h 2877670"/>
              <a:gd name="connsiteX1" fmla="*/ 88152 w 720255"/>
              <a:gd name="connsiteY1" fmla="*/ 2572871 h 2877670"/>
              <a:gd name="connsiteX2" fmla="*/ 164353 w 720255"/>
              <a:gd name="connsiteY2" fmla="*/ 2344271 h 2877670"/>
              <a:gd name="connsiteX3" fmla="*/ 164353 w 720255"/>
              <a:gd name="connsiteY3" fmla="*/ 2115671 h 2877670"/>
              <a:gd name="connsiteX4" fmla="*/ 316752 w 720255"/>
              <a:gd name="connsiteY4" fmla="*/ 1582271 h 2877670"/>
              <a:gd name="connsiteX5" fmla="*/ 469152 w 720255"/>
              <a:gd name="connsiteY5" fmla="*/ 1125071 h 2877670"/>
              <a:gd name="connsiteX6" fmla="*/ 392953 w 720255"/>
              <a:gd name="connsiteY6" fmla="*/ 515471 h 2877670"/>
              <a:gd name="connsiteX7" fmla="*/ 672681 w 720255"/>
              <a:gd name="connsiteY7" fmla="*/ 0 h 2877670"/>
              <a:gd name="connsiteX0" fmla="*/ 693268 w 720256"/>
              <a:gd name="connsiteY0" fmla="*/ 2953870 h 2953870"/>
              <a:gd name="connsiteX1" fmla="*/ 88152 w 720256"/>
              <a:gd name="connsiteY1" fmla="*/ 2572871 h 2953870"/>
              <a:gd name="connsiteX2" fmla="*/ 164353 w 720256"/>
              <a:gd name="connsiteY2" fmla="*/ 2344271 h 2953870"/>
              <a:gd name="connsiteX3" fmla="*/ 164353 w 720256"/>
              <a:gd name="connsiteY3" fmla="*/ 2115671 h 2953870"/>
              <a:gd name="connsiteX4" fmla="*/ 316752 w 720256"/>
              <a:gd name="connsiteY4" fmla="*/ 1582271 h 2953870"/>
              <a:gd name="connsiteX5" fmla="*/ 469152 w 720256"/>
              <a:gd name="connsiteY5" fmla="*/ 1125071 h 2953870"/>
              <a:gd name="connsiteX6" fmla="*/ 392953 w 720256"/>
              <a:gd name="connsiteY6" fmla="*/ 515471 h 2953870"/>
              <a:gd name="connsiteX7" fmla="*/ 672681 w 720256"/>
              <a:gd name="connsiteY7" fmla="*/ 0 h 2953870"/>
              <a:gd name="connsiteX0" fmla="*/ 693268 w 720256"/>
              <a:gd name="connsiteY0" fmla="*/ 2438400 h 2438400"/>
              <a:gd name="connsiteX1" fmla="*/ 88152 w 720256"/>
              <a:gd name="connsiteY1" fmla="*/ 2057401 h 2438400"/>
              <a:gd name="connsiteX2" fmla="*/ 164353 w 720256"/>
              <a:gd name="connsiteY2" fmla="*/ 1828801 h 2438400"/>
              <a:gd name="connsiteX3" fmla="*/ 164353 w 720256"/>
              <a:gd name="connsiteY3" fmla="*/ 1600201 h 2438400"/>
              <a:gd name="connsiteX4" fmla="*/ 316752 w 720256"/>
              <a:gd name="connsiteY4" fmla="*/ 1066801 h 2438400"/>
              <a:gd name="connsiteX5" fmla="*/ 469152 w 720256"/>
              <a:gd name="connsiteY5" fmla="*/ 609601 h 2438400"/>
              <a:gd name="connsiteX6" fmla="*/ 392953 w 720256"/>
              <a:gd name="connsiteY6" fmla="*/ 1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256" h="2438400">
                <a:moveTo>
                  <a:pt x="693268" y="2438400"/>
                </a:moveTo>
                <a:cubicBezTo>
                  <a:pt x="720256" y="2263776"/>
                  <a:pt x="176304" y="2159001"/>
                  <a:pt x="88152" y="2057401"/>
                </a:cubicBezTo>
                <a:cubicBezTo>
                  <a:pt x="0" y="1955801"/>
                  <a:pt x="151653" y="1905001"/>
                  <a:pt x="164353" y="1828801"/>
                </a:cubicBezTo>
                <a:cubicBezTo>
                  <a:pt x="177053" y="1752601"/>
                  <a:pt x="141334" y="1711349"/>
                  <a:pt x="164353" y="1600201"/>
                </a:cubicBezTo>
                <a:cubicBezTo>
                  <a:pt x="194235" y="1438837"/>
                  <a:pt x="265952" y="1231901"/>
                  <a:pt x="316752" y="1066801"/>
                </a:cubicBezTo>
                <a:cubicBezTo>
                  <a:pt x="367552" y="901701"/>
                  <a:pt x="456452" y="787401"/>
                  <a:pt x="469152" y="609601"/>
                </a:cubicBezTo>
                <a:cubicBezTo>
                  <a:pt x="481852" y="431801"/>
                  <a:pt x="175337" y="287799"/>
                  <a:pt x="392953" y="1"/>
                </a:cubicBezTo>
              </a:path>
            </a:pathLst>
          </a:custGeom>
          <a:ln w="63500" cap="rnd">
            <a:solidFill>
              <a:schemeClr val="bg2">
                <a:lumMod val="75000"/>
              </a:schemeClr>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
        <p:nvSpPr>
          <p:cNvPr id="95" name="Freeform 94"/>
          <p:cNvSpPr/>
          <p:nvPr/>
        </p:nvSpPr>
        <p:spPr>
          <a:xfrm>
            <a:off x="7004050" y="1708150"/>
            <a:ext cx="1268413" cy="3495675"/>
          </a:xfrm>
          <a:custGeom>
            <a:avLst/>
            <a:gdLst>
              <a:gd name="connsiteX0" fmla="*/ 1712259 w 1712259"/>
              <a:gd name="connsiteY0" fmla="*/ 0 h 4500283"/>
              <a:gd name="connsiteX1" fmla="*/ 1389529 w 1712259"/>
              <a:gd name="connsiteY1" fmla="*/ 322730 h 4500283"/>
              <a:gd name="connsiteX2" fmla="*/ 1425388 w 1712259"/>
              <a:gd name="connsiteY2" fmla="*/ 627530 h 4500283"/>
              <a:gd name="connsiteX3" fmla="*/ 1586753 w 1712259"/>
              <a:gd name="connsiteY3" fmla="*/ 645459 h 4500283"/>
              <a:gd name="connsiteX4" fmla="*/ 1264023 w 1712259"/>
              <a:gd name="connsiteY4" fmla="*/ 860612 h 4500283"/>
              <a:gd name="connsiteX5" fmla="*/ 977153 w 1712259"/>
              <a:gd name="connsiteY5" fmla="*/ 1129553 h 4500283"/>
              <a:gd name="connsiteX6" fmla="*/ 1030941 w 1712259"/>
              <a:gd name="connsiteY6" fmla="*/ 1326777 h 4500283"/>
              <a:gd name="connsiteX7" fmla="*/ 762000 w 1712259"/>
              <a:gd name="connsiteY7" fmla="*/ 1936377 h 4500283"/>
              <a:gd name="connsiteX8" fmla="*/ 995082 w 1712259"/>
              <a:gd name="connsiteY8" fmla="*/ 2294965 h 4500283"/>
              <a:gd name="connsiteX9" fmla="*/ 600635 w 1712259"/>
              <a:gd name="connsiteY9" fmla="*/ 2689412 h 4500283"/>
              <a:gd name="connsiteX10" fmla="*/ 116541 w 1712259"/>
              <a:gd name="connsiteY10" fmla="*/ 3406589 h 4500283"/>
              <a:gd name="connsiteX11" fmla="*/ 62753 w 1712259"/>
              <a:gd name="connsiteY11" fmla="*/ 3711389 h 4500283"/>
              <a:gd name="connsiteX12" fmla="*/ 493059 w 1712259"/>
              <a:gd name="connsiteY12" fmla="*/ 4500283 h 450028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863073 h 4863073"/>
              <a:gd name="connsiteX0" fmla="*/ 1717925 w 1717925"/>
              <a:gd name="connsiteY0" fmla="*/ 0 h 4863073"/>
              <a:gd name="connsiteX1" fmla="*/ 1395195 w 1717925"/>
              <a:gd name="connsiteY1" fmla="*/ 322730 h 4863073"/>
              <a:gd name="connsiteX2" fmla="*/ 1431054 w 1717925"/>
              <a:gd name="connsiteY2" fmla="*/ 627530 h 4863073"/>
              <a:gd name="connsiteX3" fmla="*/ 1592419 w 1717925"/>
              <a:gd name="connsiteY3" fmla="*/ 645459 h 4863073"/>
              <a:gd name="connsiteX4" fmla="*/ 1269689 w 1717925"/>
              <a:gd name="connsiteY4" fmla="*/ 860612 h 4863073"/>
              <a:gd name="connsiteX5" fmla="*/ 982819 w 1717925"/>
              <a:gd name="connsiteY5" fmla="*/ 1129553 h 4863073"/>
              <a:gd name="connsiteX6" fmla="*/ 1036607 w 1717925"/>
              <a:gd name="connsiteY6" fmla="*/ 1326777 h 4863073"/>
              <a:gd name="connsiteX7" fmla="*/ 767666 w 1717925"/>
              <a:gd name="connsiteY7" fmla="*/ 1936377 h 4863073"/>
              <a:gd name="connsiteX8" fmla="*/ 1000748 w 1717925"/>
              <a:gd name="connsiteY8" fmla="*/ 2294965 h 4863073"/>
              <a:gd name="connsiteX9" fmla="*/ 606301 w 1717925"/>
              <a:gd name="connsiteY9" fmla="*/ 2689412 h 4863073"/>
              <a:gd name="connsiteX10" fmla="*/ 122207 w 1717925"/>
              <a:gd name="connsiteY10" fmla="*/ 3406589 h 4863073"/>
              <a:gd name="connsiteX11" fmla="*/ 68419 w 1717925"/>
              <a:gd name="connsiteY11" fmla="*/ 3711389 h 4863073"/>
              <a:gd name="connsiteX12" fmla="*/ 532720 w 1717925"/>
              <a:gd name="connsiteY12" fmla="*/ 4558273 h 4863073"/>
              <a:gd name="connsiteX13" fmla="*/ 532720 w 1717925"/>
              <a:gd name="connsiteY13" fmla="*/ 4863073 h 4863073"/>
              <a:gd name="connsiteX0" fmla="*/ 1717925 w 1717925"/>
              <a:gd name="connsiteY0" fmla="*/ 0 h 4939273"/>
              <a:gd name="connsiteX1" fmla="*/ 1395195 w 1717925"/>
              <a:gd name="connsiteY1" fmla="*/ 322730 h 4939273"/>
              <a:gd name="connsiteX2" fmla="*/ 1431054 w 1717925"/>
              <a:gd name="connsiteY2" fmla="*/ 627530 h 4939273"/>
              <a:gd name="connsiteX3" fmla="*/ 1592419 w 1717925"/>
              <a:gd name="connsiteY3" fmla="*/ 645459 h 4939273"/>
              <a:gd name="connsiteX4" fmla="*/ 1269689 w 1717925"/>
              <a:gd name="connsiteY4" fmla="*/ 860612 h 4939273"/>
              <a:gd name="connsiteX5" fmla="*/ 982819 w 1717925"/>
              <a:gd name="connsiteY5" fmla="*/ 1129553 h 4939273"/>
              <a:gd name="connsiteX6" fmla="*/ 1036607 w 1717925"/>
              <a:gd name="connsiteY6" fmla="*/ 1326777 h 4939273"/>
              <a:gd name="connsiteX7" fmla="*/ 767666 w 1717925"/>
              <a:gd name="connsiteY7" fmla="*/ 1936377 h 4939273"/>
              <a:gd name="connsiteX8" fmla="*/ 1000748 w 1717925"/>
              <a:gd name="connsiteY8" fmla="*/ 2294965 h 4939273"/>
              <a:gd name="connsiteX9" fmla="*/ 606301 w 1717925"/>
              <a:gd name="connsiteY9" fmla="*/ 2689412 h 4939273"/>
              <a:gd name="connsiteX10" fmla="*/ 122207 w 1717925"/>
              <a:gd name="connsiteY10" fmla="*/ 3406589 h 4939273"/>
              <a:gd name="connsiteX11" fmla="*/ 68419 w 1717925"/>
              <a:gd name="connsiteY11" fmla="*/ 3711389 h 4939273"/>
              <a:gd name="connsiteX12" fmla="*/ 532720 w 1717925"/>
              <a:gd name="connsiteY12" fmla="*/ 4558273 h 4939273"/>
              <a:gd name="connsiteX13" fmla="*/ 456520 w 1717925"/>
              <a:gd name="connsiteY13" fmla="*/ 4939273 h 4939273"/>
              <a:gd name="connsiteX0" fmla="*/ 1717925 w 1778814"/>
              <a:gd name="connsiteY0" fmla="*/ 0 h 4939273"/>
              <a:gd name="connsiteX1" fmla="*/ 1395195 w 1778814"/>
              <a:gd name="connsiteY1" fmla="*/ 322730 h 4939273"/>
              <a:gd name="connsiteX2" fmla="*/ 1431054 w 1778814"/>
              <a:gd name="connsiteY2" fmla="*/ 627530 h 4939273"/>
              <a:gd name="connsiteX3" fmla="*/ 1751920 w 1778814"/>
              <a:gd name="connsiteY3" fmla="*/ 672073 h 4939273"/>
              <a:gd name="connsiteX4" fmla="*/ 1269689 w 1778814"/>
              <a:gd name="connsiteY4" fmla="*/ 860612 h 4939273"/>
              <a:gd name="connsiteX5" fmla="*/ 982819 w 1778814"/>
              <a:gd name="connsiteY5" fmla="*/ 1129553 h 4939273"/>
              <a:gd name="connsiteX6" fmla="*/ 1036607 w 1778814"/>
              <a:gd name="connsiteY6" fmla="*/ 1326777 h 4939273"/>
              <a:gd name="connsiteX7" fmla="*/ 767666 w 1778814"/>
              <a:gd name="connsiteY7" fmla="*/ 1936377 h 4939273"/>
              <a:gd name="connsiteX8" fmla="*/ 1000748 w 1778814"/>
              <a:gd name="connsiteY8" fmla="*/ 2294965 h 4939273"/>
              <a:gd name="connsiteX9" fmla="*/ 606301 w 1778814"/>
              <a:gd name="connsiteY9" fmla="*/ 2689412 h 4939273"/>
              <a:gd name="connsiteX10" fmla="*/ 122207 w 1778814"/>
              <a:gd name="connsiteY10" fmla="*/ 3406589 h 4939273"/>
              <a:gd name="connsiteX11" fmla="*/ 68419 w 1778814"/>
              <a:gd name="connsiteY11" fmla="*/ 3711389 h 4939273"/>
              <a:gd name="connsiteX12" fmla="*/ 532720 w 1778814"/>
              <a:gd name="connsiteY12" fmla="*/ 4558273 h 4939273"/>
              <a:gd name="connsiteX13" fmla="*/ 456520 w 1778814"/>
              <a:gd name="connsiteY13" fmla="*/ 4939273 h 4939273"/>
              <a:gd name="connsiteX0" fmla="*/ 1717925 w 1794192"/>
              <a:gd name="connsiteY0" fmla="*/ 0 h 4939273"/>
              <a:gd name="connsiteX1" fmla="*/ 1395195 w 1794192"/>
              <a:gd name="connsiteY1" fmla="*/ 322730 h 4939273"/>
              <a:gd name="connsiteX2" fmla="*/ 1523319 w 1794192"/>
              <a:gd name="connsiteY2" fmla="*/ 519673 h 4939273"/>
              <a:gd name="connsiteX3" fmla="*/ 1751920 w 1794192"/>
              <a:gd name="connsiteY3" fmla="*/ 672073 h 4939273"/>
              <a:gd name="connsiteX4" fmla="*/ 1269689 w 1794192"/>
              <a:gd name="connsiteY4" fmla="*/ 860612 h 4939273"/>
              <a:gd name="connsiteX5" fmla="*/ 982819 w 1794192"/>
              <a:gd name="connsiteY5" fmla="*/ 1129553 h 4939273"/>
              <a:gd name="connsiteX6" fmla="*/ 1036607 w 1794192"/>
              <a:gd name="connsiteY6" fmla="*/ 1326777 h 4939273"/>
              <a:gd name="connsiteX7" fmla="*/ 767666 w 1794192"/>
              <a:gd name="connsiteY7" fmla="*/ 1936377 h 4939273"/>
              <a:gd name="connsiteX8" fmla="*/ 1000748 w 1794192"/>
              <a:gd name="connsiteY8" fmla="*/ 2294965 h 4939273"/>
              <a:gd name="connsiteX9" fmla="*/ 606301 w 1794192"/>
              <a:gd name="connsiteY9" fmla="*/ 2689412 h 4939273"/>
              <a:gd name="connsiteX10" fmla="*/ 122207 w 1794192"/>
              <a:gd name="connsiteY10" fmla="*/ 3406589 h 4939273"/>
              <a:gd name="connsiteX11" fmla="*/ 68419 w 1794192"/>
              <a:gd name="connsiteY11" fmla="*/ 3711389 h 4939273"/>
              <a:gd name="connsiteX12" fmla="*/ 532720 w 1794192"/>
              <a:gd name="connsiteY12" fmla="*/ 4558273 h 4939273"/>
              <a:gd name="connsiteX13" fmla="*/ 456520 w 1794192"/>
              <a:gd name="connsiteY13" fmla="*/ 4939273 h 4939273"/>
              <a:gd name="connsiteX0" fmla="*/ 1717925 w 1790020"/>
              <a:gd name="connsiteY0" fmla="*/ 0 h 4939273"/>
              <a:gd name="connsiteX1" fmla="*/ 1395195 w 1790020"/>
              <a:gd name="connsiteY1" fmla="*/ 322730 h 4939273"/>
              <a:gd name="connsiteX2" fmla="*/ 1523319 w 1790020"/>
              <a:gd name="connsiteY2" fmla="*/ 519673 h 4939273"/>
              <a:gd name="connsiteX3" fmla="*/ 1751920 w 1790020"/>
              <a:gd name="connsiteY3" fmla="*/ 672073 h 4939273"/>
              <a:gd name="connsiteX4" fmla="*/ 1294719 w 1790020"/>
              <a:gd name="connsiteY4" fmla="*/ 976873 h 4939273"/>
              <a:gd name="connsiteX5" fmla="*/ 982819 w 1790020"/>
              <a:gd name="connsiteY5" fmla="*/ 1129553 h 4939273"/>
              <a:gd name="connsiteX6" fmla="*/ 1036607 w 1790020"/>
              <a:gd name="connsiteY6" fmla="*/ 1326777 h 4939273"/>
              <a:gd name="connsiteX7" fmla="*/ 767666 w 1790020"/>
              <a:gd name="connsiteY7" fmla="*/ 1936377 h 4939273"/>
              <a:gd name="connsiteX8" fmla="*/ 1000748 w 1790020"/>
              <a:gd name="connsiteY8" fmla="*/ 2294965 h 4939273"/>
              <a:gd name="connsiteX9" fmla="*/ 606301 w 1790020"/>
              <a:gd name="connsiteY9" fmla="*/ 2689412 h 4939273"/>
              <a:gd name="connsiteX10" fmla="*/ 122207 w 1790020"/>
              <a:gd name="connsiteY10" fmla="*/ 3406589 h 4939273"/>
              <a:gd name="connsiteX11" fmla="*/ 68419 w 1790020"/>
              <a:gd name="connsiteY11" fmla="*/ 3711389 h 4939273"/>
              <a:gd name="connsiteX12" fmla="*/ 532720 w 1790020"/>
              <a:gd name="connsiteY12" fmla="*/ 4558273 h 4939273"/>
              <a:gd name="connsiteX13" fmla="*/ 456520 w 1790020"/>
              <a:gd name="connsiteY13" fmla="*/ 4939273 h 4939273"/>
              <a:gd name="connsiteX0" fmla="*/ 1717925 w 1790020"/>
              <a:gd name="connsiteY0" fmla="*/ 0 h 4558273"/>
              <a:gd name="connsiteX1" fmla="*/ 1395195 w 1790020"/>
              <a:gd name="connsiteY1" fmla="*/ 322730 h 4558273"/>
              <a:gd name="connsiteX2" fmla="*/ 1523319 w 1790020"/>
              <a:gd name="connsiteY2" fmla="*/ 519673 h 4558273"/>
              <a:gd name="connsiteX3" fmla="*/ 1751920 w 1790020"/>
              <a:gd name="connsiteY3" fmla="*/ 672073 h 4558273"/>
              <a:gd name="connsiteX4" fmla="*/ 1294719 w 1790020"/>
              <a:gd name="connsiteY4" fmla="*/ 976873 h 4558273"/>
              <a:gd name="connsiteX5" fmla="*/ 982819 w 1790020"/>
              <a:gd name="connsiteY5" fmla="*/ 1129553 h 4558273"/>
              <a:gd name="connsiteX6" fmla="*/ 1036607 w 1790020"/>
              <a:gd name="connsiteY6" fmla="*/ 1326777 h 4558273"/>
              <a:gd name="connsiteX7" fmla="*/ 767666 w 1790020"/>
              <a:gd name="connsiteY7" fmla="*/ 1936377 h 4558273"/>
              <a:gd name="connsiteX8" fmla="*/ 1000748 w 1790020"/>
              <a:gd name="connsiteY8" fmla="*/ 2294965 h 4558273"/>
              <a:gd name="connsiteX9" fmla="*/ 606301 w 1790020"/>
              <a:gd name="connsiteY9" fmla="*/ 2689412 h 4558273"/>
              <a:gd name="connsiteX10" fmla="*/ 122207 w 1790020"/>
              <a:gd name="connsiteY10" fmla="*/ 3406589 h 4558273"/>
              <a:gd name="connsiteX11" fmla="*/ 68419 w 1790020"/>
              <a:gd name="connsiteY11" fmla="*/ 3711389 h 4558273"/>
              <a:gd name="connsiteX12" fmla="*/ 532720 w 1790020"/>
              <a:gd name="connsiteY12" fmla="*/ 4558273 h 4558273"/>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656887 h 4656887"/>
              <a:gd name="connsiteX0" fmla="*/ 1708587 w 1780682"/>
              <a:gd name="connsiteY0" fmla="*/ 0 h 4656887"/>
              <a:gd name="connsiteX1" fmla="*/ 1385857 w 1780682"/>
              <a:gd name="connsiteY1" fmla="*/ 322730 h 4656887"/>
              <a:gd name="connsiteX2" fmla="*/ 1513981 w 1780682"/>
              <a:gd name="connsiteY2" fmla="*/ 519673 h 4656887"/>
              <a:gd name="connsiteX3" fmla="*/ 1742582 w 1780682"/>
              <a:gd name="connsiteY3" fmla="*/ 672073 h 4656887"/>
              <a:gd name="connsiteX4" fmla="*/ 1285381 w 1780682"/>
              <a:gd name="connsiteY4" fmla="*/ 976873 h 4656887"/>
              <a:gd name="connsiteX5" fmla="*/ 973481 w 1780682"/>
              <a:gd name="connsiteY5" fmla="*/ 1129553 h 4656887"/>
              <a:gd name="connsiteX6" fmla="*/ 1027269 w 1780682"/>
              <a:gd name="connsiteY6" fmla="*/ 1326777 h 4656887"/>
              <a:gd name="connsiteX7" fmla="*/ 758328 w 1780682"/>
              <a:gd name="connsiteY7" fmla="*/ 1936377 h 4656887"/>
              <a:gd name="connsiteX8" fmla="*/ 991410 w 1780682"/>
              <a:gd name="connsiteY8" fmla="*/ 2294965 h 4656887"/>
              <a:gd name="connsiteX9" fmla="*/ 596963 w 1780682"/>
              <a:gd name="connsiteY9" fmla="*/ 2689412 h 4656887"/>
              <a:gd name="connsiteX10" fmla="*/ 112869 w 1780682"/>
              <a:gd name="connsiteY10" fmla="*/ 3406589 h 4656887"/>
              <a:gd name="connsiteX11" fmla="*/ 59081 w 1780682"/>
              <a:gd name="connsiteY11" fmla="*/ 3711389 h 4656887"/>
              <a:gd name="connsiteX12" fmla="*/ 467353 w 1780682"/>
              <a:gd name="connsiteY12" fmla="*/ 4352087 h 4656887"/>
              <a:gd name="connsiteX13" fmla="*/ 467353 w 1780682"/>
              <a:gd name="connsiteY13" fmla="*/ 4656887 h 4656887"/>
              <a:gd name="connsiteX0" fmla="*/ 1617320 w 1689415"/>
              <a:gd name="connsiteY0" fmla="*/ 0 h 4656887"/>
              <a:gd name="connsiteX1" fmla="*/ 1294590 w 1689415"/>
              <a:gd name="connsiteY1" fmla="*/ 322730 h 4656887"/>
              <a:gd name="connsiteX2" fmla="*/ 1422714 w 1689415"/>
              <a:gd name="connsiteY2" fmla="*/ 519673 h 4656887"/>
              <a:gd name="connsiteX3" fmla="*/ 1651315 w 1689415"/>
              <a:gd name="connsiteY3" fmla="*/ 672073 h 4656887"/>
              <a:gd name="connsiteX4" fmla="*/ 1194114 w 1689415"/>
              <a:gd name="connsiteY4" fmla="*/ 976873 h 4656887"/>
              <a:gd name="connsiteX5" fmla="*/ 882214 w 1689415"/>
              <a:gd name="connsiteY5" fmla="*/ 1129553 h 4656887"/>
              <a:gd name="connsiteX6" fmla="*/ 936002 w 1689415"/>
              <a:gd name="connsiteY6" fmla="*/ 1326777 h 4656887"/>
              <a:gd name="connsiteX7" fmla="*/ 667061 w 1689415"/>
              <a:gd name="connsiteY7" fmla="*/ 1936377 h 4656887"/>
              <a:gd name="connsiteX8" fmla="*/ 900143 w 1689415"/>
              <a:gd name="connsiteY8" fmla="*/ 2294965 h 4656887"/>
              <a:gd name="connsiteX9" fmla="*/ 505696 w 1689415"/>
              <a:gd name="connsiteY9" fmla="*/ 2689412 h 4656887"/>
              <a:gd name="connsiteX10" fmla="*/ 21602 w 1689415"/>
              <a:gd name="connsiteY10" fmla="*/ 3406589 h 4656887"/>
              <a:gd name="connsiteX11" fmla="*/ 376086 w 1689415"/>
              <a:gd name="connsiteY11" fmla="*/ 4352087 h 4656887"/>
              <a:gd name="connsiteX12" fmla="*/ 376086 w 1689415"/>
              <a:gd name="connsiteY12" fmla="*/ 4656887 h 465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9415" h="4656887">
                <a:moveTo>
                  <a:pt x="1617320" y="0"/>
                </a:moveTo>
                <a:cubicBezTo>
                  <a:pt x="1479861" y="109071"/>
                  <a:pt x="1327024" y="236118"/>
                  <a:pt x="1294590" y="322730"/>
                </a:cubicBezTo>
                <a:cubicBezTo>
                  <a:pt x="1262156" y="409342"/>
                  <a:pt x="1363260" y="461449"/>
                  <a:pt x="1422714" y="519673"/>
                </a:cubicBezTo>
                <a:cubicBezTo>
                  <a:pt x="1482168" y="577897"/>
                  <a:pt x="1689415" y="595873"/>
                  <a:pt x="1651315" y="672073"/>
                </a:cubicBezTo>
                <a:cubicBezTo>
                  <a:pt x="1613215" y="748273"/>
                  <a:pt x="1322298" y="900626"/>
                  <a:pt x="1194114" y="976873"/>
                </a:cubicBezTo>
                <a:cubicBezTo>
                  <a:pt x="1065931" y="1053120"/>
                  <a:pt x="925233" y="1071236"/>
                  <a:pt x="882214" y="1129553"/>
                </a:cubicBezTo>
                <a:cubicBezTo>
                  <a:pt x="839195" y="1187870"/>
                  <a:pt x="971861" y="1192306"/>
                  <a:pt x="936002" y="1326777"/>
                </a:cubicBezTo>
                <a:cubicBezTo>
                  <a:pt x="900143" y="1461248"/>
                  <a:pt x="673037" y="1775012"/>
                  <a:pt x="667061" y="1936377"/>
                </a:cubicBezTo>
                <a:cubicBezTo>
                  <a:pt x="661085" y="2097742"/>
                  <a:pt x="927037" y="2169459"/>
                  <a:pt x="900143" y="2294965"/>
                </a:cubicBezTo>
                <a:cubicBezTo>
                  <a:pt x="873249" y="2420471"/>
                  <a:pt x="652119" y="2504141"/>
                  <a:pt x="505696" y="2689412"/>
                </a:cubicBezTo>
                <a:cubicBezTo>
                  <a:pt x="359273" y="2874683"/>
                  <a:pt x="43204" y="3129477"/>
                  <a:pt x="21602" y="3406589"/>
                </a:cubicBezTo>
                <a:cubicBezTo>
                  <a:pt x="0" y="3683701"/>
                  <a:pt x="317005" y="4143704"/>
                  <a:pt x="376086" y="4352087"/>
                </a:cubicBezTo>
                <a:cubicBezTo>
                  <a:pt x="444131" y="4509670"/>
                  <a:pt x="358468" y="4606881"/>
                  <a:pt x="376086" y="4656887"/>
                </a:cubicBezTo>
              </a:path>
            </a:pathLst>
          </a:custGeom>
          <a:ln w="63500" cap="rnd">
            <a:solidFill>
              <a:schemeClr val="bg2">
                <a:lumMod val="75000"/>
              </a:schemeClr>
            </a:solidFill>
            <a:prstDash val="sysDash"/>
          </a:ln>
          <a:effectLst/>
        </p:spPr>
        <p:style>
          <a:lnRef idx="1">
            <a:schemeClr val="accent1"/>
          </a:lnRef>
          <a:fillRef idx="0">
            <a:schemeClr val="accent1"/>
          </a:fillRef>
          <a:effectRef idx="0">
            <a:schemeClr val="accent1"/>
          </a:effectRef>
          <a:fontRef idx="minor">
            <a:schemeClr val="tx1"/>
          </a:fontRef>
        </p:style>
        <p:txBody>
          <a:bodyPr lIns="68636" tIns="34318" rIns="68636" bIns="34318" anchor="ctr"/>
          <a:lstStyle/>
          <a:p>
            <a:pPr algn="ctr" eaLnBrk="0" hangingPunct="0">
              <a:defRPr/>
            </a:pPr>
            <a:endParaRPr lang="en-US"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2_Glob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2353</TotalTime>
  <Words>1250</Words>
  <Application>Microsoft Office PowerPoint</Application>
  <PresentationFormat>On-screen Show (4:3)</PresentationFormat>
  <Paragraphs>365</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Verdana</vt:lpstr>
      <vt:lpstr>Arial</vt:lpstr>
      <vt:lpstr>Wingdings</vt:lpstr>
      <vt:lpstr>Georgia</vt:lpstr>
      <vt:lpstr>Antique Olive</vt:lpstr>
      <vt:lpstr>2_Globe</vt:lpstr>
      <vt:lpstr>America’s Marine Highway Program Update:   March 16th 2011</vt:lpstr>
      <vt:lpstr>Legislative - Regulatory Process</vt:lpstr>
      <vt:lpstr>What are we talking about?</vt:lpstr>
      <vt:lpstr>Slide 4</vt:lpstr>
      <vt:lpstr>Slide 5</vt:lpstr>
      <vt:lpstr>Slide 6</vt:lpstr>
      <vt:lpstr>Slide 7</vt:lpstr>
      <vt:lpstr>Slide 8</vt:lpstr>
      <vt:lpstr>Slide 9</vt:lpstr>
      <vt:lpstr>U.S. Department of Transportation</vt:lpstr>
      <vt:lpstr>Other Considerations</vt:lpstr>
      <vt:lpstr>Does this work?</vt:lpstr>
      <vt:lpstr>What Else is Happening?</vt:lpstr>
      <vt:lpstr>Dual Use Vessel Study</vt:lpstr>
      <vt:lpstr>Missouri River Study</vt:lpstr>
      <vt:lpstr>TIGER* Grants for Related Infrastructure Dev.</vt:lpstr>
      <vt:lpstr>Regional Support: Maritime Administration Gateway Offices</vt:lpstr>
      <vt:lpstr>Marine Highway Cooperative</vt:lpstr>
      <vt:lpstr>Marine Highway Advisory Board</vt:lpstr>
      <vt:lpstr>North American Short Sea Shipping Steering Committee</vt:lpstr>
      <vt:lpstr>What’s Next?</vt:lpstr>
      <vt:lpstr>Upcoming Meetings</vt:lpstr>
      <vt:lpstr>What can you do to develop routine maritime freight movements? </vt:lpstr>
      <vt:lpstr>We Invite you to Partner With Us</vt:lpstr>
    </vt:vector>
  </TitlesOfParts>
  <Company>OST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America’s Marine Highway Next Steps</dc:title>
  <dc:creator>michael j gordon</dc:creator>
  <cp:lastModifiedBy>symounj</cp:lastModifiedBy>
  <cp:revision>421</cp:revision>
  <dcterms:created xsi:type="dcterms:W3CDTF">2008-06-13T14:47:51Z</dcterms:created>
  <dcterms:modified xsi:type="dcterms:W3CDTF">2011-04-12T17:00:29Z</dcterms:modified>
</cp:coreProperties>
</file>