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60" r:id="rId6"/>
    <p:sldId id="264" r:id="rId7"/>
    <p:sldId id="261" r:id="rId8"/>
    <p:sldId id="265" r:id="rId9"/>
    <p:sldId id="266" r:id="rId10"/>
    <p:sldId id="278" r:id="rId11"/>
    <p:sldId id="262" r:id="rId12"/>
    <p:sldId id="263" r:id="rId13"/>
    <p:sldId id="267" r:id="rId14"/>
    <p:sldId id="273" r:id="rId15"/>
    <p:sldId id="271" r:id="rId16"/>
    <p:sldId id="268" r:id="rId17"/>
    <p:sldId id="274" r:id="rId18"/>
    <p:sldId id="277" r:id="rId19"/>
    <p:sldId id="276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1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5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1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AACC-E9DA-4543-B74F-4B481F16D31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DBCA-EFE6-4AE2-A453-8FF51756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9" y="15358"/>
            <a:ext cx="11270233" cy="68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791" y="711200"/>
            <a:ext cx="9968109" cy="53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90246"/>
            <a:ext cx="10515600" cy="5648179"/>
          </a:xfrm>
        </p:spPr>
        <p:txBody>
          <a:bodyPr anchor="t" anchorCtr="0">
            <a:noAutofit/>
          </a:bodyPr>
          <a:lstStyle/>
          <a:p>
            <a:r>
              <a:rPr lang="en-US" sz="4000" b="1" dirty="0"/>
              <a:t>Learn Where These Vehicles Travel in the United States: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Google Street View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Road Trips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LCV Highways</a:t>
            </a:r>
            <a:br>
              <a:rPr lang="en-US" sz="3200" dirty="0"/>
            </a:br>
            <a:br>
              <a:rPr lang="en-US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586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2" y="234363"/>
            <a:ext cx="11991428" cy="63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5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3" y="492369"/>
            <a:ext cx="10189176" cy="6365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9070" y="239151"/>
            <a:ext cx="303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LCV Highways</a:t>
            </a:r>
          </a:p>
        </p:txBody>
      </p:sp>
    </p:spTree>
    <p:extLst>
      <p:ext uri="{BB962C8B-B14F-4D97-AF65-F5344CB8AC3E}">
        <p14:creationId xmlns:p14="http://schemas.microsoft.com/office/powerpoint/2010/main" val="86825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26" y="1"/>
            <a:ext cx="9948174" cy="68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9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8474"/>
            <a:ext cx="10515600" cy="6639951"/>
          </a:xfrm>
        </p:spPr>
        <p:txBody>
          <a:bodyPr anchor="t" anchorCtr="0">
            <a:noAutofit/>
          </a:bodyPr>
          <a:lstStyle/>
          <a:p>
            <a:br>
              <a:rPr lang="en-US" sz="3200" dirty="0"/>
            </a:br>
            <a:br>
              <a:rPr lang="en-US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123825"/>
            <a:ext cx="13011150" cy="71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4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64" y="2572378"/>
            <a:ext cx="10535573" cy="3950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8" y="218871"/>
            <a:ext cx="4394095" cy="32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7" y="2419351"/>
            <a:ext cx="11850509" cy="25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0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3" y="405208"/>
            <a:ext cx="5716834" cy="1575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76" y="2086498"/>
            <a:ext cx="7559448" cy="220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97" y="4397024"/>
            <a:ext cx="7207806" cy="229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87" y="405208"/>
            <a:ext cx="5486015" cy="15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3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56" y="1718102"/>
            <a:ext cx="7858125" cy="36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6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93947"/>
          </a:xfrm>
        </p:spPr>
        <p:txBody>
          <a:bodyPr>
            <a:normAutofit/>
          </a:bodyPr>
          <a:lstStyle/>
          <a:p>
            <a:r>
              <a:rPr lang="en-US" sz="4800" dirty="0"/>
              <a:t>Talking Traffic Webinar – July 11,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71779"/>
            <a:ext cx="10515600" cy="1500187"/>
          </a:xfrm>
        </p:spPr>
        <p:txBody>
          <a:bodyPr/>
          <a:lstStyle/>
          <a:p>
            <a:r>
              <a:rPr lang="en-US" dirty="0"/>
              <a:t>FHWA Research on the US Vehicle Inventory</a:t>
            </a:r>
          </a:p>
          <a:p>
            <a:r>
              <a:rPr lang="en-US" dirty="0"/>
              <a:t>Office of Highway Policy Information – Travel Monitoring and Surveys Section</a:t>
            </a:r>
          </a:p>
          <a:p>
            <a:r>
              <a:rPr lang="en-US" dirty="0"/>
              <a:t>Daniel Jenkins – daniel.Jenkins@dot.gov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3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168" y="597877"/>
            <a:ext cx="10169281" cy="5723792"/>
          </a:xfrm>
        </p:spPr>
        <p:txBody>
          <a:bodyPr anchor="t" anchorCtr="0">
            <a:noAutofit/>
          </a:bodyPr>
          <a:lstStyle/>
          <a:p>
            <a:r>
              <a:rPr lang="en-US" sz="3200" dirty="0"/>
              <a:t>Examples:</a:t>
            </a:r>
            <a:br>
              <a:rPr lang="en-US" sz="3200" dirty="0"/>
            </a:br>
            <a:r>
              <a:rPr lang="en-US" sz="2800" dirty="0"/>
              <a:t>2+3 = 2 Axle Power Unit (No 5th Wheel) Pulling 3 Axle Towed Unit via Standard Hitch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2-S3 = 2 Axle Power Unit (5th Wheel) Pulling 3 Axle Towed Unit via 5th Wheel Connector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4-S3-2 = 4-S3-2 = 4 Axle Power Unit: Pulling 3 Axle Towed Unit via 5th Wheel Connector: Pulling 2 Axle Towed Unit via 1 Axle Standard Hitch Dolly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3-S1-2-2 = 3 Axle Power Unit: Pulling 1 Axle Towed Unit via 5th Wheel Connector: Pulling 2 Axle Towed Unit via 1 Axle Standard Hitch Dolly: Pulling 2 Axle Towed Unit via 1 Axle Standard Hitch Dolly.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666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13238"/>
            <a:ext cx="10515600" cy="6325187"/>
          </a:xfrm>
        </p:spPr>
        <p:txBody>
          <a:bodyPr anchor="t" anchorCtr="0"/>
          <a:lstStyle/>
          <a:p>
            <a:r>
              <a:rPr lang="en-US" sz="4000" b="1" dirty="0"/>
              <a:t>GOALS: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Find Different Vehicles Associated with Each of the 13 Vehicle Classes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Obtain as Many Pictures as Possible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Develop a Method to Obtain as Many Dimensions as Possible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Learn Where These Vehicles Travel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419350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24254"/>
            <a:ext cx="10515600" cy="6114171"/>
          </a:xfrm>
        </p:spPr>
        <p:txBody>
          <a:bodyPr anchor="t" anchorCtr="0">
            <a:noAutofit/>
          </a:bodyPr>
          <a:lstStyle/>
          <a:p>
            <a:r>
              <a:rPr lang="en-US" sz="4000" b="1" dirty="0"/>
              <a:t>Catalog Different Vehicles Associated with the 13 Vehicle Classes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VIUS database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Road Trips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Google Street View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637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73723"/>
            <a:ext cx="10515600" cy="5964702"/>
          </a:xfrm>
        </p:spPr>
        <p:txBody>
          <a:bodyPr anchor="t" anchorCtr="0">
            <a:noAutofit/>
          </a:bodyPr>
          <a:lstStyle/>
          <a:p>
            <a:r>
              <a:rPr lang="en-US" sz="4000" b="1" dirty="0"/>
              <a:t>Obtain as Many Pictures as Possible: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Internet (When We Could Prove Vehicle Was Inside USA)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Manufacturer Web Sites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Google Street View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Road Trips</a:t>
            </a:r>
            <a:br>
              <a:rPr lang="en-US" sz="3200" dirty="0"/>
            </a:br>
            <a:br>
              <a:rPr lang="en-US" sz="3200" dirty="0"/>
            </a:br>
            <a:br>
              <a:rPr lang="en-US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817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58" y="6950"/>
            <a:ext cx="9675964" cy="68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4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24254"/>
            <a:ext cx="10515600" cy="6114171"/>
          </a:xfrm>
        </p:spPr>
        <p:txBody>
          <a:bodyPr anchor="t" anchorCtr="0">
            <a:noAutofit/>
          </a:bodyPr>
          <a:lstStyle/>
          <a:p>
            <a:r>
              <a:rPr lang="en-US" sz="4000" b="1" dirty="0"/>
              <a:t>Develop a Method to Obtain as Many Dimensions as Possible:</a:t>
            </a:r>
            <a:br>
              <a:rPr lang="en-US" sz="4000" b="1" dirty="0"/>
            </a:br>
            <a:br>
              <a:rPr lang="en-US" sz="3200" dirty="0"/>
            </a:br>
            <a:r>
              <a:rPr lang="en-US" sz="3200" dirty="0"/>
              <a:t>Steel Tape Measurements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Extrapolation: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 Tire Size / Rim Size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 Known Dimensions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 Skew Formula</a:t>
            </a:r>
            <a:br>
              <a:rPr lang="en-US" sz="3200" dirty="0"/>
            </a:br>
            <a:br>
              <a:rPr lang="en-US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395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"/>
            <a:ext cx="862686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1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6" y="279549"/>
            <a:ext cx="12092084" cy="63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9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8120CD-3DDD-4416-9429-A39580CAFA65}"/>
</file>

<file path=customXml/itemProps2.xml><?xml version="1.0" encoding="utf-8"?>
<ds:datastoreItem xmlns:ds="http://schemas.openxmlformats.org/officeDocument/2006/customXml" ds:itemID="{169F727B-0196-4989-AF8D-8B3634F8F9D7}"/>
</file>

<file path=customXml/itemProps3.xml><?xml version="1.0" encoding="utf-8"?>
<ds:datastoreItem xmlns:ds="http://schemas.openxmlformats.org/officeDocument/2006/customXml" ds:itemID="{823EFC43-77F2-4C66-B348-9ED1ABE394C0}"/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73</Words>
  <Application>Microsoft Office PowerPoint</Application>
  <PresentationFormat>Widescreen</PresentationFormat>
  <Paragraphs>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Talking Traffic Webinar – July 11, 2017</vt:lpstr>
      <vt:lpstr>GOALS:  Find Different Vehicles Associated with Each of the 13 Vehicle Classes  Obtain as Many Pictures as Possible  Develop a Method to Obtain as Many Dimensions as Possible  Learn Where These Vehicles Travel in the United States</vt:lpstr>
      <vt:lpstr>Catalog Different Vehicles Associated with the 13 Vehicle Classes  VIUS database  Road Trips  Google Street View </vt:lpstr>
      <vt:lpstr>Obtain as Many Pictures as Possible:  Internet (When We Could Prove Vehicle Was Inside USA)  Manufacturer Web Sites  Google Street View  Road Trips    </vt:lpstr>
      <vt:lpstr>PowerPoint Presentation</vt:lpstr>
      <vt:lpstr>Develop a Method to Obtain as Many Dimensions as Possible:  Steel Tape Measurements  Extrapolation:  - Tire Size / Rim Size  - Known Dimensions  - Skew Formula   </vt:lpstr>
      <vt:lpstr>PowerPoint Presentation</vt:lpstr>
      <vt:lpstr>PowerPoint Presentation</vt:lpstr>
      <vt:lpstr>PowerPoint Presentation</vt:lpstr>
      <vt:lpstr>Learn Where These Vehicles Travel in the United States:  Google Street View  Road Trips  LCV Highways   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Examples: 2+3 = 2 Axle Power Unit (No 5th Wheel) Pulling 3 Axle Towed Unit via Standard Hitch   2-S3 = 2 Axle Power Unit (5th Wheel) Pulling 3 Axle Towed Unit via 5th Wheel Connector   4-S3-2 = 4-S3-2 = 4 Axle Power Unit: Pulling 3 Axle Towed Unit via 5th Wheel Connector: Pulling 2 Axle Towed Unit via 1 Axle Standard Hitch Dolly  3-S1-2-2 = 3 Axle Power Unit: Pulling 1 Axle Towed Unit via 5th Wheel Connector: Pulling 2 Axle Towed Unit via 1 Axle Standard Hitch Dolly: Pulling 2 Axle Towed Unit via 1 Axle Standard Hitch Dolly.  </vt:lpstr>
    </vt:vector>
  </TitlesOfParts>
  <Company>FLEETCOR TECHNOLOGIES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Chaisson, JP</dc:creator>
  <cp:lastModifiedBy>Jessberger, Steven (FHWA)</cp:lastModifiedBy>
  <cp:revision>28</cp:revision>
  <dcterms:created xsi:type="dcterms:W3CDTF">2017-07-10T11:37:20Z</dcterms:created>
  <dcterms:modified xsi:type="dcterms:W3CDTF">2017-07-11T17:41:32Z</dcterms:modified>
</cp:coreProperties>
</file>