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91" r:id="rId2"/>
    <p:sldId id="287" r:id="rId3"/>
    <p:sldId id="292" r:id="rId4"/>
    <p:sldId id="289" r:id="rId5"/>
    <p:sldId id="28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182C"/>
    <a:srgbClr val="0B1F61"/>
    <a:srgbClr val="343F4E"/>
    <a:srgbClr val="98FCE6"/>
    <a:srgbClr val="FFC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7916"/>
    <p:restoredTop sz="95600" autoAdjust="0"/>
  </p:normalViewPr>
  <p:slideViewPr>
    <p:cSldViewPr snapToGrid="0" snapToObjects="1">
      <p:cViewPr varScale="1">
        <p:scale>
          <a:sx n="133" d="100"/>
          <a:sy n="133" d="100"/>
        </p:scale>
        <p:origin x="224" y="4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0" d="100"/>
          <a:sy n="60" d="100"/>
        </p:scale>
        <p:origin x="2381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B3CA7B-27FC-47CB-83BD-DB80C56CD8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F0B3C6-52A2-433F-94A7-99E61FF6D8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69534-E961-4990-9C65-247E31FC3B42}" type="datetimeFigureOut">
              <a:rPr lang="en-US" smtClean="0"/>
              <a:t>2/8/22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81F637-A582-4C5F-9CA2-36040C082D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37ADCF-783D-4BE3-9131-2E8BD57143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2E199-DC7B-4BE9-87E3-4AF7A875F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45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8ED65-C316-1A41-B1BF-75C41CD75C3F}" type="datetimeFigureOut">
              <a:rPr lang="en-US" smtClean="0"/>
              <a:t>2/8/22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24828-8B42-504B-857A-5842DF0E3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00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24828-8B42-504B-857A-5842DF0E3F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60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24828-8B42-504B-857A-5842DF0E3F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9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C85160C-07DC-C847-B188-C783BCC8238A}"/>
              </a:ext>
            </a:extLst>
          </p:cNvPr>
          <p:cNvGrpSpPr/>
          <p:nvPr userDrawn="1"/>
        </p:nvGrpSpPr>
        <p:grpSpPr>
          <a:xfrm>
            <a:off x="4520" y="2542"/>
            <a:ext cx="12187479" cy="6855457"/>
            <a:chOff x="4520" y="2542"/>
            <a:chExt cx="12187479" cy="6855457"/>
          </a:xfrm>
        </p:grpSpPr>
        <p:pic>
          <p:nvPicPr>
            <p:cNvPr id="8" name="Picture 7" descr="Build a Better Mousetrap. U.S. Department of Transportation, Federal Highway Administration. Center for Local Aid Support.">
              <a:extLst>
                <a:ext uri="{FF2B5EF4-FFF2-40B4-BE49-F238E27FC236}">
                  <a16:creationId xmlns:a16="http://schemas.microsoft.com/office/drawing/2014/main" id="{FA8956BD-B787-413B-921F-14DAADCF6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4520" y="2542"/>
              <a:ext cx="12187479" cy="6855457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BD4E9EC-275C-A54C-BEB9-9400FDE5FFB5}"/>
                </a:ext>
              </a:extLst>
            </p:cNvPr>
            <p:cNvSpPr/>
            <p:nvPr userDrawn="1"/>
          </p:nvSpPr>
          <p:spPr>
            <a:xfrm>
              <a:off x="9692640" y="6169793"/>
              <a:ext cx="2223436" cy="250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42240B-5DD3-094F-B565-30D80A77E74F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846320" y="497840"/>
            <a:ext cx="6858000" cy="245364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5200" b="0" i="0">
                <a:solidFill>
                  <a:schemeClr val="bg1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6C4233-9E7C-8448-B6FD-95A5F9590AC7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846320" y="3053080"/>
            <a:ext cx="6858000" cy="10109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b="1" i="0">
                <a:solidFill>
                  <a:schemeClr val="bg1"/>
                </a:solidFill>
                <a:latin typeface="Segoe UI Semibold" panose="020B0502040204020203" pitchFamily="34" charset="0"/>
                <a:ea typeface="Segoe UI Symbol" panose="020B0502040204020203" pitchFamily="34" charset="0"/>
                <a:cs typeface="Segoe UI Semibold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6450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DEBE28B-C81E-3A4C-A047-1E656B007E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20" y="2542"/>
            <a:ext cx="12187480" cy="68554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42240B-5DD3-094F-B565-30D80A77E74F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994793" y="1997684"/>
            <a:ext cx="4601378" cy="2862631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algn="l">
              <a:lnSpc>
                <a:spcPct val="90000"/>
              </a:lnSpc>
              <a:defRPr sz="5200" b="0" i="0">
                <a:solidFill>
                  <a:schemeClr val="bg1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9BF0D-03E7-6940-A94A-B05CE5EB8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880" y="6400800"/>
            <a:ext cx="2743200" cy="365125"/>
          </a:xfrm>
          <a:prstGeom prst="rect">
            <a:avLst/>
          </a:prstGeom>
        </p:spPr>
        <p:txBody>
          <a:bodyPr/>
          <a:lstStyle/>
          <a:p>
            <a:fld id="{8264447C-4E01-DF4D-8F70-E52FD240E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99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060AFB9-5F2A-284D-A34B-47B0914A3A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21" y="2542"/>
            <a:ext cx="12187477" cy="68554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F923A4-416D-7F47-AE8A-6F29E1025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2766" y="268625"/>
            <a:ext cx="11265408" cy="1181353"/>
          </a:xfrm>
          <a:prstGeom prst="rect">
            <a:avLst/>
          </a:prstGeom>
          <a:ln>
            <a:noFill/>
          </a:ln>
        </p:spPr>
        <p:txBody>
          <a:bodyPr lIns="91440" tIns="0" rIns="91440" bIns="0" anchor="ctr">
            <a:noAutofit/>
          </a:bodyPr>
          <a:lstStyle>
            <a:lvl1pPr>
              <a:defRPr sz="3800" b="0" i="0">
                <a:solidFill>
                  <a:schemeClr val="bg1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2C4CE-C671-FB45-8D9C-9F8E5DB041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96888" y="1730692"/>
            <a:ext cx="11281286" cy="450754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rgbClr val="035F9F"/>
              </a:buClr>
              <a:buFont typeface="Wingdings" panose="05000000000000000000" pitchFamily="2" charset="2"/>
              <a:buNone/>
              <a:defRPr sz="2400" b="1" i="0">
                <a:solidFill>
                  <a:srgbClr val="02182C"/>
                </a:solidFill>
                <a:latin typeface="Segoe UI Semibold" panose="020B0502040204020203" pitchFamily="34" charset="0"/>
                <a:ea typeface="Segoe UI Symbol" panose="020B0502040204020203" pitchFamily="34" charset="0"/>
                <a:cs typeface="Segoe UI Semibold" panose="020B0502040204020203" pitchFamily="34" charset="0"/>
              </a:defRPr>
            </a:lvl1pPr>
            <a:lvl2pPr marL="457200" indent="-228600">
              <a:lnSpc>
                <a:spcPct val="100000"/>
              </a:lnSpc>
              <a:spcBef>
                <a:spcPts val="600"/>
              </a:spcBef>
              <a:buClr>
                <a:srgbClr val="207470"/>
              </a:buClr>
              <a:buFont typeface="Wingdings" pitchFamily="2" charset="2"/>
              <a:buChar char="§"/>
              <a:tabLst/>
              <a:defRPr sz="2000" b="0" i="0">
                <a:solidFill>
                  <a:srgbClr val="02182C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defRPr>
            </a:lvl2pPr>
            <a:lvl3pPr marL="685800" indent="-228600">
              <a:lnSpc>
                <a:spcPct val="100000"/>
              </a:lnSpc>
              <a:spcBef>
                <a:spcPts val="600"/>
              </a:spcBef>
              <a:buClr>
                <a:srgbClr val="146D70"/>
              </a:buClr>
              <a:buFont typeface="Arial" panose="020B0604020202020204" pitchFamily="34" charset="0"/>
              <a:buChar char="•"/>
              <a:defRPr sz="1800" b="0" i="0">
                <a:solidFill>
                  <a:srgbClr val="02182C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defRPr>
            </a:lvl3pPr>
            <a:lvl4pPr marL="914400" indent="-228600">
              <a:lnSpc>
                <a:spcPct val="100000"/>
              </a:lnSpc>
              <a:spcBef>
                <a:spcPts val="600"/>
              </a:spcBef>
              <a:buClr>
                <a:srgbClr val="616161"/>
              </a:buClr>
              <a:buFont typeface="Wingdings" pitchFamily="2" charset="2"/>
              <a:buChar char="§"/>
              <a:defRPr sz="1700" b="0" i="0">
                <a:solidFill>
                  <a:srgbClr val="02182C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defRPr>
            </a:lvl4pPr>
            <a:lvl5pPr>
              <a:lnSpc>
                <a:spcPts val="2600"/>
              </a:lnSpc>
              <a:spcBef>
                <a:spcPts val="1000"/>
              </a:spcBef>
              <a:defRPr sz="1800">
                <a:solidFill>
                  <a:srgbClr val="343F4E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508F02-3A12-1943-8112-1ACE35F1D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1712" y="6465228"/>
            <a:ext cx="655320" cy="365125"/>
          </a:xfrm>
          <a:prstGeom prst="rect">
            <a:avLst/>
          </a:prstGeom>
        </p:spPr>
        <p:txBody>
          <a:bodyPr lIns="0" rIns="0"/>
          <a:lstStyle>
            <a:lvl1pPr>
              <a:defRPr b="1" i="0">
                <a:solidFill>
                  <a:schemeClr val="accent3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fld id="{8264447C-4E01-DF4D-8F70-E52FD240E2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850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060AFB9-5F2A-284D-A34B-47B0914A3A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21" y="2542"/>
            <a:ext cx="12187477" cy="68554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769101-7BF6-A140-A1FC-2E2CA3BBFE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0" y="1730692"/>
            <a:ext cx="4754880" cy="4507992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F923A4-416D-7F47-AE8A-6F29E1025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2766" y="268625"/>
            <a:ext cx="11265408" cy="1181353"/>
          </a:xfrm>
          <a:prstGeom prst="rect">
            <a:avLst/>
          </a:prstGeom>
          <a:ln>
            <a:noFill/>
          </a:ln>
        </p:spPr>
        <p:txBody>
          <a:bodyPr lIns="91440" tIns="0" rIns="91440" bIns="0" anchor="ctr">
            <a:noAutofit/>
          </a:bodyPr>
          <a:lstStyle>
            <a:lvl1pPr>
              <a:defRPr sz="3800" b="0" i="0">
                <a:solidFill>
                  <a:schemeClr val="bg1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2C4CE-C671-FB45-8D9C-9F8E5DB041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96888" y="1730692"/>
            <a:ext cx="6554152" cy="450754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rgbClr val="035F9F"/>
              </a:buClr>
              <a:buFont typeface="Wingdings" panose="05000000000000000000" pitchFamily="2" charset="2"/>
              <a:buNone/>
              <a:defRPr sz="2400" b="1" i="0">
                <a:solidFill>
                  <a:srgbClr val="02182C"/>
                </a:solidFill>
                <a:latin typeface="Segoe UI Semibold" panose="020B0502040204020203" pitchFamily="34" charset="0"/>
                <a:ea typeface="Segoe UI Symbol" panose="020B0502040204020203" pitchFamily="34" charset="0"/>
                <a:cs typeface="Segoe UI Semibold" panose="020B0502040204020203" pitchFamily="34" charset="0"/>
              </a:defRPr>
            </a:lvl1pPr>
            <a:lvl2pPr marL="457200" indent="-228600">
              <a:lnSpc>
                <a:spcPct val="100000"/>
              </a:lnSpc>
              <a:spcBef>
                <a:spcPts val="600"/>
              </a:spcBef>
              <a:buClr>
                <a:srgbClr val="207470"/>
              </a:buClr>
              <a:buFont typeface="Wingdings" pitchFamily="2" charset="2"/>
              <a:buChar char="§"/>
              <a:tabLst/>
              <a:defRPr sz="2000" b="0" i="0">
                <a:solidFill>
                  <a:srgbClr val="02182C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defRPr>
            </a:lvl2pPr>
            <a:lvl3pPr marL="685800" indent="-228600">
              <a:lnSpc>
                <a:spcPct val="100000"/>
              </a:lnSpc>
              <a:spcBef>
                <a:spcPts val="600"/>
              </a:spcBef>
              <a:buClr>
                <a:srgbClr val="146D70"/>
              </a:buClr>
              <a:buFont typeface="Arial" panose="020B0604020202020204" pitchFamily="34" charset="0"/>
              <a:buChar char="•"/>
              <a:defRPr sz="1800" b="0" i="0">
                <a:solidFill>
                  <a:srgbClr val="02182C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defRPr>
            </a:lvl3pPr>
            <a:lvl4pPr marL="914400" indent="-228600">
              <a:lnSpc>
                <a:spcPct val="100000"/>
              </a:lnSpc>
              <a:spcBef>
                <a:spcPts val="600"/>
              </a:spcBef>
              <a:buClr>
                <a:srgbClr val="616161"/>
              </a:buClr>
              <a:buFont typeface="Wingdings" pitchFamily="2" charset="2"/>
              <a:buChar char="§"/>
              <a:defRPr sz="1700" b="0" i="0">
                <a:solidFill>
                  <a:srgbClr val="02182C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defRPr>
            </a:lvl4pPr>
            <a:lvl5pPr>
              <a:lnSpc>
                <a:spcPts val="2600"/>
              </a:lnSpc>
              <a:spcBef>
                <a:spcPts val="1000"/>
              </a:spcBef>
              <a:defRPr sz="1800">
                <a:solidFill>
                  <a:srgbClr val="343F4E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508F02-3A12-1943-8112-1ACE35F1D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1712" y="6465228"/>
            <a:ext cx="655320" cy="365125"/>
          </a:xfrm>
          <a:prstGeom prst="rect">
            <a:avLst/>
          </a:prstGeom>
        </p:spPr>
        <p:txBody>
          <a:bodyPr lIns="0" rIns="0"/>
          <a:lstStyle>
            <a:lvl1pPr>
              <a:defRPr b="1" i="0">
                <a:solidFill>
                  <a:schemeClr val="accent3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fld id="{8264447C-4E01-DF4D-8F70-E52FD240E2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328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Sl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965C81-FDD4-B14F-BE61-6D58457810D0}"/>
              </a:ext>
            </a:extLst>
          </p:cNvPr>
          <p:cNvGrpSpPr/>
          <p:nvPr userDrawn="1"/>
        </p:nvGrpSpPr>
        <p:grpSpPr>
          <a:xfrm>
            <a:off x="2" y="1"/>
            <a:ext cx="12191996" cy="6857998"/>
            <a:chOff x="2" y="1"/>
            <a:chExt cx="12191996" cy="6857998"/>
          </a:xfrm>
        </p:grpSpPr>
        <p:pic>
          <p:nvPicPr>
            <p:cNvPr id="11" name="Picture 10" descr="Build a Better Mousetrap. U.S. Department of Transportation, Federal Highway Administration. Center for Local Aid Support.">
              <a:extLst>
                <a:ext uri="{FF2B5EF4-FFF2-40B4-BE49-F238E27FC236}">
                  <a16:creationId xmlns:a16="http://schemas.microsoft.com/office/drawing/2014/main" id="{EDF60B04-79B8-4885-A4B5-FED792346F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2" y="1"/>
              <a:ext cx="12191996" cy="685799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56171C2-DB08-EB4E-B0BD-F8EA9CE63870}"/>
                </a:ext>
              </a:extLst>
            </p:cNvPr>
            <p:cNvSpPr/>
            <p:nvPr userDrawn="1"/>
          </p:nvSpPr>
          <p:spPr>
            <a:xfrm>
              <a:off x="9692640" y="6169793"/>
              <a:ext cx="2223436" cy="250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C541B9B-9773-456E-BFD7-9B81E6860DF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234531" y="5994400"/>
            <a:ext cx="5722938" cy="7213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502040204020203" pitchFamily="34" charset="0"/>
                <a:ea typeface="Segoe UI Symbol" panose="020B0502040204020203" pitchFamily="34" charset="0"/>
                <a:cs typeface="Segoe UI Semibold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Contact Info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9FDAA9-BFC6-4F0A-A3E8-F079D8A327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2766" y="268625"/>
            <a:ext cx="11265408" cy="1181353"/>
          </a:xfrm>
          <a:prstGeom prst="rect">
            <a:avLst/>
          </a:prstGeom>
          <a:ln>
            <a:noFill/>
          </a:ln>
        </p:spPr>
        <p:txBody>
          <a:bodyPr lIns="91440" tIns="0" rIns="91440" bIns="0" anchor="ctr">
            <a:noAutofit/>
          </a:bodyPr>
          <a:lstStyle>
            <a:lvl1pPr>
              <a:defRPr sz="3800" b="0" i="0">
                <a:solidFill>
                  <a:schemeClr val="bg1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595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187E38-380F-2341-BA10-D4558BB68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2158D-1DFD-124C-86DB-7C9D9F2EB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707A1-10B9-E146-B2DC-36B78D9BE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688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tx1">
                    <a:tint val="75000"/>
                  </a:schemeClr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fld id="{8264447C-4E01-DF4D-8F70-E52FD240E2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44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72" r:id="rId3"/>
    <p:sldLayoutId id="2147483666" r:id="rId4"/>
    <p:sldLayoutId id="214748367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02182C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2182C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2182C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2182C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2182C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2182C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E7FF59-8C69-F241-8273-0CF7B9DF57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Slide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A7F44B5-ED03-AE47-8B71-91886BF42A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goes here </a:t>
            </a:r>
            <a:br>
              <a:rPr lang="en-US" dirty="0"/>
            </a:br>
            <a:r>
              <a:rPr lang="en-US" dirty="0"/>
              <a:t>and can fit on two lines</a:t>
            </a:r>
          </a:p>
        </p:txBody>
      </p:sp>
    </p:spTree>
    <p:extLst>
      <p:ext uri="{BB962C8B-B14F-4D97-AF65-F5344CB8AC3E}">
        <p14:creationId xmlns:p14="http://schemas.microsoft.com/office/powerpoint/2010/main" val="3490368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754AD7-9A38-49B3-94CD-E0272E305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4793" y="1997684"/>
            <a:ext cx="4601378" cy="2862631"/>
          </a:xfrm>
        </p:spPr>
        <p:txBody>
          <a:bodyPr/>
          <a:lstStyle/>
          <a:p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3613676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C5F367-B610-40CA-835E-B31BF1B06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and 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15F70-EE2D-B442-AB07-8D0574BDEB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First level text (non-bulleted)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 text</a:t>
            </a:r>
          </a:p>
          <a:p>
            <a:pPr lvl="3"/>
            <a:r>
              <a:rPr lang="en-US" dirty="0" err="1"/>
              <a:t>Fouth</a:t>
            </a:r>
            <a:r>
              <a:rPr lang="en-US" dirty="0"/>
              <a:t> level text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135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312218-9B88-4D67-A4D7-AEC940B16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66" y="268625"/>
            <a:ext cx="11265408" cy="1181353"/>
          </a:xfrm>
        </p:spPr>
        <p:txBody>
          <a:bodyPr/>
          <a:lstStyle/>
          <a:p>
            <a:r>
              <a:rPr lang="en-US" dirty="0"/>
              <a:t>Content and Image Slide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A130DE-219C-134A-9A79-1EC61F0E2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888" y="1730692"/>
            <a:ext cx="6554152" cy="4507547"/>
          </a:xfrm>
        </p:spPr>
        <p:txBody>
          <a:bodyPr/>
          <a:lstStyle/>
          <a:p>
            <a:r>
              <a:rPr lang="en-US" dirty="0"/>
              <a:t>First level text (non-bulleted)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 text</a:t>
            </a:r>
          </a:p>
          <a:p>
            <a:pPr lvl="3"/>
            <a:r>
              <a:rPr lang="en-US" dirty="0" err="1"/>
              <a:t>Fouth</a:t>
            </a:r>
            <a:r>
              <a:rPr lang="en-US" dirty="0"/>
              <a:t> level text</a:t>
            </a:r>
          </a:p>
        </p:txBody>
      </p:sp>
      <p:sp>
        <p:nvSpPr>
          <p:cNvPr id="7" name="Picture Placeholder 6" descr="Picture placeholder&#10;">
            <a:extLst>
              <a:ext uri="{FF2B5EF4-FFF2-40B4-BE49-F238E27FC236}">
                <a16:creationId xmlns:a16="http://schemas.microsoft.com/office/drawing/2014/main" id="{238B0817-62CA-8C4B-BB28-F777D3B327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687DBB-8DE9-478B-A383-9817405F0970}"/>
              </a:ext>
            </a:extLst>
          </p:cNvPr>
          <p:cNvSpPr txBox="1"/>
          <p:nvPr/>
        </p:nvSpPr>
        <p:spPr>
          <a:xfrm>
            <a:off x="10543591" y="6365736"/>
            <a:ext cx="142408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Source: USDOT/Getty</a:t>
            </a:r>
          </a:p>
        </p:txBody>
      </p:sp>
    </p:spTree>
    <p:extLst>
      <p:ext uri="{BB962C8B-B14F-4D97-AF65-F5344CB8AC3E}">
        <p14:creationId xmlns:p14="http://schemas.microsoft.com/office/powerpoint/2010/main" val="1097508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D6282E-2972-4390-B1E3-47B1CF676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Slide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A087A6-0B69-E746-A4FB-D34681492B3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Contact info </a:t>
            </a:r>
            <a:br>
              <a:rPr lang="en-US" dirty="0"/>
            </a:br>
            <a:r>
              <a:rPr lang="en-US" dirty="0"/>
              <a:t>goes here and can fit </a:t>
            </a:r>
            <a:br>
              <a:rPr lang="en-US" dirty="0"/>
            </a:br>
            <a:r>
              <a:rPr lang="en-US" dirty="0"/>
              <a:t>on multiple lines</a:t>
            </a:r>
          </a:p>
        </p:txBody>
      </p:sp>
    </p:spTree>
    <p:extLst>
      <p:ext uri="{BB962C8B-B14F-4D97-AF65-F5344CB8AC3E}">
        <p14:creationId xmlns:p14="http://schemas.microsoft.com/office/powerpoint/2010/main" val="2700337151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73</Words>
  <Application>Microsoft Macintosh PowerPoint</Application>
  <PresentationFormat>Widescreen</PresentationFormat>
  <Paragraphs>18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Segoe UI</vt:lpstr>
      <vt:lpstr>Segoe UI Semibold</vt:lpstr>
      <vt:lpstr>Segoe UI Semilight</vt:lpstr>
      <vt:lpstr>Segoe UI Symbol</vt:lpstr>
      <vt:lpstr>Wingdings</vt:lpstr>
      <vt:lpstr>Title Slide1</vt:lpstr>
      <vt:lpstr>Title Slide</vt:lpstr>
      <vt:lpstr>Divider Slide</vt:lpstr>
      <vt:lpstr>Title and Content Slide</vt:lpstr>
      <vt:lpstr>Content and Image Slide</vt:lpstr>
      <vt:lpstr>Back Slide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TITLE</dc:title>
  <dc:creator>Lapp, Jason</dc:creator>
  <cp:lastModifiedBy>Ziolkowski, Michael</cp:lastModifiedBy>
  <cp:revision>109</cp:revision>
  <dcterms:created xsi:type="dcterms:W3CDTF">2021-02-09T23:51:25Z</dcterms:created>
  <dcterms:modified xsi:type="dcterms:W3CDTF">2022-02-08T21:39:03Z</dcterms:modified>
</cp:coreProperties>
</file>