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91" r:id="rId2"/>
    <p:sldId id="287" r:id="rId3"/>
    <p:sldId id="292" r:id="rId4"/>
    <p:sldId id="289" r:id="rId5"/>
    <p:sldId id="28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182A"/>
    <a:srgbClr val="47773D"/>
    <a:srgbClr val="98FCE6"/>
    <a:srgbClr val="02182C"/>
    <a:srgbClr val="0B1F61"/>
    <a:srgbClr val="343F4E"/>
    <a:srgbClr val="FFC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1EC147-716C-4847-8BD0-A3B8CADD5C4D}" v="2" dt="2022-03-04T17:51:59.2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3"/>
    <p:restoredTop sz="95549" autoAdjust="0"/>
  </p:normalViewPr>
  <p:slideViewPr>
    <p:cSldViewPr snapToGrid="0" snapToObjects="1">
      <p:cViewPr varScale="1">
        <p:scale>
          <a:sx n="109" d="100"/>
          <a:sy n="109" d="100"/>
        </p:scale>
        <p:origin x="55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0" d="100"/>
          <a:sy n="60" d="100"/>
        </p:scale>
        <p:origin x="2381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shaies, Zach" userId="e5d3c679-eab7-4ac8-ba32-d176abd53229" providerId="ADAL" clId="{FB1EC147-716C-4847-8BD0-A3B8CADD5C4D}"/>
    <pc:docChg chg="custSel modSld">
      <pc:chgData name="Deshaies, Zach" userId="e5d3c679-eab7-4ac8-ba32-d176abd53229" providerId="ADAL" clId="{FB1EC147-716C-4847-8BD0-A3B8CADD5C4D}" dt="2022-03-04T17:52:56.668" v="17" actId="478"/>
      <pc:docMkLst>
        <pc:docMk/>
      </pc:docMkLst>
      <pc:sldChg chg="addSp delSp modSp mod">
        <pc:chgData name="Deshaies, Zach" userId="e5d3c679-eab7-4ac8-ba32-d176abd53229" providerId="ADAL" clId="{FB1EC147-716C-4847-8BD0-A3B8CADD5C4D}" dt="2022-03-04T17:52:56.668" v="17" actId="478"/>
        <pc:sldMkLst>
          <pc:docMk/>
          <pc:sldMk cId="2700337151" sldId="288"/>
        </pc:sldMkLst>
        <pc:spChg chg="ord">
          <ac:chgData name="Deshaies, Zach" userId="e5d3c679-eab7-4ac8-ba32-d176abd53229" providerId="ADAL" clId="{FB1EC147-716C-4847-8BD0-A3B8CADD5C4D}" dt="2022-03-04T17:52:46.741" v="16" actId="13244"/>
          <ac:spMkLst>
            <pc:docMk/>
            <pc:sldMk cId="2700337151" sldId="288"/>
            <ac:spMk id="3" creationId="{F6D6282E-2972-4390-B1E3-47B1CF6760C5}"/>
          </ac:spMkLst>
        </pc:spChg>
        <pc:spChg chg="add del mod">
          <ac:chgData name="Deshaies, Zach" userId="e5d3c679-eab7-4ac8-ba32-d176abd53229" providerId="ADAL" clId="{FB1EC147-716C-4847-8BD0-A3B8CADD5C4D}" dt="2022-03-04T17:51:54.502" v="1" actId="478"/>
          <ac:spMkLst>
            <pc:docMk/>
            <pc:sldMk cId="2700337151" sldId="288"/>
            <ac:spMk id="4" creationId="{FABEC378-6D31-4F07-BFF9-8B3FEA820289}"/>
          </ac:spMkLst>
        </pc:spChg>
        <pc:spChg chg="add del mod">
          <ac:chgData name="Deshaies, Zach" userId="e5d3c679-eab7-4ac8-ba32-d176abd53229" providerId="ADAL" clId="{FB1EC147-716C-4847-8BD0-A3B8CADD5C4D}" dt="2022-03-04T17:52:56.668" v="17" actId="478"/>
          <ac:spMkLst>
            <pc:docMk/>
            <pc:sldMk cId="2700337151" sldId="288"/>
            <ac:spMk id="5" creationId="{D0254D4A-FADD-431F-95FE-AD8EBDF7005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B3CA7B-27FC-47CB-83BD-DB80C56CD8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F0B3C6-52A2-433F-94A7-99E61FF6D8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69534-E961-4990-9C65-247E31FC3B42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81F637-A582-4C5F-9CA2-36040C082D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37ADCF-783D-4BE3-9131-2E8BD57143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2E199-DC7B-4BE9-87E3-4AF7A875F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45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8ED65-C316-1A41-B1BF-75C41CD75C3F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24828-8B42-504B-857A-5842DF0E3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00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24828-8B42-504B-857A-5842DF0E3F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60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24828-8B42-504B-857A-5842DF0E3F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9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tif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tif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C66406-0BDB-7A49-A2E2-DEB18EA072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2870" y="91441"/>
            <a:ext cx="11978640" cy="54063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42240B-5DD3-094F-B565-30D80A77E74F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85800" y="-262890"/>
            <a:ext cx="6858000" cy="245364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 b="0" i="0">
                <a:solidFill>
                  <a:schemeClr val="bg1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6C4233-9E7C-8448-B6FD-95A5F9590AC7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685800" y="2230120"/>
            <a:ext cx="6858000" cy="10109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solidFill>
                  <a:schemeClr val="bg1"/>
                </a:solidFill>
                <a:latin typeface="Segoe UI Semibold" panose="020B0502040204020203" pitchFamily="34" charset="0"/>
                <a:ea typeface="Segoe UI Symbol" panose="020B0502040204020203" pitchFamily="34" charset="0"/>
                <a:cs typeface="Segoe UI Semibold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E9C5D2-5266-CD47-A917-FB37FA633D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8532" y="5626407"/>
            <a:ext cx="1387208" cy="11630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8DEAC9-E0C3-9144-B19F-6B3970CA07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688" y="5819818"/>
            <a:ext cx="1785620" cy="7026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D752F3-155C-2C4C-BBCF-73BBB61FECA7}"/>
              </a:ext>
            </a:extLst>
          </p:cNvPr>
          <p:cNvSpPr txBox="1"/>
          <p:nvPr userDrawn="1"/>
        </p:nvSpPr>
        <p:spPr>
          <a:xfrm>
            <a:off x="555677" y="5020238"/>
            <a:ext cx="1625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Credit: USDOT/Getty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501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BCF36CB-0709-364F-8F13-3FA954EFB79A}"/>
              </a:ext>
            </a:extLst>
          </p:cNvPr>
          <p:cNvSpPr/>
          <p:nvPr userDrawn="1"/>
        </p:nvSpPr>
        <p:spPr>
          <a:xfrm>
            <a:off x="114298" y="91441"/>
            <a:ext cx="11955782" cy="66744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99BF0C-AC94-DD44-921C-C3892EC477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4296" y="91439"/>
            <a:ext cx="7481455" cy="667448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9BF0D-03E7-6940-A94A-B05CE5EB8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880" y="6400800"/>
            <a:ext cx="2743200" cy="365125"/>
          </a:xfrm>
          <a:prstGeom prst="rect">
            <a:avLst/>
          </a:prstGeom>
        </p:spPr>
        <p:txBody>
          <a:bodyPr/>
          <a:lstStyle/>
          <a:p>
            <a:fld id="{8264447C-4E01-DF4D-8F70-E52FD240E25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07F1A0-2A19-E142-B3D6-E765E493DE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68191" y="91439"/>
            <a:ext cx="3002973" cy="66744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42240B-5DD3-094F-B565-30D80A77E74F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994793" y="1997684"/>
            <a:ext cx="4601378" cy="2862631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algn="l">
              <a:lnSpc>
                <a:spcPct val="90000"/>
              </a:lnSpc>
              <a:defRPr sz="4800" b="0" i="0">
                <a:solidFill>
                  <a:schemeClr val="bg1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1AB3DC-6D9E-B644-B7F2-8FEAB44CA32C}"/>
              </a:ext>
            </a:extLst>
          </p:cNvPr>
          <p:cNvSpPr txBox="1"/>
          <p:nvPr userDrawn="1"/>
        </p:nvSpPr>
        <p:spPr>
          <a:xfrm>
            <a:off x="6181993" y="6396593"/>
            <a:ext cx="1625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Credit: USDOT/Getty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799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5A453E9-BBD1-7B46-8EF7-142329172D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346914" y="91440"/>
            <a:ext cx="4562415" cy="14978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48C65AD-1306-F241-8E6C-07E6A8946CDB}"/>
              </a:ext>
            </a:extLst>
          </p:cNvPr>
          <p:cNvSpPr/>
          <p:nvPr userDrawn="1"/>
        </p:nvSpPr>
        <p:spPr>
          <a:xfrm>
            <a:off x="102870" y="91440"/>
            <a:ext cx="5373140" cy="14978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D9FEC8-129F-4047-9474-C13456B41100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7926" y="91440"/>
            <a:ext cx="3210791" cy="149782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92C4CE-C671-FB45-8D9C-9F8E5DB041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2766" y="1728546"/>
            <a:ext cx="11281286" cy="450754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rgbClr val="035F9F"/>
              </a:buClr>
              <a:buFont typeface="Wingdings" panose="05000000000000000000" pitchFamily="2" charset="2"/>
              <a:buNone/>
              <a:defRPr sz="2400" b="1" i="0">
                <a:solidFill>
                  <a:srgbClr val="02182C"/>
                </a:solidFill>
                <a:latin typeface="Segoe UI Semibold" panose="020B0502040204020203" pitchFamily="34" charset="0"/>
                <a:ea typeface="Segoe UI Symbol" panose="020B0502040204020203" pitchFamily="34" charset="0"/>
                <a:cs typeface="Segoe UI Semibold" panose="020B0502040204020203" pitchFamily="34" charset="0"/>
              </a:defRPr>
            </a:lvl1pPr>
            <a:lvl2pPr marL="457200" indent="-228600">
              <a:lnSpc>
                <a:spcPct val="100000"/>
              </a:lnSpc>
              <a:spcBef>
                <a:spcPts val="600"/>
              </a:spcBef>
              <a:buClr>
                <a:srgbClr val="207470"/>
              </a:buClr>
              <a:buFont typeface="Wingdings" pitchFamily="2" charset="2"/>
              <a:buChar char="§"/>
              <a:tabLst/>
              <a:defRPr sz="2000" b="0" i="0">
                <a:solidFill>
                  <a:srgbClr val="02182C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defRPr>
            </a:lvl2pPr>
            <a:lvl3pPr marL="685800" indent="-228600">
              <a:lnSpc>
                <a:spcPct val="100000"/>
              </a:lnSpc>
              <a:spcBef>
                <a:spcPts val="600"/>
              </a:spcBef>
              <a:buClr>
                <a:srgbClr val="146D70"/>
              </a:buClr>
              <a:buFont typeface="Arial" panose="020B0604020202020204" pitchFamily="34" charset="0"/>
              <a:buChar char="•"/>
              <a:defRPr sz="1800" b="0" i="0">
                <a:solidFill>
                  <a:srgbClr val="02182C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defRPr>
            </a:lvl3pPr>
            <a:lvl4pPr marL="914400" indent="-228600">
              <a:lnSpc>
                <a:spcPct val="100000"/>
              </a:lnSpc>
              <a:spcBef>
                <a:spcPts val="600"/>
              </a:spcBef>
              <a:buClr>
                <a:srgbClr val="616161"/>
              </a:buClr>
              <a:buFont typeface="Wingdings" pitchFamily="2" charset="2"/>
              <a:buChar char="§"/>
              <a:defRPr sz="1700" b="0" i="0">
                <a:solidFill>
                  <a:srgbClr val="02182C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defRPr>
            </a:lvl4pPr>
            <a:lvl5pPr>
              <a:lnSpc>
                <a:spcPts val="2600"/>
              </a:lnSpc>
              <a:spcBef>
                <a:spcPts val="1000"/>
              </a:spcBef>
              <a:defRPr sz="1800">
                <a:solidFill>
                  <a:srgbClr val="343F4E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508F02-3A12-1943-8112-1ACE35F1D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1712" y="6465228"/>
            <a:ext cx="655320" cy="365125"/>
          </a:xfrm>
          <a:prstGeom prst="rect">
            <a:avLst/>
          </a:prstGeom>
        </p:spPr>
        <p:txBody>
          <a:bodyPr lIns="0" rIns="0"/>
          <a:lstStyle>
            <a:lvl1pPr>
              <a:defRPr b="1" i="0">
                <a:solidFill>
                  <a:schemeClr val="accent3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fld id="{8264447C-4E01-DF4D-8F70-E52FD240E25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61F6D6-8B2C-1D45-B910-38288F3F8C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8532" y="277167"/>
            <a:ext cx="1387208" cy="1163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F923A4-416D-7F47-AE8A-6F29E1025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2766" y="268625"/>
            <a:ext cx="11265408" cy="1181353"/>
          </a:xfrm>
          <a:prstGeom prst="rect">
            <a:avLst/>
          </a:prstGeom>
          <a:ln>
            <a:noFill/>
          </a:ln>
        </p:spPr>
        <p:txBody>
          <a:bodyPr lIns="91440" tIns="0" rIns="91440" bIns="0" anchor="ctr">
            <a:noAutofit/>
          </a:bodyPr>
          <a:lstStyle>
            <a:lvl1pPr>
              <a:defRPr sz="3200" b="0" i="0">
                <a:solidFill>
                  <a:schemeClr val="bg1"/>
                </a:solidFill>
                <a:effectLst>
                  <a:outerShdw blurRad="304800" dist="101600" algn="l" rotWithShape="0">
                    <a:prstClr val="black">
                      <a:alpha val="11000"/>
                    </a:prstClr>
                  </a:outerShdw>
                </a:effectLst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B1EBBA-35F8-634A-9BB0-4BB3C7F2DD03}"/>
              </a:ext>
            </a:extLst>
          </p:cNvPr>
          <p:cNvSpPr txBox="1"/>
          <p:nvPr userDrawn="1"/>
        </p:nvSpPr>
        <p:spPr>
          <a:xfrm>
            <a:off x="8486733" y="1284271"/>
            <a:ext cx="1625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Credit: USDOT/Getty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850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4701329-1D0A-C74E-8208-3067C6CD20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346914" y="91440"/>
            <a:ext cx="4562415" cy="149782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88287BD-DC3D-404F-801C-46E0471E3405}"/>
              </a:ext>
            </a:extLst>
          </p:cNvPr>
          <p:cNvSpPr/>
          <p:nvPr userDrawn="1"/>
        </p:nvSpPr>
        <p:spPr>
          <a:xfrm>
            <a:off x="102870" y="91440"/>
            <a:ext cx="5373140" cy="14978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DB8975-CC3C-5246-839F-F95760F72E44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7926" y="91440"/>
            <a:ext cx="3210791" cy="14978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433F5F-1126-6842-B7CB-563E128DEC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8532" y="277167"/>
            <a:ext cx="1387208" cy="1163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F923A4-416D-7F47-AE8A-6F29E1025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2766" y="268625"/>
            <a:ext cx="11265408" cy="1181353"/>
          </a:xfrm>
          <a:prstGeom prst="rect">
            <a:avLst/>
          </a:prstGeom>
          <a:ln>
            <a:noFill/>
          </a:ln>
        </p:spPr>
        <p:txBody>
          <a:bodyPr lIns="91440" tIns="0" rIns="91440" bIns="0" anchor="ctr">
            <a:noAutofit/>
          </a:bodyPr>
          <a:lstStyle>
            <a:lvl1pPr>
              <a:defRPr sz="3200" b="0" i="0">
                <a:solidFill>
                  <a:schemeClr val="bg1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508F02-3A12-1943-8112-1ACE35F1D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1712" y="6465228"/>
            <a:ext cx="655320" cy="365125"/>
          </a:xfrm>
          <a:prstGeom prst="rect">
            <a:avLst/>
          </a:prstGeom>
        </p:spPr>
        <p:txBody>
          <a:bodyPr lIns="0" rIns="0"/>
          <a:lstStyle>
            <a:lvl1pPr>
              <a:defRPr b="1" i="0">
                <a:solidFill>
                  <a:schemeClr val="accent3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fld id="{8264447C-4E01-DF4D-8F70-E52FD240E25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70B93F5-DEA0-DC40-A51C-FE4F2B52C4B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2766" y="1728546"/>
            <a:ext cx="11281286" cy="450754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rgbClr val="035F9F"/>
              </a:buClr>
              <a:buFont typeface="Wingdings" panose="05000000000000000000" pitchFamily="2" charset="2"/>
              <a:buNone/>
              <a:defRPr sz="2400" b="1" i="0">
                <a:solidFill>
                  <a:srgbClr val="02182C"/>
                </a:solidFill>
                <a:latin typeface="Segoe UI Semibold" panose="020B0502040204020203" pitchFamily="34" charset="0"/>
                <a:ea typeface="Segoe UI Symbol" panose="020B0502040204020203" pitchFamily="34" charset="0"/>
                <a:cs typeface="Segoe UI Semibold" panose="020B0502040204020203" pitchFamily="34" charset="0"/>
              </a:defRPr>
            </a:lvl1pPr>
            <a:lvl2pPr marL="457200" indent="-228600">
              <a:lnSpc>
                <a:spcPct val="100000"/>
              </a:lnSpc>
              <a:spcBef>
                <a:spcPts val="600"/>
              </a:spcBef>
              <a:buClr>
                <a:srgbClr val="207470"/>
              </a:buClr>
              <a:buFont typeface="Wingdings" pitchFamily="2" charset="2"/>
              <a:buChar char="§"/>
              <a:tabLst/>
              <a:defRPr sz="2000" b="0" i="0">
                <a:solidFill>
                  <a:srgbClr val="02182C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defRPr>
            </a:lvl2pPr>
            <a:lvl3pPr marL="685800" indent="-228600">
              <a:lnSpc>
                <a:spcPct val="100000"/>
              </a:lnSpc>
              <a:spcBef>
                <a:spcPts val="600"/>
              </a:spcBef>
              <a:buClr>
                <a:srgbClr val="146D70"/>
              </a:buClr>
              <a:buFont typeface="Arial" panose="020B0604020202020204" pitchFamily="34" charset="0"/>
              <a:buChar char="•"/>
              <a:defRPr sz="1800" b="0" i="0">
                <a:solidFill>
                  <a:srgbClr val="02182C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defRPr>
            </a:lvl3pPr>
            <a:lvl4pPr marL="914400" indent="-228600">
              <a:lnSpc>
                <a:spcPct val="100000"/>
              </a:lnSpc>
              <a:spcBef>
                <a:spcPts val="600"/>
              </a:spcBef>
              <a:buClr>
                <a:srgbClr val="616161"/>
              </a:buClr>
              <a:buFont typeface="Wingdings" pitchFamily="2" charset="2"/>
              <a:buChar char="§"/>
              <a:defRPr sz="1700" b="0" i="0">
                <a:solidFill>
                  <a:srgbClr val="02182C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defRPr>
            </a:lvl4pPr>
            <a:lvl5pPr>
              <a:lnSpc>
                <a:spcPts val="2600"/>
              </a:lnSpc>
              <a:spcBef>
                <a:spcPts val="1000"/>
              </a:spcBef>
              <a:defRPr sz="1800">
                <a:solidFill>
                  <a:srgbClr val="343F4E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769101-7BF6-A140-A1FC-2E2CA3BBFE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00" y="1730692"/>
            <a:ext cx="4754880" cy="4507992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B03716-384E-FA43-A21F-D5CD2809E961}"/>
              </a:ext>
            </a:extLst>
          </p:cNvPr>
          <p:cNvSpPr txBox="1"/>
          <p:nvPr userDrawn="1"/>
        </p:nvSpPr>
        <p:spPr>
          <a:xfrm>
            <a:off x="7231782" y="6311257"/>
            <a:ext cx="1625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u="none" strike="noStrike" kern="1200" dirty="0">
                <a:effectLst/>
              </a:rPr>
              <a:t>Credit: USDOT/Getty</a:t>
            </a:r>
            <a:endParaRPr lang="en-US" sz="1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A533CE-9320-7442-AB3A-FADC6FA7D09E}"/>
              </a:ext>
            </a:extLst>
          </p:cNvPr>
          <p:cNvSpPr txBox="1"/>
          <p:nvPr userDrawn="1"/>
        </p:nvSpPr>
        <p:spPr>
          <a:xfrm>
            <a:off x="8486733" y="1284271"/>
            <a:ext cx="1625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Credit: USDOT/Getty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328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Sl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05EE7D3-1931-AC46-807D-9F084C813A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31894" y="2053473"/>
            <a:ext cx="3343482" cy="28031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1B93CD-6339-4B4C-A0FC-EC7385DB83A4}"/>
              </a:ext>
            </a:extLst>
          </p:cNvPr>
          <p:cNvSpPr/>
          <p:nvPr userDrawn="1"/>
        </p:nvSpPr>
        <p:spPr>
          <a:xfrm>
            <a:off x="102870" y="91440"/>
            <a:ext cx="5993130" cy="6624320"/>
          </a:xfrm>
          <a:prstGeom prst="rect">
            <a:avLst/>
          </a:prstGeom>
          <a:solidFill>
            <a:srgbClr val="0B182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DF760A-1DD7-3443-82A7-3E72EEF8D1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16" t="-3330" b="-1"/>
          <a:stretch/>
        </p:blipFill>
        <p:spPr>
          <a:xfrm>
            <a:off x="982981" y="2548890"/>
            <a:ext cx="4354830" cy="1725929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FDACD84-9F6E-AE40-9E03-E5699C2CED7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492239" y="5994400"/>
            <a:ext cx="4709161" cy="7213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502040204020203" pitchFamily="34" charset="0"/>
                <a:ea typeface="Segoe UI Symbol" panose="020B0502040204020203" pitchFamily="34" charset="0"/>
                <a:cs typeface="Segoe UI Semibold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Contact Info</a:t>
            </a:r>
          </a:p>
        </p:txBody>
      </p:sp>
    </p:spTree>
    <p:extLst>
      <p:ext uri="{BB962C8B-B14F-4D97-AF65-F5344CB8AC3E}">
        <p14:creationId xmlns:p14="http://schemas.microsoft.com/office/powerpoint/2010/main" val="306595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187E38-380F-2341-BA10-D4558BB68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2158D-1DFD-124C-86DB-7C9D9F2EB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707A1-10B9-E146-B2DC-36B78D9BEB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688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tx1">
                    <a:tint val="75000"/>
                  </a:schemeClr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fld id="{8264447C-4E01-DF4D-8F70-E52FD240E2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44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72" r:id="rId3"/>
    <p:sldLayoutId id="2147483666" r:id="rId4"/>
    <p:sldLayoutId id="214748367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02182C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2182C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2182C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2182C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2182C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2182C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E7FF59-8C69-F241-8273-0CF7B9DF5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-1053980"/>
            <a:ext cx="6858000" cy="2453640"/>
          </a:xfrm>
        </p:spPr>
        <p:txBody>
          <a:bodyPr/>
          <a:lstStyle/>
          <a:p>
            <a:r>
              <a:rPr lang="en-US" dirty="0"/>
              <a:t>Title Slide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A7F44B5-ED03-AE47-8B71-91886BF42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501260"/>
            <a:ext cx="6858000" cy="1010920"/>
          </a:xfrm>
        </p:spPr>
        <p:txBody>
          <a:bodyPr/>
          <a:lstStyle/>
          <a:p>
            <a:r>
              <a:rPr lang="en-US" dirty="0"/>
              <a:t>Subtitle goes here </a:t>
            </a:r>
            <a:br>
              <a:rPr lang="en-US" dirty="0"/>
            </a:br>
            <a:r>
              <a:rPr lang="en-US" dirty="0"/>
              <a:t>and can fit on two lines</a:t>
            </a:r>
          </a:p>
        </p:txBody>
      </p:sp>
    </p:spTree>
    <p:extLst>
      <p:ext uri="{BB962C8B-B14F-4D97-AF65-F5344CB8AC3E}">
        <p14:creationId xmlns:p14="http://schemas.microsoft.com/office/powerpoint/2010/main" val="3490368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754AD7-9A38-49B3-94CD-E0272E305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4793" y="1997684"/>
            <a:ext cx="4601378" cy="2862631"/>
          </a:xfrm>
        </p:spPr>
        <p:txBody>
          <a:bodyPr/>
          <a:lstStyle/>
          <a:p>
            <a:r>
              <a:rPr lang="en-US" dirty="0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3613676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C5F367-B610-40CA-835E-B31BF1B06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and 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15F70-EE2D-B442-AB07-8D0574BDEBE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First level text (non-bulleted)</a:t>
            </a:r>
          </a:p>
          <a:p>
            <a:pPr lvl="1"/>
            <a:r>
              <a:rPr lang="en-US" dirty="0"/>
              <a:t>Second level text</a:t>
            </a:r>
          </a:p>
          <a:p>
            <a:pPr lvl="2"/>
            <a:r>
              <a:rPr lang="en-US" dirty="0"/>
              <a:t>Third level text</a:t>
            </a:r>
          </a:p>
          <a:p>
            <a:pPr lvl="3"/>
            <a:r>
              <a:rPr lang="en-US" dirty="0" err="1"/>
              <a:t>Fouth</a:t>
            </a:r>
            <a:r>
              <a:rPr lang="en-US" dirty="0"/>
              <a:t> level text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135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312218-9B88-4D67-A4D7-AEC940B16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66" y="268625"/>
            <a:ext cx="11265408" cy="1181353"/>
          </a:xfrm>
        </p:spPr>
        <p:txBody>
          <a:bodyPr/>
          <a:lstStyle/>
          <a:p>
            <a:r>
              <a:rPr lang="en-US" dirty="0"/>
              <a:t>Content and Image Slide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A130DE-219C-134A-9A79-1EC61F0E270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96888" y="1730692"/>
            <a:ext cx="6554152" cy="4507547"/>
          </a:xfrm>
        </p:spPr>
        <p:txBody>
          <a:bodyPr/>
          <a:lstStyle/>
          <a:p>
            <a:r>
              <a:rPr lang="en-US" dirty="0"/>
              <a:t>First level text (non-bulleted)</a:t>
            </a:r>
          </a:p>
          <a:p>
            <a:pPr lvl="1"/>
            <a:r>
              <a:rPr lang="en-US" dirty="0"/>
              <a:t>Second level text</a:t>
            </a:r>
          </a:p>
          <a:p>
            <a:pPr lvl="2"/>
            <a:r>
              <a:rPr lang="en-US" dirty="0"/>
              <a:t>Third level text</a:t>
            </a:r>
          </a:p>
          <a:p>
            <a:pPr lvl="3"/>
            <a:r>
              <a:rPr lang="en-US" dirty="0" err="1"/>
              <a:t>Fouth</a:t>
            </a:r>
            <a:r>
              <a:rPr lang="en-US" dirty="0"/>
              <a:t> level text</a:t>
            </a:r>
          </a:p>
        </p:txBody>
      </p:sp>
      <p:sp>
        <p:nvSpPr>
          <p:cNvPr id="7" name="Picture Placeholder 6" descr="Picture placeholder&#10;">
            <a:extLst>
              <a:ext uri="{FF2B5EF4-FFF2-40B4-BE49-F238E27FC236}">
                <a16:creationId xmlns:a16="http://schemas.microsoft.com/office/drawing/2014/main" id="{238B0817-62CA-8C4B-BB28-F777D3B327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687DBB-8DE9-478B-A383-9817405F0970}"/>
              </a:ext>
            </a:extLst>
          </p:cNvPr>
          <p:cNvSpPr txBox="1"/>
          <p:nvPr/>
        </p:nvSpPr>
        <p:spPr>
          <a:xfrm>
            <a:off x="10543591" y="6365736"/>
            <a:ext cx="142408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Source: USDOT/Getty</a:t>
            </a:r>
          </a:p>
        </p:txBody>
      </p:sp>
    </p:spTree>
    <p:extLst>
      <p:ext uri="{BB962C8B-B14F-4D97-AF65-F5344CB8AC3E}">
        <p14:creationId xmlns:p14="http://schemas.microsoft.com/office/powerpoint/2010/main" val="1097508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D6282E-2972-4390-B1E3-47B1CF6760C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27100" y="268288"/>
            <a:ext cx="11264900" cy="1181100"/>
          </a:xfrm>
        </p:spPr>
        <p:txBody>
          <a:bodyPr/>
          <a:lstStyle/>
          <a:p>
            <a:r>
              <a:rPr lang="en-US" dirty="0"/>
              <a:t>Back Slide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A087A6-0B69-E746-A4FB-D34681492B39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Contact info </a:t>
            </a:r>
            <a:br>
              <a:rPr lang="en-US" dirty="0"/>
            </a:br>
            <a:r>
              <a:rPr lang="en-US" dirty="0"/>
              <a:t>goes here and can fit </a:t>
            </a:r>
            <a:br>
              <a:rPr lang="en-US" dirty="0"/>
            </a:br>
            <a:r>
              <a:rPr lang="en-US" dirty="0"/>
              <a:t>on multiple lines</a:t>
            </a:r>
          </a:p>
        </p:txBody>
      </p:sp>
    </p:spTree>
    <p:extLst>
      <p:ext uri="{BB962C8B-B14F-4D97-AF65-F5344CB8AC3E}">
        <p14:creationId xmlns:p14="http://schemas.microsoft.com/office/powerpoint/2010/main" val="2700337151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1501</TotalTime>
  <Words>73</Words>
  <Application>Microsoft Office PowerPoint</Application>
  <PresentationFormat>Widescreen</PresentationFormat>
  <Paragraphs>18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Segoe UI</vt:lpstr>
      <vt:lpstr>Segoe UI Semibold</vt:lpstr>
      <vt:lpstr>Segoe UI Semilight</vt:lpstr>
      <vt:lpstr>Segoe UI Symbol</vt:lpstr>
      <vt:lpstr>Wingdings</vt:lpstr>
      <vt:lpstr>Title Slide1</vt:lpstr>
      <vt:lpstr>Title Slide</vt:lpstr>
      <vt:lpstr>Divider Slide</vt:lpstr>
      <vt:lpstr>Title and Content Slide</vt:lpstr>
      <vt:lpstr>Content and Image Slide</vt:lpstr>
      <vt:lpstr>Back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TITLE</dc:title>
  <dc:creator>Lapp, Jason</dc:creator>
  <cp:lastModifiedBy>Deshaies, Zach</cp:lastModifiedBy>
  <cp:revision>141</cp:revision>
  <dcterms:created xsi:type="dcterms:W3CDTF">2021-02-09T23:51:25Z</dcterms:created>
  <dcterms:modified xsi:type="dcterms:W3CDTF">2022-03-04T17:53:05Z</dcterms:modified>
</cp:coreProperties>
</file>