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1" r:id="rId2"/>
    <p:sldId id="287" r:id="rId3"/>
    <p:sldId id="292" r:id="rId4"/>
    <p:sldId id="289" r:id="rId5"/>
    <p:sldId id="28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1C3"/>
    <a:srgbClr val="002A6E"/>
    <a:srgbClr val="47773D"/>
    <a:srgbClr val="0B182A"/>
    <a:srgbClr val="98FCE6"/>
    <a:srgbClr val="02182C"/>
    <a:srgbClr val="0B1F61"/>
    <a:srgbClr val="343F4E"/>
    <a:srgbClr val="FFC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2"/>
    <p:restoredTop sz="95549" autoAdjust="0"/>
  </p:normalViewPr>
  <p:slideViewPr>
    <p:cSldViewPr snapToGrid="0" snapToObjects="1">
      <p:cViewPr varScale="1">
        <p:scale>
          <a:sx n="103" d="100"/>
          <a:sy n="103" d="100"/>
        </p:scale>
        <p:origin x="144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2381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haies, Zach" userId="e5d3c679-eab7-4ac8-ba32-d176abd53229" providerId="ADAL" clId="{EFB56770-AE1D-4457-BF9B-4EAC61152788}"/>
    <pc:docChg chg="custSel modSld">
      <pc:chgData name="Deshaies, Zach" userId="e5d3c679-eab7-4ac8-ba32-d176abd53229" providerId="ADAL" clId="{EFB56770-AE1D-4457-BF9B-4EAC61152788}" dt="2022-03-04T17:54:57.115" v="7" actId="962"/>
      <pc:docMkLst>
        <pc:docMk/>
      </pc:docMkLst>
      <pc:sldChg chg="delSp modSp mod">
        <pc:chgData name="Deshaies, Zach" userId="e5d3c679-eab7-4ac8-ba32-d176abd53229" providerId="ADAL" clId="{EFB56770-AE1D-4457-BF9B-4EAC61152788}" dt="2022-03-04T17:54:57.115" v="7" actId="962"/>
        <pc:sldMkLst>
          <pc:docMk/>
          <pc:sldMk cId="1097508516" sldId="289"/>
        </pc:sldMkLst>
        <pc:spChg chg="ord">
          <ac:chgData name="Deshaies, Zach" userId="e5d3c679-eab7-4ac8-ba32-d176abd53229" providerId="ADAL" clId="{EFB56770-AE1D-4457-BF9B-4EAC61152788}" dt="2022-03-04T17:53:57.897" v="2" actId="13244"/>
          <ac:spMkLst>
            <pc:docMk/>
            <pc:sldMk cId="1097508516" sldId="289"/>
            <ac:spMk id="3" creationId="{D4312218-9B88-4D67-A4D7-AEC940B16E47}"/>
          </ac:spMkLst>
        </pc:spChg>
        <pc:spChg chg="ord">
          <ac:chgData name="Deshaies, Zach" userId="e5d3c679-eab7-4ac8-ba32-d176abd53229" providerId="ADAL" clId="{EFB56770-AE1D-4457-BF9B-4EAC61152788}" dt="2022-03-04T17:54:26.411" v="3" actId="13244"/>
          <ac:spMkLst>
            <pc:docMk/>
            <pc:sldMk cId="1097508516" sldId="289"/>
            <ac:spMk id="4" creationId="{88A130DE-219C-134A-9A79-1EC61F0E270F}"/>
          </ac:spMkLst>
        </pc:spChg>
        <pc:spChg chg="del">
          <ac:chgData name="Deshaies, Zach" userId="e5d3c679-eab7-4ac8-ba32-d176abd53229" providerId="ADAL" clId="{EFB56770-AE1D-4457-BF9B-4EAC61152788}" dt="2022-03-04T17:53:41.287" v="0" actId="478"/>
          <ac:spMkLst>
            <pc:docMk/>
            <pc:sldMk cId="1097508516" sldId="289"/>
            <ac:spMk id="7" creationId="{FF65A0D1-75F5-9F47-B81B-9432EAA748C5}"/>
          </ac:spMkLst>
        </pc:spChg>
        <pc:spChg chg="del">
          <ac:chgData name="Deshaies, Zach" userId="e5d3c679-eab7-4ac8-ba32-d176abd53229" providerId="ADAL" clId="{EFB56770-AE1D-4457-BF9B-4EAC61152788}" dt="2022-03-04T17:53:43.076" v="1" actId="478"/>
          <ac:spMkLst>
            <pc:docMk/>
            <pc:sldMk cId="1097508516" sldId="289"/>
            <ac:spMk id="8" creationId="{0CC3BD82-C5F3-DC4C-9F0F-32F3E695D65D}"/>
          </ac:spMkLst>
        </pc:spChg>
        <pc:spChg chg="mod ord">
          <ac:chgData name="Deshaies, Zach" userId="e5d3c679-eab7-4ac8-ba32-d176abd53229" providerId="ADAL" clId="{EFB56770-AE1D-4457-BF9B-4EAC61152788}" dt="2022-03-04T17:54:57.115" v="7" actId="962"/>
          <ac:spMkLst>
            <pc:docMk/>
            <pc:sldMk cId="1097508516" sldId="289"/>
            <ac:spMk id="12" creationId="{34F7AA12-7888-1D4C-A295-C4674D11459C}"/>
          </ac:spMkLst>
        </pc:spChg>
        <pc:spChg chg="mod ord">
          <ac:chgData name="Deshaies, Zach" userId="e5d3c679-eab7-4ac8-ba32-d176abd53229" providerId="ADAL" clId="{EFB56770-AE1D-4457-BF9B-4EAC61152788}" dt="2022-03-04T17:54:56.519" v="6" actId="962"/>
          <ac:spMkLst>
            <pc:docMk/>
            <pc:sldMk cId="1097508516" sldId="289"/>
            <ac:spMk id="13" creationId="{C7D0A304-8F28-294F-8E02-336B74E1C02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B3CA7B-27FC-47CB-83BD-DB80C56CD8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0B3C6-52A2-433F-94A7-99E61FF6D8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69534-E961-4990-9C65-247E31FC3B42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81F637-A582-4C5F-9CA2-36040C082D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7ADCF-783D-4BE3-9131-2E8BD57143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2E199-DC7B-4BE9-87E3-4AF7A875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5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48ED65-C316-1A41-B1BF-75C41CD75C3F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24828-8B42-504B-857A-5842DF0E3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0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60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A24828-8B42-504B-857A-5842DF0E3F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tif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727681-5F6F-7E4C-9E02-8148B3D524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372" y="106679"/>
            <a:ext cx="11282708" cy="5391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670D45-9382-014B-ACDC-006CADF160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0" y="106679"/>
            <a:ext cx="11967210" cy="5391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1853F4-A11C-0F44-BB19-4986243269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688" y="5819818"/>
            <a:ext cx="1785620" cy="702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E9C5D2-5266-CD47-A917-FB37FA633D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532" y="5626407"/>
            <a:ext cx="1387208" cy="1163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60813-20BF-1A4F-80AD-826BF8F96C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" y="106679"/>
            <a:ext cx="10691254" cy="53911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42240B-5DD3-094F-B565-30D80A77E74F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55677" y="-143840"/>
            <a:ext cx="6858000" cy="2453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6C4233-9E7C-8448-B6FD-95A5F9590AC7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555677" y="2411400"/>
            <a:ext cx="6858000" cy="1010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A1E4CB-310E-0847-9169-C44631C035F3}"/>
              </a:ext>
            </a:extLst>
          </p:cNvPr>
          <p:cNvSpPr txBox="1"/>
          <p:nvPr userDrawn="1"/>
        </p:nvSpPr>
        <p:spPr>
          <a:xfrm>
            <a:off x="555677" y="5020238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50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135691-69C9-5C46-A45E-5727F62A5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4592" y="91440"/>
            <a:ext cx="11975485" cy="66744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AE5E90-42FB-E843-9C69-0AAF6BB80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038146" y="-2852114"/>
            <a:ext cx="3797388" cy="96844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BF0D-03E7-6940-A94A-B05CE5EB8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/>
          <a:lstStyle/>
          <a:p>
            <a:fld id="{8264447C-4E01-DF4D-8F70-E52FD240E25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ED83C0-F646-964D-BDEC-2477990FF5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5677" y="-143840"/>
            <a:ext cx="6858000" cy="24536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0241F4-12B5-C34D-AFF5-D15660049BA0}"/>
              </a:ext>
            </a:extLst>
          </p:cNvPr>
          <p:cNvSpPr txBox="1"/>
          <p:nvPr userDrawn="1"/>
        </p:nvSpPr>
        <p:spPr>
          <a:xfrm>
            <a:off x="555677" y="6374907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79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ECFDF1-157B-0A4A-9199-2B3BB731CE40}"/>
              </a:ext>
            </a:extLst>
          </p:cNvPr>
          <p:cNvSpPr/>
          <p:nvPr userDrawn="1"/>
        </p:nvSpPr>
        <p:spPr>
          <a:xfrm>
            <a:off x="102870" y="106679"/>
            <a:ext cx="9692639" cy="1482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868337-2507-D140-B984-B600C6116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679" y="106679"/>
            <a:ext cx="4406830" cy="148209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2C4CE-C671-FB45-8D9C-9F8E5DB04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6888" y="1730692"/>
            <a:ext cx="11281286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002A6E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002A6E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61F6D6-8B2C-1D45-B910-38288F3F8C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532" y="277167"/>
            <a:ext cx="1387208" cy="11630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8E7BCD-15F2-C542-A7C3-184D495EB0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9" y="106679"/>
            <a:ext cx="2727157" cy="14820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D96431-B9CC-EF46-8321-7070B50EFEAC}"/>
              </a:ext>
            </a:extLst>
          </p:cNvPr>
          <p:cNvSpPr txBox="1"/>
          <p:nvPr userDrawn="1"/>
        </p:nvSpPr>
        <p:spPr>
          <a:xfrm>
            <a:off x="8486733" y="1284271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5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0CDCBB7-F167-BD4B-8C15-F30B29C2F7CC}"/>
              </a:ext>
            </a:extLst>
          </p:cNvPr>
          <p:cNvSpPr/>
          <p:nvPr userDrawn="1"/>
        </p:nvSpPr>
        <p:spPr>
          <a:xfrm>
            <a:off x="102870" y="106679"/>
            <a:ext cx="9692639" cy="148208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713E720-0666-2446-AACC-13A10F3A7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8679" y="106679"/>
            <a:ext cx="4406830" cy="14820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F50A7A-36FE-4C43-B815-701BE3EFBB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399" y="106679"/>
            <a:ext cx="2727157" cy="14820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433F5F-1126-6842-B7CB-563E128DEC1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8532" y="277167"/>
            <a:ext cx="1387208" cy="1163013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769101-7BF6-A140-A1FC-2E2CA3BBFE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30692"/>
            <a:ext cx="4754880" cy="4507992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923A4-416D-7F47-AE8A-6F29E1025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766" y="268625"/>
            <a:ext cx="11265408" cy="1181353"/>
          </a:xfrm>
          <a:prstGeom prst="rect">
            <a:avLst/>
          </a:prstGeom>
          <a:ln>
            <a:noFill/>
          </a:ln>
        </p:spPr>
        <p:txBody>
          <a:bodyPr lIns="91440" tIns="0" rIns="91440" bIns="0" anchor="ctr">
            <a:noAutofit/>
          </a:bodyPr>
          <a:lstStyle>
            <a:lvl1pPr>
              <a:defRPr sz="3800" b="0" i="0">
                <a:solidFill>
                  <a:schemeClr val="bg1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2C4CE-C671-FB45-8D9C-9F8E5DB041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6888" y="1730692"/>
            <a:ext cx="6554152" cy="4507547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Clr>
                <a:srgbClr val="035F9F"/>
              </a:buClr>
              <a:buFont typeface="Wingdings" panose="05000000000000000000" pitchFamily="2" charset="2"/>
              <a:buNone/>
              <a:defRPr sz="2400" b="1" i="0">
                <a:solidFill>
                  <a:srgbClr val="02182C"/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-228600">
              <a:lnSpc>
                <a:spcPct val="100000"/>
              </a:lnSpc>
              <a:spcBef>
                <a:spcPts val="600"/>
              </a:spcBef>
              <a:buClr>
                <a:srgbClr val="002A6E"/>
              </a:buClr>
              <a:buFont typeface="Wingdings" pitchFamily="2" charset="2"/>
              <a:buChar char="§"/>
              <a:tabLst/>
              <a:defRPr sz="20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2pPr>
            <a:lvl3pPr marL="685800" indent="-228600">
              <a:lnSpc>
                <a:spcPct val="100000"/>
              </a:lnSpc>
              <a:spcBef>
                <a:spcPts val="600"/>
              </a:spcBef>
              <a:buClr>
                <a:srgbClr val="002A6E"/>
              </a:buClr>
              <a:buFont typeface="Arial" panose="020B0604020202020204" pitchFamily="34" charset="0"/>
              <a:buChar char="•"/>
              <a:defRPr sz="18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3pPr>
            <a:lvl4pPr marL="914400" indent="-228600">
              <a:lnSpc>
                <a:spcPct val="100000"/>
              </a:lnSpc>
              <a:spcBef>
                <a:spcPts val="600"/>
              </a:spcBef>
              <a:buClr>
                <a:srgbClr val="616161"/>
              </a:buClr>
              <a:buFont typeface="Wingdings" pitchFamily="2" charset="2"/>
              <a:buChar char="§"/>
              <a:defRPr sz="1700" b="0" i="0">
                <a:solidFill>
                  <a:srgbClr val="02182C"/>
                </a:solidFill>
                <a:latin typeface="Segoe UI Semilight" panose="020B0402040204020203" pitchFamily="34" charset="0"/>
                <a:ea typeface="Segoe UI Symbol" panose="020B0502040204020203" pitchFamily="34" charset="0"/>
                <a:cs typeface="Segoe UI Semilight" panose="020B0402040204020203" pitchFamily="34" charset="0"/>
              </a:defRPr>
            </a:lvl4pPr>
            <a:lvl5pPr>
              <a:lnSpc>
                <a:spcPts val="2600"/>
              </a:lnSpc>
              <a:spcBef>
                <a:spcPts val="1000"/>
              </a:spcBef>
              <a:defRPr sz="1800">
                <a:solidFill>
                  <a:srgbClr val="343F4E"/>
                </a:solidFill>
                <a:latin typeface="Segoe UI Symbol" panose="020B0502040204020203" pitchFamily="34" charset="0"/>
                <a:ea typeface="Segoe UI Symbol" panose="020B0502040204020203" pitchFamily="34" charset="0"/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508F02-3A12-1943-8112-1ACE35F1D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1712" y="6465228"/>
            <a:ext cx="655320" cy="365125"/>
          </a:xfrm>
          <a:prstGeom prst="rect">
            <a:avLst/>
          </a:prstGeom>
        </p:spPr>
        <p:txBody>
          <a:bodyPr lIns="0" rIns="0"/>
          <a:lstStyle>
            <a:lvl1pPr>
              <a:defRPr b="1" i="0">
                <a:solidFill>
                  <a:schemeClr val="accent3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E64422E5-EF5B-E94B-800D-ACF5F35257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7330" y="3346132"/>
            <a:ext cx="2613660" cy="2403158"/>
          </a:xfrm>
          <a:solidFill>
            <a:schemeClr val="bg1">
              <a:lumMod val="75000"/>
            </a:schemeClr>
          </a:solidFill>
          <a:ln w="571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B63DDE-2D05-0445-8A21-27D468995E89}"/>
              </a:ext>
            </a:extLst>
          </p:cNvPr>
          <p:cNvSpPr txBox="1"/>
          <p:nvPr userDrawn="1"/>
        </p:nvSpPr>
        <p:spPr>
          <a:xfrm>
            <a:off x="8486733" y="1284271"/>
            <a:ext cx="1625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Credit: USDOT/Getty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C2C8AB3-47A5-7242-8BE2-5310E8824E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31894" y="2053473"/>
            <a:ext cx="3343482" cy="2803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A7EF6E1-EA9D-7A43-8A21-F842F1FCE99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C541B9B-9773-456E-BFD7-9B81E6860DF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234531" y="5994400"/>
            <a:ext cx="5722938" cy="72136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502040204020203" pitchFamily="34" charset="0"/>
                <a:ea typeface="Segoe UI Symbol" panose="020B0502040204020203" pitchFamily="34" charset="0"/>
                <a:cs typeface="Segoe UI Semibold" panose="020B0502040204020203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Contact Info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A5603E-1DB7-9F4D-AABC-503A12732D12}"/>
              </a:ext>
            </a:extLst>
          </p:cNvPr>
          <p:cNvCxnSpPr/>
          <p:nvPr userDrawn="1"/>
        </p:nvCxnSpPr>
        <p:spPr>
          <a:xfrm>
            <a:off x="6096000" y="960120"/>
            <a:ext cx="0" cy="4320540"/>
          </a:xfrm>
          <a:prstGeom prst="line">
            <a:avLst/>
          </a:prstGeom>
          <a:ln w="57150">
            <a:solidFill>
              <a:srgbClr val="0081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DC1CD0BA-7D71-0048-B405-FBA2483DB5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07126" y="2663190"/>
            <a:ext cx="4024843" cy="15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187E38-380F-2341-BA10-D4558BB68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2158D-1DFD-124C-86DB-7C9D9F2EB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707A1-10B9-E146-B2DC-36B78D9BE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688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fld id="{8264447C-4E01-DF4D-8F70-E52FD240E25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4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72" r:id="rId3"/>
    <p:sldLayoutId id="2147483666" r:id="rId4"/>
    <p:sldLayoutId id="214748367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02182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2182C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E7FF59-8C69-F241-8273-0CF7B9DF57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FA7F44B5-ED03-AE47-8B71-91886BF42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goes here </a:t>
            </a:r>
            <a:br>
              <a:rPr lang="en-US" dirty="0"/>
            </a:br>
            <a:r>
              <a:rPr lang="en-US" dirty="0"/>
              <a:t>and can fit on two lines</a:t>
            </a:r>
          </a:p>
        </p:txBody>
      </p:sp>
    </p:spTree>
    <p:extLst>
      <p:ext uri="{BB962C8B-B14F-4D97-AF65-F5344CB8AC3E}">
        <p14:creationId xmlns:p14="http://schemas.microsoft.com/office/powerpoint/2010/main" val="3490368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C754AD7-9A38-49B3-94CD-E0272E305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Divider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76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C5F367-B610-40CA-835E-B31BF1B0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Title and Content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15F70-EE2D-B442-AB07-8D0574BDEB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First level text (non-bulleted)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  <a:p>
            <a:pPr lvl="3"/>
            <a:r>
              <a:rPr lang="en-US" dirty="0" err="1"/>
              <a:t>Fouth</a:t>
            </a:r>
            <a:r>
              <a:rPr lang="en-US" dirty="0"/>
              <a:t> level text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13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312218-9B88-4D67-A4D7-AEC940B16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 and Image Slide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A130DE-219C-134A-9A79-1EC61F0E27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First level text (non-bulleted)</a:t>
            </a:r>
          </a:p>
          <a:p>
            <a:pPr lvl="1"/>
            <a:r>
              <a:rPr lang="en-US"/>
              <a:t>Second level text</a:t>
            </a:r>
          </a:p>
          <a:p>
            <a:pPr lvl="2"/>
            <a:r>
              <a:rPr lang="en-US"/>
              <a:t>Third level text</a:t>
            </a:r>
          </a:p>
          <a:p>
            <a:pPr lvl="3"/>
            <a:r>
              <a:rPr lang="en-US"/>
              <a:t>Fouth level text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87DBB-8DE9-478B-A383-9817405F0970}"/>
              </a:ext>
            </a:extLst>
          </p:cNvPr>
          <p:cNvSpPr txBox="1"/>
          <p:nvPr/>
        </p:nvSpPr>
        <p:spPr>
          <a:xfrm>
            <a:off x="10543591" y="6365736"/>
            <a:ext cx="142408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</a:rPr>
              <a:t>Source: USDOT/Getty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4F7AA12-7888-1D4C-A295-C4674D114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D0A304-8F28-294F-8E02-336B74E1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097508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6D6282E-2972-4390-B1E3-47B1CF6760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2766" y="268625"/>
            <a:ext cx="11265408" cy="1181353"/>
          </a:xfrm>
        </p:spPr>
        <p:txBody>
          <a:bodyPr/>
          <a:lstStyle/>
          <a:p>
            <a:r>
              <a:rPr lang="en-US" dirty="0"/>
              <a:t>Back Slide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A087A6-0B69-E746-A4FB-D34681492B3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Contact info </a:t>
            </a:r>
            <a:br>
              <a:rPr lang="en-US" dirty="0"/>
            </a:br>
            <a:r>
              <a:rPr lang="en-US" dirty="0"/>
              <a:t>goes here and can fit </a:t>
            </a:r>
            <a:br>
              <a:rPr lang="en-US" dirty="0"/>
            </a:br>
            <a:r>
              <a:rPr lang="en-US" dirty="0"/>
              <a:t>on multiple lines</a:t>
            </a:r>
          </a:p>
        </p:txBody>
      </p:sp>
    </p:spTree>
    <p:extLst>
      <p:ext uri="{BB962C8B-B14F-4D97-AF65-F5344CB8AC3E}">
        <p14:creationId xmlns:p14="http://schemas.microsoft.com/office/powerpoint/2010/main" val="270033715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73</Words>
  <Application>Microsoft Office PowerPoint</Application>
  <PresentationFormat>Widescreen</PresentationFormat>
  <Paragraphs>18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Segoe UI</vt:lpstr>
      <vt:lpstr>Segoe UI Semibold</vt:lpstr>
      <vt:lpstr>Segoe UI Semilight</vt:lpstr>
      <vt:lpstr>Segoe UI Symbol</vt:lpstr>
      <vt:lpstr>Wingdings</vt:lpstr>
      <vt:lpstr>Title Slide1</vt:lpstr>
      <vt:lpstr>Title Slide</vt:lpstr>
      <vt:lpstr>Divider Slide</vt:lpstr>
      <vt:lpstr>Title and Content Slide</vt:lpstr>
      <vt:lpstr>Content and Image Slide</vt:lpstr>
      <vt:lpstr>Back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</dc:title>
  <dc:creator>Lapp, Jason</dc:creator>
  <cp:lastModifiedBy>Deshaies, Zach</cp:lastModifiedBy>
  <cp:revision>134</cp:revision>
  <dcterms:created xsi:type="dcterms:W3CDTF">2021-02-09T23:51:25Z</dcterms:created>
  <dcterms:modified xsi:type="dcterms:W3CDTF">2022-03-04T17:55:02Z</dcterms:modified>
</cp:coreProperties>
</file>