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291" r:id="rId2"/>
    <p:sldId id="293" r:id="rId3"/>
    <p:sldId id="287" r:id="rId4"/>
    <p:sldId id="292" r:id="rId5"/>
    <p:sldId id="294" r:id="rId6"/>
    <p:sldId id="289" r:id="rId7"/>
    <p:sldId id="28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6E"/>
    <a:srgbClr val="FFC602"/>
    <a:srgbClr val="0081C3"/>
    <a:srgbClr val="47773D"/>
    <a:srgbClr val="0B182A"/>
    <a:srgbClr val="98FCE6"/>
    <a:srgbClr val="02182C"/>
    <a:srgbClr val="0B1F61"/>
    <a:srgbClr val="343F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9"/>
    <p:restoredTop sz="95549" autoAdjust="0"/>
  </p:normalViewPr>
  <p:slideViewPr>
    <p:cSldViewPr snapToGrid="0" snapToObjects="1">
      <p:cViewPr varScale="1">
        <p:scale>
          <a:sx n="108" d="100"/>
          <a:sy n="108" d="100"/>
        </p:scale>
        <p:origin x="126" y="1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0" d="100"/>
          <a:sy n="60" d="100"/>
        </p:scale>
        <p:origin x="2381"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haies, Zach" userId="e5d3c679-eab7-4ac8-ba32-d176abd53229" providerId="ADAL" clId="{E6B4FD5F-56D6-47FF-99DD-7FA361C1D5C1}"/>
    <pc:docChg chg="modMainMaster">
      <pc:chgData name="Deshaies, Zach" userId="e5d3c679-eab7-4ac8-ba32-d176abd53229" providerId="ADAL" clId="{E6B4FD5F-56D6-47FF-99DD-7FA361C1D5C1}" dt="2022-03-04T19:11:31.345" v="0" actId="1076"/>
      <pc:docMkLst>
        <pc:docMk/>
      </pc:docMkLst>
      <pc:sldMasterChg chg="modSldLayout">
        <pc:chgData name="Deshaies, Zach" userId="e5d3c679-eab7-4ac8-ba32-d176abd53229" providerId="ADAL" clId="{E6B4FD5F-56D6-47FF-99DD-7FA361C1D5C1}" dt="2022-03-04T19:11:31.345" v="0" actId="1076"/>
        <pc:sldMasterMkLst>
          <pc:docMk/>
          <pc:sldMasterMk cId="983443746" sldId="2147483648"/>
        </pc:sldMasterMkLst>
        <pc:sldLayoutChg chg="modSp mod">
          <pc:chgData name="Deshaies, Zach" userId="e5d3c679-eab7-4ac8-ba32-d176abd53229" providerId="ADAL" clId="{E6B4FD5F-56D6-47FF-99DD-7FA361C1D5C1}" dt="2022-03-04T19:11:31.345" v="0" actId="1076"/>
          <pc:sldLayoutMkLst>
            <pc:docMk/>
            <pc:sldMasterMk cId="983443746" sldId="2147483648"/>
            <pc:sldLayoutMk cId="2964501491" sldId="2147483649"/>
          </pc:sldLayoutMkLst>
          <pc:spChg chg="mod">
            <ac:chgData name="Deshaies, Zach" userId="e5d3c679-eab7-4ac8-ba32-d176abd53229" providerId="ADAL" clId="{E6B4FD5F-56D6-47FF-99DD-7FA361C1D5C1}" dt="2022-03-04T19:11:31.345" v="0" actId="1076"/>
            <ac:spMkLst>
              <pc:docMk/>
              <pc:sldMasterMk cId="983443746" sldId="2147483648"/>
              <pc:sldLayoutMk cId="2964501491" sldId="2147483649"/>
              <ac:spMk id="6" creationId="{50C07D26-CC1A-0944-B634-DEDA409D31D1}"/>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B3CA7B-27FC-47CB-83BD-DB80C56CD8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8F0B3C6-52A2-433F-94A7-99E61FF6D8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369534-E961-4990-9C65-247E31FC3B42}" type="datetimeFigureOut">
              <a:rPr lang="en-US" smtClean="0"/>
              <a:t>3/4/2022</a:t>
            </a:fld>
            <a:endParaRPr lang="en-US"/>
          </a:p>
        </p:txBody>
      </p:sp>
      <p:sp>
        <p:nvSpPr>
          <p:cNvPr id="4" name="Footer Placeholder 3">
            <a:extLst>
              <a:ext uri="{FF2B5EF4-FFF2-40B4-BE49-F238E27FC236}">
                <a16:creationId xmlns:a16="http://schemas.microsoft.com/office/drawing/2014/main" id="{6481F637-A582-4C5F-9CA2-36040C082D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37ADCF-783D-4BE3-9131-2E8BD57143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22E199-DC7B-4BE9-87E3-4AF7A875F654}" type="slidenum">
              <a:rPr lang="en-US" smtClean="0"/>
              <a:t>‹#›</a:t>
            </a:fld>
            <a:endParaRPr lang="en-US"/>
          </a:p>
        </p:txBody>
      </p:sp>
    </p:spTree>
    <p:extLst>
      <p:ext uri="{BB962C8B-B14F-4D97-AF65-F5344CB8AC3E}">
        <p14:creationId xmlns:p14="http://schemas.microsoft.com/office/powerpoint/2010/main" val="2263245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8ED65-C316-1A41-B1BF-75C41CD75C3F}" type="datetimeFigureOut">
              <a:rPr lang="en-US" smtClean="0"/>
              <a:t>3/4/2022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24828-8B42-504B-857A-5842DF0E3F55}" type="slidenum">
              <a:rPr lang="en-US" smtClean="0"/>
              <a:t>‹#›</a:t>
            </a:fld>
            <a:endParaRPr lang="en-US"/>
          </a:p>
        </p:txBody>
      </p:sp>
    </p:spTree>
    <p:extLst>
      <p:ext uri="{BB962C8B-B14F-4D97-AF65-F5344CB8AC3E}">
        <p14:creationId xmlns:p14="http://schemas.microsoft.com/office/powerpoint/2010/main" val="1217900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A24828-8B42-504B-857A-5842DF0E3F55}" type="slidenum">
              <a:rPr lang="en-US" smtClean="0"/>
              <a:t>6</a:t>
            </a:fld>
            <a:endParaRPr lang="en-US"/>
          </a:p>
        </p:txBody>
      </p:sp>
    </p:spTree>
    <p:extLst>
      <p:ext uri="{BB962C8B-B14F-4D97-AF65-F5344CB8AC3E}">
        <p14:creationId xmlns:p14="http://schemas.microsoft.com/office/powerpoint/2010/main" val="182456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A24828-8B42-504B-857A-5842DF0E3F55}" type="slidenum">
              <a:rPr lang="en-US" smtClean="0"/>
              <a:t>7</a:t>
            </a:fld>
            <a:endParaRPr lang="en-US"/>
          </a:p>
        </p:txBody>
      </p:sp>
    </p:spTree>
    <p:extLst>
      <p:ext uri="{BB962C8B-B14F-4D97-AF65-F5344CB8AC3E}">
        <p14:creationId xmlns:p14="http://schemas.microsoft.com/office/powerpoint/2010/main" val="2436394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emf"/><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emf"/><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E8D670-DF5C-CC47-942F-BC121478B7F0}"/>
              </a:ext>
            </a:extLst>
          </p:cNvPr>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24178" y="101600"/>
            <a:ext cx="11943644" cy="6660444"/>
          </a:xfrm>
          <a:prstGeom prst="rect">
            <a:avLst/>
          </a:prstGeom>
        </p:spPr>
      </p:pic>
      <p:pic>
        <p:nvPicPr>
          <p:cNvPr id="12" name="Picture 11">
            <a:extLst>
              <a:ext uri="{FF2B5EF4-FFF2-40B4-BE49-F238E27FC236}">
                <a16:creationId xmlns:a16="http://schemas.microsoft.com/office/drawing/2014/main" id="{2BCA30C5-FC17-7B44-AB4A-71ECFE76F25C}"/>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7372718" y="5456746"/>
            <a:ext cx="3949700" cy="1305298"/>
          </a:xfrm>
          <a:prstGeom prst="rect">
            <a:avLst/>
          </a:prstGeom>
        </p:spPr>
      </p:pic>
      <p:pic>
        <p:nvPicPr>
          <p:cNvPr id="8" name="Picture 7">
            <a:extLst>
              <a:ext uri="{FF2B5EF4-FFF2-40B4-BE49-F238E27FC236}">
                <a16:creationId xmlns:a16="http://schemas.microsoft.com/office/drawing/2014/main" id="{3C46AEDA-8AEB-9141-89FC-613BE99FC751}"/>
              </a:ext>
            </a:extLst>
          </p:cNvPr>
          <p:cNvPicPr>
            <a:picLocks noChangeAspect="1"/>
          </p:cNvPicPr>
          <p:nvPr userDrawn="1"/>
        </p:nvPicPr>
        <p:blipFill rotWithShape="1">
          <a:blip r:embed="rId4" cstate="print">
            <a:alphaModFix amt="75000"/>
            <a:extLst>
              <a:ext uri="{28A0092B-C50C-407E-A947-70E740481C1C}">
                <a14:useLocalDpi xmlns:a14="http://schemas.microsoft.com/office/drawing/2010/main"/>
              </a:ext>
            </a:extLst>
          </a:blip>
          <a:srcRect t="8634"/>
          <a:stretch/>
        </p:blipFill>
        <p:spPr>
          <a:xfrm>
            <a:off x="7361550" y="101598"/>
            <a:ext cx="3949700" cy="4177235"/>
          </a:xfrm>
          <a:prstGeom prst="rect">
            <a:avLst/>
          </a:prstGeom>
        </p:spPr>
      </p:pic>
      <p:sp>
        <p:nvSpPr>
          <p:cNvPr id="2" name="Title 1">
            <a:extLst>
              <a:ext uri="{FF2B5EF4-FFF2-40B4-BE49-F238E27FC236}">
                <a16:creationId xmlns:a16="http://schemas.microsoft.com/office/drawing/2014/main" id="{6442240B-5DD3-094F-B565-30D80A77E74F}"/>
              </a:ext>
            </a:extLst>
          </p:cNvPr>
          <p:cNvSpPr>
            <a:spLocks noGrp="1"/>
          </p:cNvSpPr>
          <p:nvPr userDrawn="1">
            <p:ph type="ctrTitle" hasCustomPrompt="1"/>
          </p:nvPr>
        </p:nvSpPr>
        <p:spPr>
          <a:xfrm>
            <a:off x="7542305" y="354962"/>
            <a:ext cx="3568921" cy="2045335"/>
          </a:xfrm>
          <a:prstGeom prst="rect">
            <a:avLst/>
          </a:prstGeom>
        </p:spPr>
        <p:txBody>
          <a:bodyPr anchor="t">
            <a:normAutofit/>
          </a:bodyPr>
          <a:lstStyle>
            <a:lvl1pPr algn="l">
              <a:lnSpc>
                <a:spcPct val="90000"/>
              </a:lnSpc>
              <a:defRPr sz="4000" b="0" i="0">
                <a:solidFill>
                  <a:srgbClr val="002A6E"/>
                </a:solidFill>
                <a:latin typeface="Segoe UI Semilight" panose="020B0402040204020203" pitchFamily="34" charset="0"/>
                <a:ea typeface="Segoe UI Symbol" panose="020B0502040204020203" pitchFamily="34" charset="0"/>
                <a:cs typeface="Segoe UI Semilight" panose="020B0402040204020203" pitchFamily="34" charset="0"/>
              </a:defRPr>
            </a:lvl1pPr>
          </a:lstStyle>
          <a:p>
            <a:r>
              <a:rPr lang="en-US" dirty="0"/>
              <a:t>Click To Edit </a:t>
            </a:r>
            <a:br>
              <a:rPr lang="en-US" dirty="0"/>
            </a:br>
            <a:r>
              <a:rPr lang="en-US" dirty="0"/>
              <a:t>Master </a:t>
            </a:r>
            <a:br>
              <a:rPr lang="en-US" dirty="0"/>
            </a:br>
            <a:r>
              <a:rPr lang="en-US" dirty="0"/>
              <a:t>Title Style</a:t>
            </a:r>
          </a:p>
        </p:txBody>
      </p:sp>
      <p:sp>
        <p:nvSpPr>
          <p:cNvPr id="3" name="Subtitle 2">
            <a:extLst>
              <a:ext uri="{FF2B5EF4-FFF2-40B4-BE49-F238E27FC236}">
                <a16:creationId xmlns:a16="http://schemas.microsoft.com/office/drawing/2014/main" id="{026C4233-9E7C-8448-B6FD-95A5F9590AC7}"/>
              </a:ext>
            </a:extLst>
          </p:cNvPr>
          <p:cNvSpPr>
            <a:spLocks noGrp="1"/>
          </p:cNvSpPr>
          <p:nvPr userDrawn="1">
            <p:ph type="subTitle" idx="1" hasCustomPrompt="1"/>
          </p:nvPr>
        </p:nvSpPr>
        <p:spPr>
          <a:xfrm>
            <a:off x="7542305" y="2381559"/>
            <a:ext cx="3568921" cy="747397"/>
          </a:xfrm>
          <a:prstGeom prst="rect">
            <a:avLst/>
          </a:prstGeom>
        </p:spPr>
        <p:txBody>
          <a:bodyPr>
            <a:normAutofit/>
          </a:bodyPr>
          <a:lstStyle>
            <a:lvl1pPr marL="0" indent="0" algn="l">
              <a:buNone/>
              <a:defRPr sz="2200" b="0" i="0">
                <a:solidFill>
                  <a:srgbClr val="002A6E"/>
                </a:solidFill>
                <a:latin typeface="Segoe UI Semibold" panose="020B0502040204020203" pitchFamily="34" charset="0"/>
                <a:ea typeface="Segoe UI Symbol"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pic>
        <p:nvPicPr>
          <p:cNvPr id="4" name="Picture 3">
            <a:extLst>
              <a:ext uri="{FF2B5EF4-FFF2-40B4-BE49-F238E27FC236}">
                <a16:creationId xmlns:a16="http://schemas.microsoft.com/office/drawing/2014/main" id="{7E1853F4-A11C-0F44-BB19-4986243269F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84657" y="5819819"/>
            <a:ext cx="1621771" cy="638132"/>
          </a:xfrm>
          <a:prstGeom prst="rect">
            <a:avLst/>
          </a:prstGeom>
        </p:spPr>
      </p:pic>
      <p:pic>
        <p:nvPicPr>
          <p:cNvPr id="5" name="Picture 4">
            <a:extLst>
              <a:ext uri="{FF2B5EF4-FFF2-40B4-BE49-F238E27FC236}">
                <a16:creationId xmlns:a16="http://schemas.microsoft.com/office/drawing/2014/main" id="{FBE9C5D2-5266-CD47-A917-FB37FA633DC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921650" y="5675337"/>
            <a:ext cx="1146712" cy="961385"/>
          </a:xfrm>
          <a:prstGeom prst="rect">
            <a:avLst/>
          </a:prstGeom>
        </p:spPr>
      </p:pic>
      <p:pic>
        <p:nvPicPr>
          <p:cNvPr id="11" name="Picture 10">
            <a:extLst>
              <a:ext uri="{FF2B5EF4-FFF2-40B4-BE49-F238E27FC236}">
                <a16:creationId xmlns:a16="http://schemas.microsoft.com/office/drawing/2014/main" id="{3EDBFF0A-F146-B44C-8CD8-222EBF9658B4}"/>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rot="16200000">
            <a:off x="-3004402" y="3106001"/>
            <a:ext cx="6660446" cy="651642"/>
          </a:xfrm>
          <a:prstGeom prst="rect">
            <a:avLst/>
          </a:prstGeom>
        </p:spPr>
      </p:pic>
      <p:sp>
        <p:nvSpPr>
          <p:cNvPr id="6" name="TextBox 5">
            <a:extLst>
              <a:ext uri="{FF2B5EF4-FFF2-40B4-BE49-F238E27FC236}">
                <a16:creationId xmlns:a16="http://schemas.microsoft.com/office/drawing/2014/main" id="{50C07D26-CC1A-0944-B634-DEDA409D31D1}"/>
              </a:ext>
            </a:extLst>
          </p:cNvPr>
          <p:cNvSpPr txBox="1"/>
          <p:nvPr userDrawn="1"/>
        </p:nvSpPr>
        <p:spPr>
          <a:xfrm>
            <a:off x="3366622" y="137132"/>
            <a:ext cx="1625600" cy="246221"/>
          </a:xfrm>
          <a:prstGeom prst="rect">
            <a:avLst/>
          </a:prstGeom>
          <a:noFill/>
        </p:spPr>
        <p:txBody>
          <a:bodyPr wrap="square" rtlCol="0">
            <a:spAutoFit/>
          </a:bodyPr>
          <a:lstStyle/>
          <a:p>
            <a:r>
              <a:rPr lang="en-US" sz="1000" b="0" i="0" u="none" strike="noStrike" kern="1200" dirty="0">
                <a:solidFill>
                  <a:schemeClr val="bg1"/>
                </a:solidFill>
                <a:effectLst/>
                <a:latin typeface="+mn-lt"/>
                <a:ea typeface="+mn-ea"/>
                <a:cs typeface="+mn-cs"/>
              </a:rPr>
              <a:t>Credit: USDOT/Getty</a:t>
            </a:r>
            <a:endParaRPr lang="en-US" sz="1000" dirty="0">
              <a:solidFill>
                <a:schemeClr val="bg1"/>
              </a:solidFill>
            </a:endParaRPr>
          </a:p>
        </p:txBody>
      </p:sp>
    </p:spTree>
    <p:extLst>
      <p:ext uri="{BB962C8B-B14F-4D97-AF65-F5344CB8AC3E}">
        <p14:creationId xmlns:p14="http://schemas.microsoft.com/office/powerpoint/2010/main" val="29645014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48DF50-7654-9449-B46E-4CAC0D597D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24176" y="101600"/>
            <a:ext cx="11945904" cy="6664325"/>
          </a:xfrm>
          <a:prstGeom prst="rect">
            <a:avLst/>
          </a:prstGeom>
        </p:spPr>
      </p:pic>
      <p:pic>
        <p:nvPicPr>
          <p:cNvPr id="9" name="Picture 8">
            <a:extLst>
              <a:ext uri="{FF2B5EF4-FFF2-40B4-BE49-F238E27FC236}">
                <a16:creationId xmlns:a16="http://schemas.microsoft.com/office/drawing/2014/main" id="{8BF185F7-E681-E241-B08B-3762456AD119}"/>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7372718" y="5456746"/>
            <a:ext cx="3949700" cy="1305299"/>
          </a:xfrm>
          <a:prstGeom prst="rect">
            <a:avLst/>
          </a:prstGeom>
        </p:spPr>
      </p:pic>
      <p:pic>
        <p:nvPicPr>
          <p:cNvPr id="10" name="Picture 9">
            <a:extLst>
              <a:ext uri="{FF2B5EF4-FFF2-40B4-BE49-F238E27FC236}">
                <a16:creationId xmlns:a16="http://schemas.microsoft.com/office/drawing/2014/main" id="{040D2DAF-BE7D-2C4C-967A-974252FD7B79}"/>
              </a:ext>
            </a:extLst>
          </p:cNvPr>
          <p:cNvPicPr>
            <a:picLocks noChangeAspect="1"/>
          </p:cNvPicPr>
          <p:nvPr userDrawn="1"/>
        </p:nvPicPr>
        <p:blipFill rotWithShape="1">
          <a:blip r:embed="rId4" cstate="print">
            <a:alphaModFix amt="75000"/>
            <a:extLst>
              <a:ext uri="{28A0092B-C50C-407E-A947-70E740481C1C}">
                <a14:useLocalDpi xmlns:a14="http://schemas.microsoft.com/office/drawing/2010/main"/>
              </a:ext>
            </a:extLst>
          </a:blip>
          <a:srcRect t="8634"/>
          <a:stretch/>
        </p:blipFill>
        <p:spPr>
          <a:xfrm>
            <a:off x="7361550" y="101598"/>
            <a:ext cx="3949700" cy="4177235"/>
          </a:xfrm>
          <a:prstGeom prst="rect">
            <a:avLst/>
          </a:prstGeom>
        </p:spPr>
      </p:pic>
      <p:pic>
        <p:nvPicPr>
          <p:cNvPr id="11" name="Picture 10">
            <a:extLst>
              <a:ext uri="{FF2B5EF4-FFF2-40B4-BE49-F238E27FC236}">
                <a16:creationId xmlns:a16="http://schemas.microsoft.com/office/drawing/2014/main" id="{B6258189-F770-9441-ACB7-3F30D126D30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84657" y="5819819"/>
            <a:ext cx="1621771" cy="638132"/>
          </a:xfrm>
          <a:prstGeom prst="rect">
            <a:avLst/>
          </a:prstGeom>
        </p:spPr>
      </p:pic>
      <p:pic>
        <p:nvPicPr>
          <p:cNvPr id="13" name="Picture 12">
            <a:extLst>
              <a:ext uri="{FF2B5EF4-FFF2-40B4-BE49-F238E27FC236}">
                <a16:creationId xmlns:a16="http://schemas.microsoft.com/office/drawing/2014/main" id="{D76F0DE1-4570-9A40-906C-4BC2FAFE70A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921650" y="5675337"/>
            <a:ext cx="1146712" cy="961385"/>
          </a:xfrm>
          <a:prstGeom prst="rect">
            <a:avLst/>
          </a:prstGeom>
        </p:spPr>
      </p:pic>
      <p:sp>
        <p:nvSpPr>
          <p:cNvPr id="12" name="Subtitle 2">
            <a:extLst>
              <a:ext uri="{FF2B5EF4-FFF2-40B4-BE49-F238E27FC236}">
                <a16:creationId xmlns:a16="http://schemas.microsoft.com/office/drawing/2014/main" id="{2FB2098A-79AF-9B44-BA34-6979C898C650}"/>
              </a:ext>
            </a:extLst>
          </p:cNvPr>
          <p:cNvSpPr>
            <a:spLocks noGrp="1"/>
          </p:cNvSpPr>
          <p:nvPr>
            <p:ph type="subTitle" idx="1" hasCustomPrompt="1"/>
          </p:nvPr>
        </p:nvSpPr>
        <p:spPr>
          <a:xfrm>
            <a:off x="7542305" y="443884"/>
            <a:ext cx="3568921" cy="3300412"/>
          </a:xfrm>
          <a:prstGeom prst="rect">
            <a:avLst/>
          </a:prstGeom>
        </p:spPr>
        <p:txBody>
          <a:bodyPr>
            <a:normAutofit/>
          </a:bodyPr>
          <a:lstStyle>
            <a:lvl1pPr marL="0" indent="0" algn="l">
              <a:buNone/>
              <a:defRPr sz="2200" b="0" i="0">
                <a:solidFill>
                  <a:srgbClr val="002A6E"/>
                </a:solidFill>
                <a:latin typeface="Segoe UI Semibold" panose="020B0502040204020203" pitchFamily="34" charset="0"/>
                <a:ea typeface="Segoe UI Symbol"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lead in text.</a:t>
            </a:r>
          </a:p>
        </p:txBody>
      </p:sp>
      <p:sp>
        <p:nvSpPr>
          <p:cNvPr id="15" name="Slide Number Placeholder 8">
            <a:extLst>
              <a:ext uri="{FF2B5EF4-FFF2-40B4-BE49-F238E27FC236}">
                <a16:creationId xmlns:a16="http://schemas.microsoft.com/office/drawing/2014/main" id="{604D2645-8E43-7E4D-90B0-8AE8F9B9F4B3}"/>
              </a:ext>
            </a:extLst>
          </p:cNvPr>
          <p:cNvSpPr>
            <a:spLocks noGrp="1"/>
          </p:cNvSpPr>
          <p:nvPr>
            <p:ph type="sldNum" sz="quarter" idx="12"/>
          </p:nvPr>
        </p:nvSpPr>
        <p:spPr>
          <a:xfrm>
            <a:off x="11297289" y="6270298"/>
            <a:ext cx="655320" cy="365125"/>
          </a:xfrm>
          <a:prstGeom prst="rect">
            <a:avLst/>
          </a:prstGeom>
        </p:spPr>
        <p:txBody>
          <a:bodyPr lIns="0" rIns="0"/>
          <a:lstStyle>
            <a:lvl1pPr algn="r">
              <a:defRPr b="0" i="0">
                <a:solidFill>
                  <a:schemeClr val="bg1"/>
                </a:solidFill>
                <a:latin typeface="Segoe UI Semibold" panose="020B0502040204020203" pitchFamily="34" charset="0"/>
                <a:cs typeface="Segoe UI Semibold" panose="020B0502040204020203" pitchFamily="34" charset="0"/>
              </a:defRPr>
            </a:lvl1pPr>
          </a:lstStyle>
          <a:p>
            <a:fld id="{8264447C-4E01-DF4D-8F70-E52FD240E257}" type="slidenum">
              <a:rPr lang="en-US" smtClean="0"/>
              <a:pPr/>
              <a:t>‹#›</a:t>
            </a:fld>
            <a:endParaRPr lang="en-US" dirty="0"/>
          </a:p>
        </p:txBody>
      </p:sp>
      <p:pic>
        <p:nvPicPr>
          <p:cNvPr id="16" name="Picture 15">
            <a:extLst>
              <a:ext uri="{FF2B5EF4-FFF2-40B4-BE49-F238E27FC236}">
                <a16:creationId xmlns:a16="http://schemas.microsoft.com/office/drawing/2014/main" id="{5B5EC119-C9E8-0B41-9629-D462EAB09CC0}"/>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rot="16200000">
            <a:off x="-3004402" y="3106001"/>
            <a:ext cx="6660446" cy="651642"/>
          </a:xfrm>
          <a:prstGeom prst="rect">
            <a:avLst/>
          </a:prstGeom>
        </p:spPr>
      </p:pic>
      <p:sp>
        <p:nvSpPr>
          <p:cNvPr id="14" name="TextBox 13">
            <a:extLst>
              <a:ext uri="{FF2B5EF4-FFF2-40B4-BE49-F238E27FC236}">
                <a16:creationId xmlns:a16="http://schemas.microsoft.com/office/drawing/2014/main" id="{CF53DEDD-BD49-D143-A1C1-2BB9591D613C}"/>
              </a:ext>
            </a:extLst>
          </p:cNvPr>
          <p:cNvSpPr txBox="1"/>
          <p:nvPr userDrawn="1"/>
        </p:nvSpPr>
        <p:spPr>
          <a:xfrm>
            <a:off x="10112239" y="4377803"/>
            <a:ext cx="1625600" cy="246221"/>
          </a:xfrm>
          <a:prstGeom prst="rect">
            <a:avLst/>
          </a:prstGeom>
          <a:noFill/>
        </p:spPr>
        <p:txBody>
          <a:bodyPr wrap="square" rtlCol="0">
            <a:spAutoFit/>
          </a:bodyPr>
          <a:lstStyle/>
          <a:p>
            <a:r>
              <a:rPr lang="en-US" sz="1000" b="0" i="0" u="none" strike="noStrike" kern="1200" dirty="0">
                <a:solidFill>
                  <a:schemeClr val="bg1"/>
                </a:solidFill>
                <a:effectLst/>
                <a:latin typeface="+mn-lt"/>
                <a:ea typeface="+mn-ea"/>
                <a:cs typeface="+mn-cs"/>
              </a:rPr>
              <a:t>Credit: USDOT/Getty</a:t>
            </a:r>
            <a:endParaRPr lang="en-US" sz="1000" dirty="0">
              <a:solidFill>
                <a:schemeClr val="bg1"/>
              </a:solidFill>
            </a:endParaRPr>
          </a:p>
        </p:txBody>
      </p:sp>
    </p:spTree>
    <p:extLst>
      <p:ext uri="{BB962C8B-B14F-4D97-AF65-F5344CB8AC3E}">
        <p14:creationId xmlns:p14="http://schemas.microsoft.com/office/powerpoint/2010/main" val="44351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7741F-13CF-724F-8133-7C78E4ED69EA}"/>
              </a:ext>
            </a:extLst>
          </p:cNvPr>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24174" y="101600"/>
            <a:ext cx="11945901" cy="6664325"/>
          </a:xfrm>
          <a:prstGeom prst="rect">
            <a:avLst/>
          </a:prstGeom>
        </p:spPr>
      </p:pic>
      <p:pic>
        <p:nvPicPr>
          <p:cNvPr id="10" name="Picture 9">
            <a:extLst>
              <a:ext uri="{FF2B5EF4-FFF2-40B4-BE49-F238E27FC236}">
                <a16:creationId xmlns:a16="http://schemas.microsoft.com/office/drawing/2014/main" id="{9141D661-3DE5-4046-9B7E-1443FEB99982}"/>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91672" y="5456746"/>
            <a:ext cx="3949700" cy="1305299"/>
          </a:xfrm>
          <a:prstGeom prst="rect">
            <a:avLst/>
          </a:prstGeom>
        </p:spPr>
      </p:pic>
      <p:pic>
        <p:nvPicPr>
          <p:cNvPr id="11" name="Picture 10">
            <a:extLst>
              <a:ext uri="{FF2B5EF4-FFF2-40B4-BE49-F238E27FC236}">
                <a16:creationId xmlns:a16="http://schemas.microsoft.com/office/drawing/2014/main" id="{9B0DF165-E331-2340-8B79-D98A993BAB44}"/>
              </a:ext>
            </a:extLst>
          </p:cNvPr>
          <p:cNvPicPr>
            <a:picLocks noChangeAspect="1"/>
          </p:cNvPicPr>
          <p:nvPr userDrawn="1"/>
        </p:nvPicPr>
        <p:blipFill rotWithShape="1">
          <a:blip r:embed="rId4" cstate="print">
            <a:alphaModFix amt="75000"/>
            <a:extLst>
              <a:ext uri="{28A0092B-C50C-407E-A947-70E740481C1C}">
                <a14:useLocalDpi xmlns:a14="http://schemas.microsoft.com/office/drawing/2010/main"/>
              </a:ext>
            </a:extLst>
          </a:blip>
          <a:srcRect t="8634"/>
          <a:stretch/>
        </p:blipFill>
        <p:spPr>
          <a:xfrm>
            <a:off x="880504" y="101598"/>
            <a:ext cx="3949700" cy="4177235"/>
          </a:xfrm>
          <a:prstGeom prst="rect">
            <a:avLst/>
          </a:prstGeom>
        </p:spPr>
      </p:pic>
      <p:pic>
        <p:nvPicPr>
          <p:cNvPr id="12" name="Picture 11">
            <a:extLst>
              <a:ext uri="{FF2B5EF4-FFF2-40B4-BE49-F238E27FC236}">
                <a16:creationId xmlns:a16="http://schemas.microsoft.com/office/drawing/2014/main" id="{D886C80D-ECD2-854F-917E-C548C27686E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203611" y="5819819"/>
            <a:ext cx="1621771" cy="638132"/>
          </a:xfrm>
          <a:prstGeom prst="rect">
            <a:avLst/>
          </a:prstGeom>
        </p:spPr>
      </p:pic>
      <p:pic>
        <p:nvPicPr>
          <p:cNvPr id="13" name="Picture 12">
            <a:extLst>
              <a:ext uri="{FF2B5EF4-FFF2-40B4-BE49-F238E27FC236}">
                <a16:creationId xmlns:a16="http://schemas.microsoft.com/office/drawing/2014/main" id="{92CA3169-ECA5-0341-B565-C2F9AA80F0A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40604" y="5675337"/>
            <a:ext cx="1146712" cy="961385"/>
          </a:xfrm>
          <a:prstGeom prst="rect">
            <a:avLst/>
          </a:prstGeom>
        </p:spPr>
      </p:pic>
      <p:sp>
        <p:nvSpPr>
          <p:cNvPr id="8" name="Title 1">
            <a:extLst>
              <a:ext uri="{FF2B5EF4-FFF2-40B4-BE49-F238E27FC236}">
                <a16:creationId xmlns:a16="http://schemas.microsoft.com/office/drawing/2014/main" id="{02ED83C0-F646-964D-BDEC-2477990FF50A}"/>
              </a:ext>
            </a:extLst>
          </p:cNvPr>
          <p:cNvSpPr>
            <a:spLocks noGrp="1"/>
          </p:cNvSpPr>
          <p:nvPr>
            <p:ph type="ctrTitle" hasCustomPrompt="1"/>
          </p:nvPr>
        </p:nvSpPr>
        <p:spPr>
          <a:xfrm>
            <a:off x="1071563" y="628650"/>
            <a:ext cx="3529012" cy="2300288"/>
          </a:xfrm>
          <a:prstGeom prst="rect">
            <a:avLst/>
          </a:prstGeom>
        </p:spPr>
        <p:txBody>
          <a:bodyPr anchor="t">
            <a:normAutofit/>
          </a:bodyPr>
          <a:lstStyle>
            <a:lvl1pPr algn="l">
              <a:lnSpc>
                <a:spcPct val="90000"/>
              </a:lnSpc>
              <a:defRPr sz="4000" b="0" i="0">
                <a:solidFill>
                  <a:srgbClr val="002A6E"/>
                </a:solidFill>
                <a:latin typeface="Segoe UI Semilight" panose="020B0402040204020203" pitchFamily="34" charset="0"/>
                <a:ea typeface="Segoe UI Symbol" panose="020B0502040204020203" pitchFamily="34" charset="0"/>
                <a:cs typeface="Segoe UI Semilight" panose="020B0402040204020203" pitchFamily="34" charset="0"/>
              </a:defRPr>
            </a:lvl1pPr>
          </a:lstStyle>
          <a:p>
            <a:r>
              <a:rPr lang="en-US" dirty="0"/>
              <a:t>Click </a:t>
            </a:r>
            <a:br>
              <a:rPr lang="en-US" dirty="0"/>
            </a:br>
            <a:r>
              <a:rPr lang="en-US" dirty="0"/>
              <a:t>To Edit Master Divider Style</a:t>
            </a:r>
          </a:p>
        </p:txBody>
      </p:sp>
      <p:sp>
        <p:nvSpPr>
          <p:cNvPr id="14" name="Slide Number Placeholder 8">
            <a:extLst>
              <a:ext uri="{FF2B5EF4-FFF2-40B4-BE49-F238E27FC236}">
                <a16:creationId xmlns:a16="http://schemas.microsoft.com/office/drawing/2014/main" id="{67B3C61B-4452-A948-8368-7F288F270B0F}"/>
              </a:ext>
            </a:extLst>
          </p:cNvPr>
          <p:cNvSpPr>
            <a:spLocks noGrp="1"/>
          </p:cNvSpPr>
          <p:nvPr>
            <p:ph type="sldNum" sz="quarter" idx="12"/>
          </p:nvPr>
        </p:nvSpPr>
        <p:spPr>
          <a:xfrm>
            <a:off x="11297289" y="6270298"/>
            <a:ext cx="655320" cy="365125"/>
          </a:xfrm>
          <a:prstGeom prst="rect">
            <a:avLst/>
          </a:prstGeom>
        </p:spPr>
        <p:txBody>
          <a:bodyPr lIns="0" rIns="0"/>
          <a:lstStyle>
            <a:lvl1pPr algn="r">
              <a:defRPr b="0" i="0">
                <a:solidFill>
                  <a:schemeClr val="bg1"/>
                </a:solidFill>
                <a:latin typeface="Segoe UI Semibold" panose="020B0502040204020203" pitchFamily="34" charset="0"/>
                <a:cs typeface="Segoe UI Semibold" panose="020B0502040204020203" pitchFamily="34" charset="0"/>
              </a:defRPr>
            </a:lvl1pPr>
          </a:lstStyle>
          <a:p>
            <a:fld id="{8264447C-4E01-DF4D-8F70-E52FD240E257}" type="slidenum">
              <a:rPr lang="en-US" smtClean="0"/>
              <a:pPr/>
              <a:t>‹#›</a:t>
            </a:fld>
            <a:endParaRPr lang="en-US" dirty="0"/>
          </a:p>
        </p:txBody>
      </p:sp>
      <p:pic>
        <p:nvPicPr>
          <p:cNvPr id="15" name="Picture 14">
            <a:extLst>
              <a:ext uri="{FF2B5EF4-FFF2-40B4-BE49-F238E27FC236}">
                <a16:creationId xmlns:a16="http://schemas.microsoft.com/office/drawing/2014/main" id="{66669866-004D-5F42-8FCB-8AA4B763508D}"/>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rot="16200000">
            <a:off x="-3004402" y="3106001"/>
            <a:ext cx="6660446" cy="651642"/>
          </a:xfrm>
          <a:prstGeom prst="rect">
            <a:avLst/>
          </a:prstGeom>
        </p:spPr>
      </p:pic>
      <p:sp>
        <p:nvSpPr>
          <p:cNvPr id="16" name="TextBox 15">
            <a:extLst>
              <a:ext uri="{FF2B5EF4-FFF2-40B4-BE49-F238E27FC236}">
                <a16:creationId xmlns:a16="http://schemas.microsoft.com/office/drawing/2014/main" id="{B078CD32-7E06-594B-82F1-92696941865E}"/>
              </a:ext>
            </a:extLst>
          </p:cNvPr>
          <p:cNvSpPr txBox="1"/>
          <p:nvPr userDrawn="1"/>
        </p:nvSpPr>
        <p:spPr>
          <a:xfrm>
            <a:off x="5081401" y="6329749"/>
            <a:ext cx="1625600" cy="246221"/>
          </a:xfrm>
          <a:prstGeom prst="rect">
            <a:avLst/>
          </a:prstGeom>
          <a:noFill/>
        </p:spPr>
        <p:txBody>
          <a:bodyPr wrap="square" rtlCol="0">
            <a:spAutoFit/>
          </a:bodyPr>
          <a:lstStyle/>
          <a:p>
            <a:r>
              <a:rPr lang="en-US" sz="1000" b="0" i="0" u="none" strike="noStrike" kern="1200" dirty="0">
                <a:solidFill>
                  <a:schemeClr val="bg1"/>
                </a:solidFill>
                <a:effectLst/>
                <a:latin typeface="+mn-lt"/>
                <a:ea typeface="+mn-ea"/>
                <a:cs typeface="+mn-cs"/>
              </a:rPr>
              <a:t>Credit: USDOT/Getty</a:t>
            </a:r>
            <a:endParaRPr lang="en-US" sz="1000" dirty="0">
              <a:solidFill>
                <a:schemeClr val="bg1"/>
              </a:solidFill>
            </a:endParaRPr>
          </a:p>
        </p:txBody>
      </p:sp>
    </p:spTree>
    <p:extLst>
      <p:ext uri="{BB962C8B-B14F-4D97-AF65-F5344CB8AC3E}">
        <p14:creationId xmlns:p14="http://schemas.microsoft.com/office/powerpoint/2010/main" val="39337998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41161-BA82-4D4E-B78D-DA10DA9290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4178" y="101600"/>
            <a:ext cx="11945902" cy="6664325"/>
          </a:xfrm>
          <a:prstGeom prst="rect">
            <a:avLst/>
          </a:prstGeom>
        </p:spPr>
      </p:pic>
      <p:sp>
        <p:nvSpPr>
          <p:cNvPr id="6" name="Title 1">
            <a:extLst>
              <a:ext uri="{FF2B5EF4-FFF2-40B4-BE49-F238E27FC236}">
                <a16:creationId xmlns:a16="http://schemas.microsoft.com/office/drawing/2014/main" id="{87E4437C-3620-F346-8C5D-0513F11DC523}"/>
              </a:ext>
            </a:extLst>
          </p:cNvPr>
          <p:cNvSpPr>
            <a:spLocks noGrp="1"/>
          </p:cNvSpPr>
          <p:nvPr>
            <p:ph type="ctrTitle" hasCustomPrompt="1"/>
          </p:nvPr>
        </p:nvSpPr>
        <p:spPr>
          <a:xfrm>
            <a:off x="1071563" y="628650"/>
            <a:ext cx="3529012" cy="2300288"/>
          </a:xfrm>
          <a:prstGeom prst="rect">
            <a:avLst/>
          </a:prstGeom>
        </p:spPr>
        <p:txBody>
          <a:bodyPr anchor="t">
            <a:normAutofit/>
          </a:bodyPr>
          <a:lstStyle>
            <a:lvl1pPr algn="l">
              <a:lnSpc>
                <a:spcPct val="90000"/>
              </a:lnSpc>
              <a:defRPr sz="4000" b="0" i="0">
                <a:solidFill>
                  <a:srgbClr val="002A6E"/>
                </a:solidFill>
                <a:latin typeface="Segoe UI Semilight" panose="020B0402040204020203" pitchFamily="34" charset="0"/>
                <a:ea typeface="Segoe UI Symbol" panose="020B0502040204020203" pitchFamily="34" charset="0"/>
                <a:cs typeface="Segoe UI Semilight" panose="020B0402040204020203" pitchFamily="34" charset="0"/>
              </a:defRPr>
            </a:lvl1pPr>
          </a:lstStyle>
          <a:p>
            <a:r>
              <a:rPr lang="en-US" dirty="0"/>
              <a:t>Click </a:t>
            </a:r>
            <a:br>
              <a:rPr lang="en-US" dirty="0"/>
            </a:br>
            <a:r>
              <a:rPr lang="en-US" dirty="0"/>
              <a:t>To Edit Master Divider Style</a:t>
            </a:r>
          </a:p>
        </p:txBody>
      </p:sp>
      <p:pic>
        <p:nvPicPr>
          <p:cNvPr id="20" name="Picture 19">
            <a:extLst>
              <a:ext uri="{FF2B5EF4-FFF2-40B4-BE49-F238E27FC236}">
                <a16:creationId xmlns:a16="http://schemas.microsoft.com/office/drawing/2014/main" id="{FB1184CC-B5F1-5E46-94F1-2F2F97217EBA}"/>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891672" y="5456746"/>
            <a:ext cx="3949700" cy="1305299"/>
          </a:xfrm>
          <a:prstGeom prst="rect">
            <a:avLst/>
          </a:prstGeom>
        </p:spPr>
      </p:pic>
      <p:pic>
        <p:nvPicPr>
          <p:cNvPr id="21" name="Picture 20">
            <a:extLst>
              <a:ext uri="{FF2B5EF4-FFF2-40B4-BE49-F238E27FC236}">
                <a16:creationId xmlns:a16="http://schemas.microsoft.com/office/drawing/2014/main" id="{8C33B37F-2AF9-5F45-A5C7-43E067398D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03611" y="5819819"/>
            <a:ext cx="1621771" cy="638132"/>
          </a:xfrm>
          <a:prstGeom prst="rect">
            <a:avLst/>
          </a:prstGeom>
        </p:spPr>
      </p:pic>
      <p:pic>
        <p:nvPicPr>
          <p:cNvPr id="22" name="Picture 21">
            <a:extLst>
              <a:ext uri="{FF2B5EF4-FFF2-40B4-BE49-F238E27FC236}">
                <a16:creationId xmlns:a16="http://schemas.microsoft.com/office/drawing/2014/main" id="{E5D75769-C2D8-7740-B406-389EB8FE0C8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40604" y="5675337"/>
            <a:ext cx="1146712" cy="961385"/>
          </a:xfrm>
          <a:prstGeom prst="rect">
            <a:avLst/>
          </a:prstGeom>
        </p:spPr>
      </p:pic>
      <p:sp>
        <p:nvSpPr>
          <p:cNvPr id="9" name="Slide Number Placeholder 8">
            <a:extLst>
              <a:ext uri="{FF2B5EF4-FFF2-40B4-BE49-F238E27FC236}">
                <a16:creationId xmlns:a16="http://schemas.microsoft.com/office/drawing/2014/main" id="{64A44F9F-0471-014F-B637-A9BCF4141909}"/>
              </a:ext>
            </a:extLst>
          </p:cNvPr>
          <p:cNvSpPr>
            <a:spLocks noGrp="1"/>
          </p:cNvSpPr>
          <p:nvPr>
            <p:ph type="sldNum" sz="quarter" idx="12"/>
          </p:nvPr>
        </p:nvSpPr>
        <p:spPr>
          <a:xfrm>
            <a:off x="11297289" y="6270298"/>
            <a:ext cx="655320" cy="365125"/>
          </a:xfrm>
          <a:prstGeom prst="rect">
            <a:avLst/>
          </a:prstGeom>
        </p:spPr>
        <p:txBody>
          <a:bodyPr lIns="0" rIns="0"/>
          <a:lstStyle>
            <a:lvl1pPr algn="r">
              <a:defRPr b="0" i="0">
                <a:solidFill>
                  <a:schemeClr val="bg1"/>
                </a:solidFill>
                <a:latin typeface="Segoe UI Semibold" panose="020B0502040204020203" pitchFamily="34" charset="0"/>
                <a:cs typeface="Segoe UI Semibold" panose="020B0502040204020203" pitchFamily="34" charset="0"/>
              </a:defRPr>
            </a:lvl1pPr>
          </a:lstStyle>
          <a:p>
            <a:fld id="{8264447C-4E01-DF4D-8F70-E52FD240E257}" type="slidenum">
              <a:rPr lang="en-US" smtClean="0"/>
              <a:pPr/>
              <a:t>‹#›</a:t>
            </a:fld>
            <a:endParaRPr lang="en-US" dirty="0"/>
          </a:p>
        </p:txBody>
      </p:sp>
      <p:pic>
        <p:nvPicPr>
          <p:cNvPr id="10" name="Picture 9">
            <a:extLst>
              <a:ext uri="{FF2B5EF4-FFF2-40B4-BE49-F238E27FC236}">
                <a16:creationId xmlns:a16="http://schemas.microsoft.com/office/drawing/2014/main" id="{6A98047E-E568-214E-9B32-A0A55DF9E6FD}"/>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rot="16200000">
            <a:off x="-3004402" y="3106001"/>
            <a:ext cx="6660446" cy="651642"/>
          </a:xfrm>
          <a:prstGeom prst="rect">
            <a:avLst/>
          </a:prstGeom>
        </p:spPr>
      </p:pic>
      <p:sp>
        <p:nvSpPr>
          <p:cNvPr id="11" name="TextBox 10">
            <a:extLst>
              <a:ext uri="{FF2B5EF4-FFF2-40B4-BE49-F238E27FC236}">
                <a16:creationId xmlns:a16="http://schemas.microsoft.com/office/drawing/2014/main" id="{8EF3F683-5000-3D49-A333-B931AE166D36}"/>
              </a:ext>
            </a:extLst>
          </p:cNvPr>
          <p:cNvSpPr txBox="1"/>
          <p:nvPr userDrawn="1"/>
        </p:nvSpPr>
        <p:spPr>
          <a:xfrm>
            <a:off x="10327009" y="303406"/>
            <a:ext cx="1625600" cy="246221"/>
          </a:xfrm>
          <a:prstGeom prst="rect">
            <a:avLst/>
          </a:prstGeom>
          <a:noFill/>
        </p:spPr>
        <p:txBody>
          <a:bodyPr wrap="square" rtlCol="0">
            <a:spAutoFit/>
          </a:bodyPr>
          <a:lstStyle/>
          <a:p>
            <a:r>
              <a:rPr lang="en-US" sz="1000" b="0" i="0" u="none" strike="noStrike" kern="1200" dirty="0">
                <a:solidFill>
                  <a:schemeClr val="bg1"/>
                </a:solidFill>
                <a:effectLst/>
                <a:latin typeface="+mn-lt"/>
                <a:ea typeface="+mn-ea"/>
                <a:cs typeface="+mn-cs"/>
              </a:rPr>
              <a:t>Credit: USDOT/Getty</a:t>
            </a:r>
            <a:endParaRPr lang="en-US" sz="1000" dirty="0">
              <a:solidFill>
                <a:schemeClr val="bg1"/>
              </a:solidFill>
            </a:endParaRPr>
          </a:p>
        </p:txBody>
      </p:sp>
    </p:spTree>
    <p:extLst>
      <p:ext uri="{BB962C8B-B14F-4D97-AF65-F5344CB8AC3E}">
        <p14:creationId xmlns:p14="http://schemas.microsoft.com/office/powerpoint/2010/main" val="613910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C84C64-0A1A-8049-8076-C5A7C393681A}"/>
              </a:ext>
            </a:extLst>
          </p:cNvPr>
          <p:cNvSpPr/>
          <p:nvPr userDrawn="1"/>
        </p:nvSpPr>
        <p:spPr>
          <a:xfrm>
            <a:off x="124178" y="101599"/>
            <a:ext cx="9671331" cy="14871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075D87-88AB-3546-BC9F-CD025D4F7DA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567784" y="101597"/>
            <a:ext cx="4227725" cy="1449422"/>
          </a:xfrm>
          <a:prstGeom prst="rect">
            <a:avLst/>
          </a:prstGeom>
        </p:spPr>
      </p:pic>
      <p:sp>
        <p:nvSpPr>
          <p:cNvPr id="4" name="Content Placeholder 3">
            <a:extLst>
              <a:ext uri="{FF2B5EF4-FFF2-40B4-BE49-F238E27FC236}">
                <a16:creationId xmlns:a16="http://schemas.microsoft.com/office/drawing/2014/main" id="{9192C4CE-C671-FB45-8D9C-9F8E5DB041BE}"/>
              </a:ext>
            </a:extLst>
          </p:cNvPr>
          <p:cNvSpPr>
            <a:spLocks noGrp="1"/>
          </p:cNvSpPr>
          <p:nvPr>
            <p:ph sz="half" idx="2" hasCustomPrompt="1"/>
          </p:nvPr>
        </p:nvSpPr>
        <p:spPr>
          <a:xfrm>
            <a:off x="762000" y="1936574"/>
            <a:ext cx="11016174" cy="4507547"/>
          </a:xfrm>
          <a:prstGeom prst="rect">
            <a:avLst/>
          </a:prstGeom>
          <a:ln>
            <a:noFill/>
          </a:ln>
        </p:spPr>
        <p:txBody>
          <a:bodyPr/>
          <a:lstStyle>
            <a:lvl1pPr marL="0" indent="0">
              <a:lnSpc>
                <a:spcPct val="100000"/>
              </a:lnSpc>
              <a:spcBef>
                <a:spcPts val="600"/>
              </a:spcBef>
              <a:buClr>
                <a:srgbClr val="035F9F"/>
              </a:buClr>
              <a:buFont typeface="Wingdings" panose="05000000000000000000" pitchFamily="2" charset="2"/>
              <a:buNone/>
              <a:defRPr sz="2400" b="1" i="0">
                <a:solidFill>
                  <a:srgbClr val="02182C"/>
                </a:solidFill>
                <a:latin typeface="Segoe UI Semibold" panose="020B0502040204020203" pitchFamily="34" charset="0"/>
                <a:ea typeface="Segoe UI Symbol" panose="020B0502040204020203" pitchFamily="34" charset="0"/>
                <a:cs typeface="Segoe UI Semibold" panose="020B0502040204020203" pitchFamily="34" charset="0"/>
              </a:defRPr>
            </a:lvl1pPr>
            <a:lvl2pPr marL="457200" indent="-228600">
              <a:lnSpc>
                <a:spcPct val="100000"/>
              </a:lnSpc>
              <a:spcBef>
                <a:spcPts val="600"/>
              </a:spcBef>
              <a:buClr>
                <a:srgbClr val="002A6E"/>
              </a:buClr>
              <a:buFont typeface="Wingdings" pitchFamily="2" charset="2"/>
              <a:buChar char="§"/>
              <a:tabLst/>
              <a:defRPr sz="20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2pPr>
            <a:lvl3pPr marL="685800" indent="-228600">
              <a:lnSpc>
                <a:spcPct val="100000"/>
              </a:lnSpc>
              <a:spcBef>
                <a:spcPts val="600"/>
              </a:spcBef>
              <a:buClr>
                <a:srgbClr val="002A6E"/>
              </a:buClr>
              <a:buFont typeface="Arial" panose="020B0604020202020204" pitchFamily="34" charset="0"/>
              <a:buChar char="•"/>
              <a:defRPr sz="18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3pPr>
            <a:lvl4pPr marL="914400" indent="-228600">
              <a:lnSpc>
                <a:spcPct val="100000"/>
              </a:lnSpc>
              <a:spcBef>
                <a:spcPts val="600"/>
              </a:spcBef>
              <a:buClr>
                <a:srgbClr val="616161"/>
              </a:buClr>
              <a:buFont typeface="Wingdings" pitchFamily="2" charset="2"/>
              <a:buChar char="§"/>
              <a:defRPr sz="17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4pPr>
            <a:lvl5pPr>
              <a:lnSpc>
                <a:spcPts val="2600"/>
              </a:lnSpc>
              <a:spcBef>
                <a:spcPts val="1000"/>
              </a:spcBef>
              <a:defRPr sz="1800">
                <a:solidFill>
                  <a:srgbClr val="343F4E"/>
                </a:solidFill>
                <a:latin typeface="Segoe UI Symbol" panose="020B0502040204020203" pitchFamily="34" charset="0"/>
                <a:ea typeface="Segoe UI Symbol"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CA61F6D6-8B2C-1D45-B910-38288F3F8C8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48532" y="277167"/>
            <a:ext cx="1387208" cy="1163013"/>
          </a:xfrm>
          <a:prstGeom prst="rect">
            <a:avLst/>
          </a:prstGeom>
        </p:spPr>
      </p:pic>
      <p:pic>
        <p:nvPicPr>
          <p:cNvPr id="13" name="Picture 12">
            <a:extLst>
              <a:ext uri="{FF2B5EF4-FFF2-40B4-BE49-F238E27FC236}">
                <a16:creationId xmlns:a16="http://schemas.microsoft.com/office/drawing/2014/main" id="{A7992E4D-3DE0-C547-8115-0D0475D5AFC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664271" y="101597"/>
            <a:ext cx="2200760" cy="1487172"/>
          </a:xfrm>
          <a:prstGeom prst="rect">
            <a:avLst/>
          </a:prstGeom>
        </p:spPr>
      </p:pic>
      <p:pic>
        <p:nvPicPr>
          <p:cNvPr id="11" name="Picture 10">
            <a:extLst>
              <a:ext uri="{FF2B5EF4-FFF2-40B4-BE49-F238E27FC236}">
                <a16:creationId xmlns:a16="http://schemas.microsoft.com/office/drawing/2014/main" id="{7BC8170A-2838-3649-B0E9-48A882525F3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22882" y="1477005"/>
            <a:ext cx="9672627" cy="432542"/>
          </a:xfrm>
          <a:prstGeom prst="rect">
            <a:avLst/>
          </a:prstGeom>
        </p:spPr>
      </p:pic>
      <p:sp>
        <p:nvSpPr>
          <p:cNvPr id="16" name="Slide Number Placeholder 8">
            <a:extLst>
              <a:ext uri="{FF2B5EF4-FFF2-40B4-BE49-F238E27FC236}">
                <a16:creationId xmlns:a16="http://schemas.microsoft.com/office/drawing/2014/main" id="{3C0C85EE-22EC-924D-AF3B-CDC1774D769E}"/>
              </a:ext>
            </a:extLst>
          </p:cNvPr>
          <p:cNvSpPr>
            <a:spLocks noGrp="1"/>
          </p:cNvSpPr>
          <p:nvPr>
            <p:ph type="sldNum" sz="quarter" idx="12"/>
          </p:nvPr>
        </p:nvSpPr>
        <p:spPr>
          <a:xfrm>
            <a:off x="11297289" y="6270298"/>
            <a:ext cx="655320" cy="365125"/>
          </a:xfrm>
          <a:prstGeom prst="rect">
            <a:avLst/>
          </a:prstGeom>
        </p:spPr>
        <p:txBody>
          <a:bodyPr lIns="0" rIns="0"/>
          <a:lstStyle>
            <a:lvl1pPr algn="r">
              <a:defRPr b="0" i="0">
                <a:solidFill>
                  <a:schemeClr val="tx1"/>
                </a:solidFill>
                <a:latin typeface="Segoe UI Semibold" panose="020B0502040204020203" pitchFamily="34" charset="0"/>
                <a:cs typeface="Segoe UI Semibold" panose="020B0502040204020203" pitchFamily="34" charset="0"/>
              </a:defRPr>
            </a:lvl1pPr>
          </a:lstStyle>
          <a:p>
            <a:fld id="{8264447C-4E01-DF4D-8F70-E52FD240E257}" type="slidenum">
              <a:rPr lang="en-US" smtClean="0"/>
              <a:pPr/>
              <a:t>‹#›</a:t>
            </a:fld>
            <a:endParaRPr lang="en-US" dirty="0"/>
          </a:p>
        </p:txBody>
      </p:sp>
      <p:sp>
        <p:nvSpPr>
          <p:cNvPr id="2" name="Title 1">
            <a:extLst>
              <a:ext uri="{FF2B5EF4-FFF2-40B4-BE49-F238E27FC236}">
                <a16:creationId xmlns:a16="http://schemas.microsoft.com/office/drawing/2014/main" id="{E4F923A4-416D-7F47-AE8A-6F29E1025A1D}"/>
              </a:ext>
            </a:extLst>
          </p:cNvPr>
          <p:cNvSpPr>
            <a:spLocks noGrp="1"/>
          </p:cNvSpPr>
          <p:nvPr>
            <p:ph type="title" hasCustomPrompt="1"/>
          </p:nvPr>
        </p:nvSpPr>
        <p:spPr>
          <a:xfrm>
            <a:off x="762000" y="268625"/>
            <a:ext cx="11016174" cy="1181353"/>
          </a:xfrm>
          <a:prstGeom prst="rect">
            <a:avLst/>
          </a:prstGeom>
          <a:ln>
            <a:noFill/>
          </a:ln>
        </p:spPr>
        <p:txBody>
          <a:bodyPr lIns="91440" tIns="0" rIns="91440" bIns="0" anchor="ctr">
            <a:noAutofit/>
          </a:bodyPr>
          <a:lstStyle>
            <a:lvl1pPr>
              <a:defRPr sz="3200" b="0" i="0">
                <a:solidFill>
                  <a:schemeClr val="bg1"/>
                </a:solidFill>
                <a:latin typeface="Segoe UI Semilight" panose="020B0402040204020203" pitchFamily="34" charset="0"/>
                <a:ea typeface="Segoe UI Symbol" panose="020B0502040204020203" pitchFamily="34" charset="0"/>
                <a:cs typeface="Segoe UI Semilight" panose="020B0402040204020203" pitchFamily="34" charset="0"/>
              </a:defRPr>
            </a:lvl1pPr>
          </a:lstStyle>
          <a:p>
            <a:r>
              <a:rPr lang="en-US" dirty="0"/>
              <a:t>Click To Edit Master Title Style</a:t>
            </a:r>
          </a:p>
        </p:txBody>
      </p:sp>
      <p:sp>
        <p:nvSpPr>
          <p:cNvPr id="10" name="TextBox 9">
            <a:extLst>
              <a:ext uri="{FF2B5EF4-FFF2-40B4-BE49-F238E27FC236}">
                <a16:creationId xmlns:a16="http://schemas.microsoft.com/office/drawing/2014/main" id="{19160804-F828-1A49-AE4F-E8F973436374}"/>
              </a:ext>
            </a:extLst>
          </p:cNvPr>
          <p:cNvSpPr txBox="1"/>
          <p:nvPr userDrawn="1"/>
        </p:nvSpPr>
        <p:spPr>
          <a:xfrm>
            <a:off x="6597468" y="1179379"/>
            <a:ext cx="1625600" cy="246221"/>
          </a:xfrm>
          <a:prstGeom prst="rect">
            <a:avLst/>
          </a:prstGeom>
          <a:noFill/>
        </p:spPr>
        <p:txBody>
          <a:bodyPr wrap="square" rtlCol="0">
            <a:spAutoFit/>
          </a:bodyPr>
          <a:lstStyle/>
          <a:p>
            <a:r>
              <a:rPr lang="en-US" sz="1000" b="0" i="0" u="none" strike="noStrike" kern="1200" dirty="0">
                <a:solidFill>
                  <a:schemeClr val="bg1"/>
                </a:solidFill>
                <a:effectLst/>
                <a:latin typeface="+mn-lt"/>
                <a:ea typeface="+mn-ea"/>
                <a:cs typeface="+mn-cs"/>
              </a:rPr>
              <a:t>Credit: USDOT/Getty</a:t>
            </a:r>
            <a:endParaRPr lang="en-US" sz="1000" dirty="0">
              <a:solidFill>
                <a:schemeClr val="bg1"/>
              </a:solidFill>
            </a:endParaRPr>
          </a:p>
        </p:txBody>
      </p:sp>
    </p:spTree>
    <p:extLst>
      <p:ext uri="{BB962C8B-B14F-4D97-AF65-F5344CB8AC3E}">
        <p14:creationId xmlns:p14="http://schemas.microsoft.com/office/powerpoint/2010/main" val="343385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D6C75C-03F6-D14D-9187-FA7D9986501D}"/>
              </a:ext>
            </a:extLst>
          </p:cNvPr>
          <p:cNvSpPr/>
          <p:nvPr userDrawn="1"/>
        </p:nvSpPr>
        <p:spPr>
          <a:xfrm>
            <a:off x="124178" y="112705"/>
            <a:ext cx="9671331" cy="14871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4D16268-7BD7-1345-B42F-DB7A7E1F15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774702" y="112705"/>
            <a:ext cx="5039574" cy="1472962"/>
          </a:xfrm>
          <a:prstGeom prst="rect">
            <a:avLst/>
          </a:prstGeom>
        </p:spPr>
      </p:pic>
      <p:pic>
        <p:nvPicPr>
          <p:cNvPr id="8" name="Picture 7">
            <a:extLst>
              <a:ext uri="{FF2B5EF4-FFF2-40B4-BE49-F238E27FC236}">
                <a16:creationId xmlns:a16="http://schemas.microsoft.com/office/drawing/2014/main" id="{79433F5F-1126-6842-B7CB-563E128DEC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48532" y="277167"/>
            <a:ext cx="1387208" cy="1163013"/>
          </a:xfrm>
          <a:prstGeom prst="rect">
            <a:avLst/>
          </a:prstGeom>
        </p:spPr>
      </p:pic>
      <p:pic>
        <p:nvPicPr>
          <p:cNvPr id="16" name="Picture 15">
            <a:extLst>
              <a:ext uri="{FF2B5EF4-FFF2-40B4-BE49-F238E27FC236}">
                <a16:creationId xmlns:a16="http://schemas.microsoft.com/office/drawing/2014/main" id="{6BCD0E89-F419-7542-B11E-D74990500B5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873583" y="112705"/>
            <a:ext cx="4830150" cy="1498276"/>
          </a:xfrm>
          <a:prstGeom prst="rect">
            <a:avLst/>
          </a:prstGeom>
        </p:spPr>
      </p:pic>
      <p:pic>
        <p:nvPicPr>
          <p:cNvPr id="12" name="Picture 11">
            <a:extLst>
              <a:ext uri="{FF2B5EF4-FFF2-40B4-BE49-F238E27FC236}">
                <a16:creationId xmlns:a16="http://schemas.microsoft.com/office/drawing/2014/main" id="{DB87096C-0AF3-2240-BEA5-ECF2DA39D04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24178" y="1477005"/>
            <a:ext cx="9671330" cy="432542"/>
          </a:xfrm>
          <a:prstGeom prst="rect">
            <a:avLst/>
          </a:prstGeom>
        </p:spPr>
      </p:pic>
      <p:sp>
        <p:nvSpPr>
          <p:cNvPr id="17" name="Title 1">
            <a:extLst>
              <a:ext uri="{FF2B5EF4-FFF2-40B4-BE49-F238E27FC236}">
                <a16:creationId xmlns:a16="http://schemas.microsoft.com/office/drawing/2014/main" id="{22CAF34A-740D-DC45-9840-F21E11E0A25A}"/>
              </a:ext>
            </a:extLst>
          </p:cNvPr>
          <p:cNvSpPr>
            <a:spLocks noGrp="1"/>
          </p:cNvSpPr>
          <p:nvPr>
            <p:ph type="title" hasCustomPrompt="1"/>
          </p:nvPr>
        </p:nvSpPr>
        <p:spPr>
          <a:xfrm>
            <a:off x="762000" y="268625"/>
            <a:ext cx="11016174" cy="1181353"/>
          </a:xfrm>
          <a:prstGeom prst="rect">
            <a:avLst/>
          </a:prstGeom>
          <a:ln>
            <a:noFill/>
          </a:ln>
        </p:spPr>
        <p:txBody>
          <a:bodyPr lIns="91440" tIns="0" rIns="91440" bIns="0" anchor="ctr">
            <a:noAutofit/>
          </a:bodyPr>
          <a:lstStyle>
            <a:lvl1pPr>
              <a:defRPr sz="3200" b="0" i="0">
                <a:solidFill>
                  <a:schemeClr val="bg1"/>
                </a:solidFill>
                <a:latin typeface="Segoe UI Semilight" panose="020B0402040204020203" pitchFamily="34" charset="0"/>
                <a:ea typeface="Segoe UI Symbol" panose="020B0502040204020203" pitchFamily="34" charset="0"/>
                <a:cs typeface="Segoe UI Semilight" panose="020B0402040204020203" pitchFamily="34" charset="0"/>
              </a:defRPr>
            </a:lvl1pPr>
          </a:lstStyle>
          <a:p>
            <a:r>
              <a:rPr lang="en-US" dirty="0"/>
              <a:t>Click To Edit Master Title Style</a:t>
            </a:r>
          </a:p>
        </p:txBody>
      </p:sp>
      <p:sp>
        <p:nvSpPr>
          <p:cNvPr id="18" name="Content Placeholder 3">
            <a:extLst>
              <a:ext uri="{FF2B5EF4-FFF2-40B4-BE49-F238E27FC236}">
                <a16:creationId xmlns:a16="http://schemas.microsoft.com/office/drawing/2014/main" id="{FB0EDF21-25DC-A345-9AE6-A79C9FF01E74}"/>
              </a:ext>
            </a:extLst>
          </p:cNvPr>
          <p:cNvSpPr>
            <a:spLocks noGrp="1"/>
          </p:cNvSpPr>
          <p:nvPr>
            <p:ph sz="half" idx="2" hasCustomPrompt="1"/>
          </p:nvPr>
        </p:nvSpPr>
        <p:spPr>
          <a:xfrm>
            <a:off x="768053" y="1973179"/>
            <a:ext cx="4361320" cy="4507547"/>
          </a:xfrm>
          <a:prstGeom prst="rect">
            <a:avLst/>
          </a:prstGeom>
          <a:ln>
            <a:noFill/>
          </a:ln>
        </p:spPr>
        <p:txBody>
          <a:bodyPr/>
          <a:lstStyle>
            <a:lvl1pPr marL="0" indent="0">
              <a:lnSpc>
                <a:spcPct val="100000"/>
              </a:lnSpc>
              <a:spcBef>
                <a:spcPts val="600"/>
              </a:spcBef>
              <a:buClr>
                <a:srgbClr val="035F9F"/>
              </a:buClr>
              <a:buFont typeface="Wingdings" panose="05000000000000000000" pitchFamily="2" charset="2"/>
              <a:buNone/>
              <a:defRPr sz="2400" b="1" i="0">
                <a:solidFill>
                  <a:srgbClr val="02182C"/>
                </a:solidFill>
                <a:latin typeface="Segoe UI Semibold" panose="020B0502040204020203" pitchFamily="34" charset="0"/>
                <a:ea typeface="Segoe UI Symbol" panose="020B0502040204020203" pitchFamily="34" charset="0"/>
                <a:cs typeface="Segoe UI Semibold" panose="020B0502040204020203" pitchFamily="34" charset="0"/>
              </a:defRPr>
            </a:lvl1pPr>
            <a:lvl2pPr marL="457200" indent="-228600">
              <a:lnSpc>
                <a:spcPct val="100000"/>
              </a:lnSpc>
              <a:spcBef>
                <a:spcPts val="600"/>
              </a:spcBef>
              <a:buClr>
                <a:srgbClr val="002A6E"/>
              </a:buClr>
              <a:buFont typeface="Wingdings" pitchFamily="2" charset="2"/>
              <a:buChar char="§"/>
              <a:tabLst/>
              <a:defRPr sz="20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2pPr>
            <a:lvl3pPr marL="685800" indent="-228600">
              <a:lnSpc>
                <a:spcPct val="100000"/>
              </a:lnSpc>
              <a:spcBef>
                <a:spcPts val="600"/>
              </a:spcBef>
              <a:buClr>
                <a:srgbClr val="002A6E"/>
              </a:buClr>
              <a:buFont typeface="Arial" panose="020B0604020202020204" pitchFamily="34" charset="0"/>
              <a:buChar char="•"/>
              <a:defRPr sz="18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3pPr>
            <a:lvl4pPr marL="914400" indent="-228600">
              <a:lnSpc>
                <a:spcPct val="100000"/>
              </a:lnSpc>
              <a:spcBef>
                <a:spcPts val="600"/>
              </a:spcBef>
              <a:buClr>
                <a:srgbClr val="616161"/>
              </a:buClr>
              <a:buFont typeface="Wingdings" pitchFamily="2" charset="2"/>
              <a:buChar char="§"/>
              <a:defRPr sz="1700" b="0" i="0">
                <a:solidFill>
                  <a:srgbClr val="02182C"/>
                </a:solidFill>
                <a:latin typeface="Segoe UI Semilight" panose="020B0402040204020203" pitchFamily="34" charset="0"/>
                <a:ea typeface="Segoe UI Symbol" panose="020B0502040204020203" pitchFamily="34" charset="0"/>
                <a:cs typeface="Segoe UI Semilight" panose="020B0402040204020203" pitchFamily="34" charset="0"/>
              </a:defRPr>
            </a:lvl4pPr>
            <a:lvl5pPr>
              <a:lnSpc>
                <a:spcPts val="2600"/>
              </a:lnSpc>
              <a:spcBef>
                <a:spcPts val="1000"/>
              </a:spcBef>
              <a:defRPr sz="1800">
                <a:solidFill>
                  <a:srgbClr val="343F4E"/>
                </a:solidFill>
                <a:latin typeface="Segoe UI Symbol" panose="020B0502040204020203" pitchFamily="34" charset="0"/>
                <a:ea typeface="Segoe UI Symbol" panose="020B0502040204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p:txBody>
      </p:sp>
      <p:pic>
        <p:nvPicPr>
          <p:cNvPr id="3" name="Picture 2">
            <a:extLst>
              <a:ext uri="{FF2B5EF4-FFF2-40B4-BE49-F238E27FC236}">
                <a16:creationId xmlns:a16="http://schemas.microsoft.com/office/drawing/2014/main" id="{68BAE442-B1F0-524B-9331-5A47D206072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707706" y="1171161"/>
            <a:ext cx="8359326" cy="5572884"/>
          </a:xfrm>
          <a:prstGeom prst="rect">
            <a:avLst/>
          </a:prstGeom>
        </p:spPr>
      </p:pic>
      <p:sp>
        <p:nvSpPr>
          <p:cNvPr id="11" name="Picture Placeholder 5">
            <a:extLst>
              <a:ext uri="{FF2B5EF4-FFF2-40B4-BE49-F238E27FC236}">
                <a16:creationId xmlns:a16="http://schemas.microsoft.com/office/drawing/2014/main" id="{E64422E5-EF5B-E94B-800D-ACF5F3525774}"/>
              </a:ext>
            </a:extLst>
          </p:cNvPr>
          <p:cNvSpPr>
            <a:spLocks noGrp="1"/>
          </p:cNvSpPr>
          <p:nvPr>
            <p:ph type="pic" sz="quarter" idx="14"/>
          </p:nvPr>
        </p:nvSpPr>
        <p:spPr>
          <a:xfrm>
            <a:off x="5307330" y="3346132"/>
            <a:ext cx="2613660" cy="2403158"/>
          </a:xfrm>
          <a:solidFill>
            <a:schemeClr val="bg1">
              <a:lumMod val="75000"/>
            </a:schemeClr>
          </a:solidFill>
          <a:ln w="57150">
            <a:solidFill>
              <a:schemeClr val="bg1"/>
            </a:solidFill>
          </a:ln>
        </p:spPr>
        <p:txBody>
          <a:bodyPr>
            <a:normAutofit/>
          </a:bodyPr>
          <a:lstStyle>
            <a:lvl1pPr marL="0" indent="0">
              <a:buNone/>
              <a:defRPr sz="1600"/>
            </a:lvl1pPr>
          </a:lstStyle>
          <a:p>
            <a:endParaRPr lang="en-US" dirty="0"/>
          </a:p>
        </p:txBody>
      </p:sp>
      <p:sp>
        <p:nvSpPr>
          <p:cNvPr id="9" name="Slide Number Placeholder 8">
            <a:extLst>
              <a:ext uri="{FF2B5EF4-FFF2-40B4-BE49-F238E27FC236}">
                <a16:creationId xmlns:a16="http://schemas.microsoft.com/office/drawing/2014/main" id="{A0508F02-3A12-1943-8112-1ACE35F1D5A4}"/>
              </a:ext>
            </a:extLst>
          </p:cNvPr>
          <p:cNvSpPr>
            <a:spLocks noGrp="1"/>
          </p:cNvSpPr>
          <p:nvPr>
            <p:ph type="sldNum" sz="quarter" idx="12"/>
          </p:nvPr>
        </p:nvSpPr>
        <p:spPr>
          <a:xfrm>
            <a:off x="11297289" y="6270298"/>
            <a:ext cx="655320" cy="365125"/>
          </a:xfrm>
          <a:prstGeom prst="rect">
            <a:avLst/>
          </a:prstGeom>
        </p:spPr>
        <p:txBody>
          <a:bodyPr lIns="0" rIns="0"/>
          <a:lstStyle>
            <a:lvl1pPr algn="r">
              <a:defRPr b="0" i="0">
                <a:solidFill>
                  <a:schemeClr val="tx1"/>
                </a:solidFill>
                <a:latin typeface="Segoe UI Semibold" panose="020B0502040204020203" pitchFamily="34" charset="0"/>
                <a:cs typeface="Segoe UI Semibold" panose="020B0502040204020203" pitchFamily="34" charset="0"/>
              </a:defRPr>
            </a:lvl1pPr>
          </a:lstStyle>
          <a:p>
            <a:fld id="{8264447C-4E01-DF4D-8F70-E52FD240E257}" type="slidenum">
              <a:rPr lang="en-US" smtClean="0"/>
              <a:pPr/>
              <a:t>‹#›</a:t>
            </a:fld>
            <a:endParaRPr lang="en-US" dirty="0"/>
          </a:p>
        </p:txBody>
      </p:sp>
      <p:sp>
        <p:nvSpPr>
          <p:cNvPr id="14" name="TextBox 13">
            <a:extLst>
              <a:ext uri="{FF2B5EF4-FFF2-40B4-BE49-F238E27FC236}">
                <a16:creationId xmlns:a16="http://schemas.microsoft.com/office/drawing/2014/main" id="{4DC0CD5E-D3B9-7A45-97E8-B3DCDEDA7150}"/>
              </a:ext>
            </a:extLst>
          </p:cNvPr>
          <p:cNvSpPr txBox="1"/>
          <p:nvPr userDrawn="1"/>
        </p:nvSpPr>
        <p:spPr>
          <a:xfrm>
            <a:off x="8405804" y="1193647"/>
            <a:ext cx="1625600" cy="246221"/>
          </a:xfrm>
          <a:prstGeom prst="rect">
            <a:avLst/>
          </a:prstGeom>
          <a:noFill/>
        </p:spPr>
        <p:txBody>
          <a:bodyPr wrap="square" rtlCol="0">
            <a:spAutoFit/>
          </a:bodyPr>
          <a:lstStyle/>
          <a:p>
            <a:r>
              <a:rPr lang="en-US" sz="1000" b="0" i="0" u="none" strike="noStrike" kern="1200" dirty="0">
                <a:solidFill>
                  <a:schemeClr val="bg1"/>
                </a:solidFill>
                <a:effectLst/>
                <a:latin typeface="+mn-lt"/>
                <a:ea typeface="+mn-ea"/>
                <a:cs typeface="+mn-cs"/>
              </a:rPr>
              <a:t>Credit: USDOT/Getty</a:t>
            </a:r>
            <a:endParaRPr lang="en-US" sz="1000" dirty="0">
              <a:solidFill>
                <a:schemeClr val="bg1"/>
              </a:solidFill>
            </a:endParaRPr>
          </a:p>
        </p:txBody>
      </p:sp>
    </p:spTree>
    <p:extLst>
      <p:ext uri="{BB962C8B-B14F-4D97-AF65-F5344CB8AC3E}">
        <p14:creationId xmlns:p14="http://schemas.microsoft.com/office/powerpoint/2010/main" val="1604328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Slid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2C8AB3-47A5-7242-8BE2-5310E8824E7D}"/>
              </a:ext>
            </a:extLst>
          </p:cNvPr>
          <p:cNvPicPr>
            <a:picLocks noChangeAspect="1"/>
          </p:cNvPicPr>
          <p:nvPr userDrawn="1"/>
        </p:nvPicPr>
        <p:blipFill>
          <a:blip r:embed="rId2"/>
          <a:stretch>
            <a:fillRect/>
          </a:stretch>
        </p:blipFill>
        <p:spPr>
          <a:xfrm>
            <a:off x="6931894" y="2053473"/>
            <a:ext cx="3343482" cy="2803122"/>
          </a:xfrm>
          <a:prstGeom prst="rect">
            <a:avLst/>
          </a:prstGeom>
        </p:spPr>
      </p:pic>
      <p:sp>
        <p:nvSpPr>
          <p:cNvPr id="5" name="Rectangle 4">
            <a:extLst>
              <a:ext uri="{FF2B5EF4-FFF2-40B4-BE49-F238E27FC236}">
                <a16:creationId xmlns:a16="http://schemas.microsoft.com/office/drawing/2014/main" id="{3A7EF6E1-EA9D-7A43-8A21-F842F1FCE994}"/>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33A5603E-1DB7-9F4D-AABC-503A12732D12}"/>
              </a:ext>
            </a:extLst>
          </p:cNvPr>
          <p:cNvCxnSpPr/>
          <p:nvPr userDrawn="1"/>
        </p:nvCxnSpPr>
        <p:spPr>
          <a:xfrm>
            <a:off x="6096000" y="1107600"/>
            <a:ext cx="0" cy="4320540"/>
          </a:xfrm>
          <a:prstGeom prst="line">
            <a:avLst/>
          </a:prstGeom>
          <a:ln w="57150">
            <a:solidFill>
              <a:srgbClr val="0081C3"/>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C1CD0BA-7D71-0048-B405-FBA2483DB5AD}"/>
              </a:ext>
            </a:extLst>
          </p:cNvPr>
          <p:cNvPicPr>
            <a:picLocks noChangeAspect="1"/>
          </p:cNvPicPr>
          <p:nvPr userDrawn="1"/>
        </p:nvPicPr>
        <p:blipFill>
          <a:blip r:embed="rId3"/>
          <a:stretch>
            <a:fillRect/>
          </a:stretch>
        </p:blipFill>
        <p:spPr>
          <a:xfrm>
            <a:off x="1107126" y="2663190"/>
            <a:ext cx="4024843" cy="1583689"/>
          </a:xfrm>
          <a:prstGeom prst="rect">
            <a:avLst/>
          </a:prstGeom>
        </p:spPr>
      </p:pic>
      <p:sp>
        <p:nvSpPr>
          <p:cNvPr id="17" name="Text Placeholder 2">
            <a:extLst>
              <a:ext uri="{FF2B5EF4-FFF2-40B4-BE49-F238E27FC236}">
                <a16:creationId xmlns:a16="http://schemas.microsoft.com/office/drawing/2014/main" id="{4C541B9B-9773-456E-BFD7-9B81E6860DFE}"/>
              </a:ext>
            </a:extLst>
          </p:cNvPr>
          <p:cNvSpPr>
            <a:spLocks noGrp="1"/>
          </p:cNvSpPr>
          <p:nvPr>
            <p:ph type="body" idx="13" hasCustomPrompt="1"/>
          </p:nvPr>
        </p:nvSpPr>
        <p:spPr>
          <a:xfrm>
            <a:off x="3234531" y="5817424"/>
            <a:ext cx="5722938" cy="721360"/>
          </a:xfrm>
          <a:prstGeom prst="rect">
            <a:avLst/>
          </a:prstGeom>
        </p:spPr>
        <p:txBody>
          <a:bodyPr anchor="ctr">
            <a:normAutofit/>
          </a:bodyPr>
          <a:lstStyle>
            <a:lvl1pPr marL="0" indent="0" algn="ctr">
              <a:buNone/>
              <a:defRPr sz="1400" b="1" i="0">
                <a:solidFill>
                  <a:schemeClr val="tx1">
                    <a:lumMod val="65000"/>
                    <a:lumOff val="35000"/>
                  </a:schemeClr>
                </a:solidFill>
                <a:latin typeface="Segoe UI Semibold" panose="020B0502040204020203" pitchFamily="34" charset="0"/>
                <a:ea typeface="Segoe UI Symbol" panose="020B0502040204020203" pitchFamily="34" charset="0"/>
                <a:cs typeface="Segoe UI Semibold"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Tree>
    <p:extLst>
      <p:ext uri="{BB962C8B-B14F-4D97-AF65-F5344CB8AC3E}">
        <p14:creationId xmlns:p14="http://schemas.microsoft.com/office/powerpoint/2010/main" val="306595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000" fill="hold"/>
                                        <p:tgtEl>
                                          <p:spTgt spid="8"/>
                                        </p:tgtEl>
                                        <p:attrNameLst>
                                          <p:attrName>ppt_x</p:attrName>
                                        </p:attrNameLst>
                                      </p:cBhvr>
                                      <p:tavLst>
                                        <p:tav tm="0">
                                          <p:val>
                                            <p:strVal val="0-#ppt_w/2"/>
                                          </p:val>
                                        </p:tav>
                                        <p:tav tm="100000">
                                          <p:val>
                                            <p:strVal val="#ppt_x"/>
                                          </p:val>
                                        </p:tav>
                                      </p:tavLst>
                                    </p:anim>
                                    <p:anim calcmode="lin" valueType="num">
                                      <p:cBhvr additive="base">
                                        <p:cTn id="13"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187E38-380F-2341-BA10-D4558BB684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52158D-1DFD-124C-86DB-7C9D9F2EB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8">
            <a:extLst>
              <a:ext uri="{FF2B5EF4-FFF2-40B4-BE49-F238E27FC236}">
                <a16:creationId xmlns:a16="http://schemas.microsoft.com/office/drawing/2014/main" id="{1682D7BD-D84B-214F-826C-5D06B5AAB20A}"/>
              </a:ext>
            </a:extLst>
          </p:cNvPr>
          <p:cNvSpPr>
            <a:spLocks noGrp="1"/>
          </p:cNvSpPr>
          <p:nvPr>
            <p:ph type="sldNum" sz="quarter" idx="4"/>
          </p:nvPr>
        </p:nvSpPr>
        <p:spPr>
          <a:xfrm>
            <a:off x="11340832" y="6422700"/>
            <a:ext cx="655320" cy="365125"/>
          </a:xfrm>
          <a:prstGeom prst="rect">
            <a:avLst/>
          </a:prstGeom>
        </p:spPr>
        <p:txBody>
          <a:bodyPr lIns="0" rIns="0"/>
          <a:lstStyle>
            <a:lvl1pPr>
              <a:defRPr b="1" i="0">
                <a:solidFill>
                  <a:schemeClr val="accent3"/>
                </a:solidFill>
                <a:latin typeface="Segoe UI Semibold" panose="020B0502040204020203" pitchFamily="34" charset="0"/>
                <a:cs typeface="Segoe UI Semibold" panose="020B0502040204020203" pitchFamily="34" charset="0"/>
              </a:defRPr>
            </a:lvl1pPr>
          </a:lstStyle>
          <a:p>
            <a:fld id="{8264447C-4E01-DF4D-8F70-E52FD240E257}" type="slidenum">
              <a:rPr lang="en-US" smtClean="0"/>
              <a:pPr/>
              <a:t>‹#›</a:t>
            </a:fld>
            <a:endParaRPr lang="en-US" dirty="0"/>
          </a:p>
        </p:txBody>
      </p:sp>
    </p:spTree>
    <p:extLst>
      <p:ext uri="{BB962C8B-B14F-4D97-AF65-F5344CB8AC3E}">
        <p14:creationId xmlns:p14="http://schemas.microsoft.com/office/powerpoint/2010/main" val="983443746"/>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5" r:id="rId3"/>
    <p:sldLayoutId id="2147483674" r:id="rId4"/>
    <p:sldLayoutId id="2147483672" r:id="rId5"/>
    <p:sldLayoutId id="2147483666" r:id="rId6"/>
    <p:sldLayoutId id="2147483670" r:id="rId7"/>
  </p:sldLayoutIdLst>
  <p:txStyles>
    <p:titleStyle>
      <a:lvl1pPr algn="l" defTabSz="914400" rtl="0" eaLnBrk="1" latinLnBrk="0" hangingPunct="1">
        <a:lnSpc>
          <a:spcPct val="90000"/>
        </a:lnSpc>
        <a:spcBef>
          <a:spcPct val="0"/>
        </a:spcBef>
        <a:buNone/>
        <a:defRPr sz="4400" b="0" i="0" kern="1200">
          <a:solidFill>
            <a:srgbClr val="0218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218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218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218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218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218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E7FF59-8C69-F241-8273-0CF7B9DF57C1}"/>
              </a:ext>
            </a:extLst>
          </p:cNvPr>
          <p:cNvSpPr>
            <a:spLocks noGrp="1"/>
          </p:cNvSpPr>
          <p:nvPr>
            <p:ph type="ctrTitle"/>
          </p:nvPr>
        </p:nvSpPr>
        <p:spPr/>
        <p:txBody>
          <a:bodyPr/>
          <a:lstStyle/>
          <a:p>
            <a:r>
              <a:rPr lang="en-US"/>
              <a:t>Title Slide</a:t>
            </a:r>
            <a:endParaRPr lang="en-US" dirty="0"/>
          </a:p>
        </p:txBody>
      </p:sp>
      <p:sp>
        <p:nvSpPr>
          <p:cNvPr id="4" name="Subtitle 3">
            <a:extLst>
              <a:ext uri="{FF2B5EF4-FFF2-40B4-BE49-F238E27FC236}">
                <a16:creationId xmlns:a16="http://schemas.microsoft.com/office/drawing/2014/main" id="{FA7F44B5-ED03-AE47-8B71-91886BF42A33}"/>
              </a:ext>
            </a:extLst>
          </p:cNvPr>
          <p:cNvSpPr>
            <a:spLocks noGrp="1"/>
          </p:cNvSpPr>
          <p:nvPr>
            <p:ph type="subTitle" idx="1"/>
          </p:nvPr>
        </p:nvSpPr>
        <p:spPr/>
        <p:txBody>
          <a:bodyPr/>
          <a:lstStyle/>
          <a:p>
            <a:r>
              <a:rPr lang="en-US"/>
              <a:t>Subtitle goes here </a:t>
            </a:r>
            <a:br>
              <a:rPr lang="en-US"/>
            </a:br>
            <a:r>
              <a:rPr lang="en-US"/>
              <a:t>and can fit on two lines</a:t>
            </a:r>
            <a:endParaRPr lang="en-US" dirty="0"/>
          </a:p>
        </p:txBody>
      </p:sp>
    </p:spTree>
    <p:extLst>
      <p:ext uri="{BB962C8B-B14F-4D97-AF65-F5344CB8AC3E}">
        <p14:creationId xmlns:p14="http://schemas.microsoft.com/office/powerpoint/2010/main" val="349036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CC7C54D-528B-3E4C-9AF3-B544B40C9EE8}"/>
              </a:ext>
            </a:extLst>
          </p:cNvPr>
          <p:cNvSpPr>
            <a:spLocks noGrp="1"/>
          </p:cNvSpPr>
          <p:nvPr>
            <p:ph type="subTitle" idx="1"/>
          </p:nvPr>
        </p:nvSpPr>
        <p:spPr/>
        <p:txBody>
          <a:bodyPr/>
          <a:lstStyle/>
          <a:p>
            <a:r>
              <a:rPr lang="en-US"/>
              <a:t>Lorem ipsum dolor sit amet, consectetur adipiscing elit, sed do eiusmod tempor incididunt ut labore et dolore magna aliqua. Ut enim ad minim veniam, quis nostrud exercitation ullamco laboris nisi ut aliquip ex ea commodo consequat. </a:t>
            </a:r>
            <a:endParaRPr lang="en-US" dirty="0"/>
          </a:p>
        </p:txBody>
      </p:sp>
    </p:spTree>
    <p:extLst>
      <p:ext uri="{BB962C8B-B14F-4D97-AF65-F5344CB8AC3E}">
        <p14:creationId xmlns:p14="http://schemas.microsoft.com/office/powerpoint/2010/main" val="3883491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754AD7-9A38-49B3-94CD-E0272E305F96}"/>
              </a:ext>
            </a:extLst>
          </p:cNvPr>
          <p:cNvSpPr>
            <a:spLocks noGrp="1"/>
          </p:cNvSpPr>
          <p:nvPr>
            <p:ph type="ctrTitle"/>
          </p:nvPr>
        </p:nvSpPr>
        <p:spPr/>
        <p:txBody>
          <a:bodyPr/>
          <a:lstStyle/>
          <a:p>
            <a:r>
              <a:rPr lang="en-US"/>
              <a:t>Divider Slide</a:t>
            </a:r>
            <a:endParaRPr lang="en-US" dirty="0"/>
          </a:p>
        </p:txBody>
      </p:sp>
    </p:spTree>
    <p:extLst>
      <p:ext uri="{BB962C8B-B14F-4D97-AF65-F5344CB8AC3E}">
        <p14:creationId xmlns:p14="http://schemas.microsoft.com/office/powerpoint/2010/main" val="3613676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C5F367-B610-40CA-835E-B31BF1B06AA2}"/>
              </a:ext>
            </a:extLst>
          </p:cNvPr>
          <p:cNvSpPr>
            <a:spLocks noGrp="1"/>
          </p:cNvSpPr>
          <p:nvPr>
            <p:ph type="title"/>
          </p:nvPr>
        </p:nvSpPr>
        <p:spPr/>
        <p:txBody>
          <a:bodyPr/>
          <a:lstStyle/>
          <a:p>
            <a:r>
              <a:rPr lang="en-US"/>
              <a:t>Title and Content Slide</a:t>
            </a:r>
            <a:endParaRPr lang="en-US" dirty="0"/>
          </a:p>
        </p:txBody>
      </p:sp>
      <p:sp>
        <p:nvSpPr>
          <p:cNvPr id="3" name="Content Placeholder 2">
            <a:extLst>
              <a:ext uri="{FF2B5EF4-FFF2-40B4-BE49-F238E27FC236}">
                <a16:creationId xmlns:a16="http://schemas.microsoft.com/office/drawing/2014/main" id="{BD215F70-EE2D-B442-AB07-8D0574BDEBEE}"/>
              </a:ext>
            </a:extLst>
          </p:cNvPr>
          <p:cNvSpPr>
            <a:spLocks noGrp="1"/>
          </p:cNvSpPr>
          <p:nvPr>
            <p:ph sz="half" idx="2"/>
          </p:nvPr>
        </p:nvSpPr>
        <p:spPr/>
        <p:txBody>
          <a:bodyPr/>
          <a:lstStyle/>
          <a:p>
            <a:r>
              <a:rPr lang="en-US" dirty="0"/>
              <a:t>First level text (non-bulleted)</a:t>
            </a:r>
          </a:p>
          <a:p>
            <a:pPr lvl="1"/>
            <a:r>
              <a:rPr lang="en-US" dirty="0"/>
              <a:t>Second level text</a:t>
            </a:r>
          </a:p>
          <a:p>
            <a:pPr lvl="2"/>
            <a:r>
              <a:rPr lang="en-US" dirty="0"/>
              <a:t>Third level text</a:t>
            </a:r>
          </a:p>
          <a:p>
            <a:pPr lvl="3"/>
            <a:r>
              <a:rPr lang="en-US" dirty="0"/>
              <a:t>Fourth level text</a:t>
            </a:r>
          </a:p>
          <a:p>
            <a:endParaRPr lang="en-US" dirty="0"/>
          </a:p>
        </p:txBody>
      </p:sp>
    </p:spTree>
    <p:extLst>
      <p:ext uri="{BB962C8B-B14F-4D97-AF65-F5344CB8AC3E}">
        <p14:creationId xmlns:p14="http://schemas.microsoft.com/office/powerpoint/2010/main" val="2028135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2A8BF-433D-C44D-B798-B41FD53B3491}"/>
              </a:ext>
            </a:extLst>
          </p:cNvPr>
          <p:cNvSpPr>
            <a:spLocks noGrp="1"/>
          </p:cNvSpPr>
          <p:nvPr>
            <p:ph type="ctrTitle"/>
          </p:nvPr>
        </p:nvSpPr>
        <p:spPr/>
        <p:txBody>
          <a:bodyPr/>
          <a:lstStyle/>
          <a:p>
            <a:r>
              <a:rPr lang="en-US"/>
              <a:t>Divider Slide</a:t>
            </a:r>
            <a:endParaRPr lang="en-US" dirty="0"/>
          </a:p>
        </p:txBody>
      </p:sp>
    </p:spTree>
    <p:extLst>
      <p:ext uri="{BB962C8B-B14F-4D97-AF65-F5344CB8AC3E}">
        <p14:creationId xmlns:p14="http://schemas.microsoft.com/office/powerpoint/2010/main" val="2858060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A130DE-219C-134A-9A79-1EC61F0E270F}"/>
              </a:ext>
            </a:extLst>
          </p:cNvPr>
          <p:cNvSpPr>
            <a:spLocks noGrp="1"/>
          </p:cNvSpPr>
          <p:nvPr>
            <p:ph sz="half" idx="4294967295"/>
          </p:nvPr>
        </p:nvSpPr>
        <p:spPr>
          <a:xfrm>
            <a:off x="775855" y="1963162"/>
            <a:ext cx="6275185" cy="4507547"/>
          </a:xfrm>
        </p:spPr>
        <p:txBody>
          <a:bodyPr/>
          <a:lstStyle/>
          <a:p>
            <a:r>
              <a:rPr lang="en-US" dirty="0"/>
              <a:t>First level text (non-bulleted)</a:t>
            </a:r>
          </a:p>
          <a:p>
            <a:pPr lvl="1"/>
            <a:r>
              <a:rPr lang="en-US" dirty="0"/>
              <a:t>Second level text</a:t>
            </a:r>
          </a:p>
          <a:p>
            <a:pPr lvl="2"/>
            <a:r>
              <a:rPr lang="en-US" dirty="0"/>
              <a:t>Third level text</a:t>
            </a:r>
          </a:p>
          <a:p>
            <a:pPr lvl="3"/>
            <a:r>
              <a:rPr lang="en-US" dirty="0"/>
              <a:t>Fourth level text</a:t>
            </a:r>
          </a:p>
        </p:txBody>
      </p:sp>
      <p:sp>
        <p:nvSpPr>
          <p:cNvPr id="3" name="Title 2">
            <a:extLst>
              <a:ext uri="{FF2B5EF4-FFF2-40B4-BE49-F238E27FC236}">
                <a16:creationId xmlns:a16="http://schemas.microsoft.com/office/drawing/2014/main" id="{D4312218-9B88-4D67-A4D7-AEC940B16E47}"/>
              </a:ext>
            </a:extLst>
          </p:cNvPr>
          <p:cNvSpPr>
            <a:spLocks noGrp="1"/>
          </p:cNvSpPr>
          <p:nvPr>
            <p:ph type="title"/>
          </p:nvPr>
        </p:nvSpPr>
        <p:spPr>
          <a:xfrm>
            <a:off x="775855" y="277167"/>
            <a:ext cx="11002319" cy="1181353"/>
          </a:xfrm>
        </p:spPr>
        <p:txBody>
          <a:bodyPr/>
          <a:lstStyle/>
          <a:p>
            <a:r>
              <a:rPr lang="en-US"/>
              <a:t>Content and Image Slide</a:t>
            </a:r>
            <a:endParaRPr lang="en-US" dirty="0"/>
          </a:p>
        </p:txBody>
      </p:sp>
      <p:sp>
        <p:nvSpPr>
          <p:cNvPr id="6" name="TextBox 5">
            <a:extLst>
              <a:ext uri="{FF2B5EF4-FFF2-40B4-BE49-F238E27FC236}">
                <a16:creationId xmlns:a16="http://schemas.microsoft.com/office/drawing/2014/main" id="{B8687DBB-8DE9-478B-A383-9817405F0970}"/>
              </a:ext>
            </a:extLst>
          </p:cNvPr>
          <p:cNvSpPr txBox="1"/>
          <p:nvPr/>
        </p:nvSpPr>
        <p:spPr>
          <a:xfrm>
            <a:off x="10543591" y="6365736"/>
            <a:ext cx="1424083" cy="215444"/>
          </a:xfrm>
          <a:prstGeom prst="rect">
            <a:avLst/>
          </a:prstGeom>
          <a:noFill/>
        </p:spPr>
        <p:txBody>
          <a:bodyPr wrap="square">
            <a:spAutoFit/>
          </a:bodyPr>
          <a:lstStyle/>
          <a:p>
            <a:pPr algn="r"/>
            <a:r>
              <a:rPr lang="en-US" sz="800" dirty="0">
                <a:solidFill>
                  <a:schemeClr val="bg1"/>
                </a:solidFill>
                <a:latin typeface="Segoe UI Symbol" panose="020B0502040204020203" pitchFamily="34" charset="0"/>
                <a:ea typeface="Segoe UI Symbol" panose="020B0502040204020203" pitchFamily="34" charset="0"/>
              </a:rPr>
              <a:t>Source: USDOT/Getty</a:t>
            </a:r>
          </a:p>
        </p:txBody>
      </p:sp>
      <p:sp>
        <p:nvSpPr>
          <p:cNvPr id="5" name="Picture Placeholder 4">
            <a:extLst>
              <a:ext uri="{FF2B5EF4-FFF2-40B4-BE49-F238E27FC236}">
                <a16:creationId xmlns:a16="http://schemas.microsoft.com/office/drawing/2014/main" id="{29D50744-C868-5646-B34A-6350B77B5168}"/>
              </a:ext>
            </a:extLst>
          </p:cNvPr>
          <p:cNvSpPr>
            <a:spLocks noGrp="1"/>
          </p:cNvSpPr>
          <p:nvPr>
            <p:ph type="pic" sz="quarter" idx="14"/>
          </p:nvPr>
        </p:nvSpPr>
        <p:spPr/>
      </p:sp>
    </p:spTree>
    <p:extLst>
      <p:ext uri="{BB962C8B-B14F-4D97-AF65-F5344CB8AC3E}">
        <p14:creationId xmlns:p14="http://schemas.microsoft.com/office/powerpoint/2010/main" val="1097508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A087A6-0B69-E746-A4FB-D34681492B39}"/>
              </a:ext>
            </a:extLst>
          </p:cNvPr>
          <p:cNvSpPr>
            <a:spLocks noGrp="1"/>
          </p:cNvSpPr>
          <p:nvPr>
            <p:ph type="body" idx="13"/>
          </p:nvPr>
        </p:nvSpPr>
        <p:spPr/>
        <p:txBody>
          <a:bodyPr/>
          <a:lstStyle/>
          <a:p>
            <a:r>
              <a:rPr lang="en-US"/>
              <a:t>Contact info </a:t>
            </a:r>
            <a:br>
              <a:rPr lang="en-US"/>
            </a:br>
            <a:r>
              <a:rPr lang="en-US"/>
              <a:t>goes here and can fit </a:t>
            </a:r>
            <a:br>
              <a:rPr lang="en-US"/>
            </a:br>
            <a:r>
              <a:rPr lang="en-US"/>
              <a:t>on multiple lines</a:t>
            </a:r>
            <a:endParaRPr lang="en-US" dirty="0"/>
          </a:p>
        </p:txBody>
      </p:sp>
    </p:spTree>
    <p:extLst>
      <p:ext uri="{BB962C8B-B14F-4D97-AF65-F5344CB8AC3E}">
        <p14:creationId xmlns:p14="http://schemas.microsoft.com/office/powerpoint/2010/main" val="2700337151"/>
      </p:ext>
    </p:extLst>
  </p:cSld>
  <p:clrMapOvr>
    <a:masterClrMapping/>
  </p:clrMapOvr>
</p:sld>
</file>

<file path=ppt/theme/theme1.xml><?xml version="1.0" encoding="utf-8"?>
<a:theme xmlns:a="http://schemas.openxmlformats.org/drawingml/2006/main" name="Title Slid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1822</TotalTime>
  <Words>114</Words>
  <Application>Microsoft Office PowerPoint</Application>
  <PresentationFormat>Widescreen</PresentationFormat>
  <Paragraphs>19</Paragraphs>
  <Slides>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Segoe UI</vt:lpstr>
      <vt:lpstr>Segoe UI Semibold</vt:lpstr>
      <vt:lpstr>Segoe UI Semilight</vt:lpstr>
      <vt:lpstr>Segoe UI Symbol</vt:lpstr>
      <vt:lpstr>Wingdings</vt:lpstr>
      <vt:lpstr>Title Slide1</vt:lpstr>
      <vt:lpstr>Title Slide</vt:lpstr>
      <vt:lpstr>PowerPoint Presentation</vt:lpstr>
      <vt:lpstr>Divider Slide</vt:lpstr>
      <vt:lpstr>Title and Content Slide</vt:lpstr>
      <vt:lpstr>Divider Slide</vt:lpstr>
      <vt:lpstr>Content and Image Slide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Lapp, Jason</dc:creator>
  <cp:lastModifiedBy>Deshaies, Zach</cp:lastModifiedBy>
  <cp:revision>196</cp:revision>
  <dcterms:created xsi:type="dcterms:W3CDTF">2021-02-09T23:51:25Z</dcterms:created>
  <dcterms:modified xsi:type="dcterms:W3CDTF">2022-03-04T19:11:45Z</dcterms:modified>
</cp:coreProperties>
</file>