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9" r:id="rId5"/>
    <p:sldId id="258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Alabama Pilot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Past, Present, and Future</a:t>
            </a:r>
          </a:p>
        </p:txBody>
      </p:sp>
    </p:spTree>
    <p:extLst>
      <p:ext uri="{BB962C8B-B14F-4D97-AF65-F5344CB8AC3E}">
        <p14:creationId xmlns:p14="http://schemas.microsoft.com/office/powerpoint/2010/main" val="1315143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1200" y="3009407"/>
            <a:ext cx="4238847" cy="754518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Alabama HCWP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482921"/>
              </p:ext>
            </p:extLst>
          </p:nvPr>
        </p:nvGraphicFramePr>
        <p:xfrm>
          <a:off x="926435" y="332122"/>
          <a:ext cx="4708821" cy="5994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752">
                  <a:extLst>
                    <a:ext uri="{9D8B030D-6E8A-4147-A177-3AD203B41FA5}">
                      <a16:colId xmlns:a16="http://schemas.microsoft.com/office/drawing/2014/main" val="41703330"/>
                    </a:ext>
                  </a:extLst>
                </a:gridCol>
                <a:gridCol w="3615069">
                  <a:extLst>
                    <a:ext uri="{9D8B030D-6E8A-4147-A177-3AD203B41FA5}">
                      <a16:colId xmlns:a16="http://schemas.microsoft.com/office/drawing/2014/main" val="4253326755"/>
                    </a:ext>
                  </a:extLst>
                </a:gridCol>
              </a:tblGrid>
              <a:tr h="10272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endParaRPr lang="en-US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Jeff Shelley       </a:t>
                      </a:r>
                    </a:p>
                    <a:p>
                      <a:pPr lvl="0"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Alabama Assistant Division Administrator</a:t>
                      </a:r>
                    </a:p>
                    <a:p>
                      <a:pPr lvl="0"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Federal Highway Administration 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576770"/>
                  </a:ext>
                </a:extLst>
              </a:tr>
              <a:tr h="132270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endParaRPr lang="en-US" sz="1400" b="1" dirty="0"/>
                    </a:p>
                    <a:p>
                      <a:pPr lvl="0" algn="ctr"/>
                      <a:r>
                        <a:rPr lang="en-US" sz="1400" b="1" dirty="0"/>
                        <a:t>Stephanie James</a:t>
                      </a:r>
                    </a:p>
                    <a:p>
                      <a:pPr lvl="0" algn="ctr"/>
                      <a:r>
                        <a:rPr lang="en-US" sz="1400" b="1" dirty="0"/>
                        <a:t>Civil Rights Specialist</a:t>
                      </a:r>
                    </a:p>
                    <a:p>
                      <a:pPr lvl="0" algn="ctr"/>
                      <a:r>
                        <a:rPr lang="en-US" sz="1400" b="1" dirty="0"/>
                        <a:t>Alabama Division</a:t>
                      </a:r>
                    </a:p>
                    <a:p>
                      <a:pPr lvl="0" algn="ctr"/>
                      <a:r>
                        <a:rPr lang="en-US" sz="1400" b="1" dirty="0"/>
                        <a:t>Federal Highway Administration 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8114"/>
                  </a:ext>
                </a:extLst>
              </a:tr>
              <a:tr h="10656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endParaRPr lang="en-US" sz="1400" dirty="0"/>
                    </a:p>
                    <a:p>
                      <a:pPr lvl="0" algn="ctr"/>
                      <a:r>
                        <a:rPr lang="en-US" sz="1400" b="1" dirty="0"/>
                        <a:t>Gary Weaver </a:t>
                      </a:r>
                    </a:p>
                    <a:p>
                      <a:pPr lvl="0" algn="ctr"/>
                      <a:r>
                        <a:rPr lang="en-US" sz="1400" b="1" dirty="0"/>
                        <a:t>Regional Workforce Director</a:t>
                      </a:r>
                    </a:p>
                    <a:p>
                      <a:pPr lvl="0" algn="ctr"/>
                      <a:r>
                        <a:rPr lang="en-US" sz="1400" b="1" dirty="0"/>
                        <a:t>Alabama Community College System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197174"/>
                  </a:ext>
                </a:extLst>
              </a:tr>
              <a:tr h="10075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endParaRPr lang="en-US" sz="1400" b="1" dirty="0"/>
                    </a:p>
                    <a:p>
                      <a:pPr lvl="0" algn="ctr"/>
                      <a:r>
                        <a:rPr lang="en-US" sz="1400" b="1" dirty="0"/>
                        <a:t>Courtney Taylor </a:t>
                      </a:r>
                    </a:p>
                    <a:p>
                      <a:pPr lvl="0" algn="ctr"/>
                      <a:r>
                        <a:rPr lang="en-US" sz="1400" b="1" dirty="0"/>
                        <a:t>Region Director </a:t>
                      </a:r>
                    </a:p>
                    <a:p>
                      <a:pPr lvl="0" algn="ctr"/>
                      <a:r>
                        <a:rPr lang="en-US" sz="1400" b="1" dirty="0"/>
                        <a:t>Workforce &amp; Economic Development</a:t>
                      </a:r>
                    </a:p>
                    <a:p>
                      <a:pPr lvl="0" algn="ctr"/>
                      <a:r>
                        <a:rPr lang="en-US" sz="1400" b="1" dirty="0"/>
                        <a:t>Alabama Community College System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684771"/>
                  </a:ext>
                </a:extLst>
              </a:tr>
              <a:tr h="10075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/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 Felton</a:t>
                      </a:r>
                    </a:p>
                    <a:p>
                      <a:pPr lvl="0" algn="ctr"/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Dean of Workforce Development</a:t>
                      </a:r>
                    </a:p>
                    <a:p>
                      <a:pPr lvl="0" algn="ctr"/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Bishop State Community College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129147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435" y="332122"/>
            <a:ext cx="1128454" cy="995161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88" y="1395944"/>
            <a:ext cx="1090102" cy="1270448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273" y="2708103"/>
            <a:ext cx="813930" cy="10918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273" y="3826869"/>
            <a:ext cx="885350" cy="13256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89" y="5179453"/>
            <a:ext cx="1112836" cy="113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502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 Program:  Past and Present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PAST:</a:t>
            </a:r>
          </a:p>
          <a:p>
            <a:pPr lvl="1"/>
            <a:r>
              <a:rPr lang="en-US" dirty="0"/>
              <a:t>HCWP Pilot</a:t>
            </a:r>
          </a:p>
          <a:p>
            <a:pPr lvl="1"/>
            <a:r>
              <a:rPr lang="en-US" dirty="0"/>
              <a:t>Positive Results</a:t>
            </a:r>
          </a:p>
          <a:p>
            <a:pPr lvl="1"/>
            <a:r>
              <a:rPr lang="en-US" dirty="0"/>
              <a:t>Relationships were built that remain today: “The Team”</a:t>
            </a:r>
          </a:p>
          <a:p>
            <a:pPr lvl="2"/>
            <a:r>
              <a:rPr lang="en-US" dirty="0"/>
              <a:t>AGC, Alabama Chapter</a:t>
            </a:r>
          </a:p>
          <a:p>
            <a:pPr lvl="2"/>
            <a:r>
              <a:rPr lang="en-US" dirty="0"/>
              <a:t>Alabama Community College System (ACCS)</a:t>
            </a:r>
          </a:p>
          <a:p>
            <a:pPr lvl="2"/>
            <a:r>
              <a:rPr lang="en-US" dirty="0"/>
              <a:t>ALDOT</a:t>
            </a:r>
          </a:p>
          <a:p>
            <a:pPr lvl="2"/>
            <a:r>
              <a:rPr lang="en-US" dirty="0"/>
              <a:t>Industry Leaders</a:t>
            </a:r>
          </a:p>
          <a:p>
            <a:pPr lvl="2"/>
            <a:r>
              <a:rPr lang="en-US" dirty="0"/>
              <a:t>ARBA, Alabama Chapter</a:t>
            </a:r>
          </a:p>
          <a:p>
            <a:pPr lvl="2"/>
            <a:r>
              <a:rPr lang="en-US" dirty="0"/>
              <a:t>FHWA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Present:</a:t>
            </a:r>
          </a:p>
          <a:p>
            <a:pPr lvl="1"/>
            <a:r>
              <a:rPr lang="en-US" dirty="0"/>
              <a:t>The same Team decided to run this into an off-shoot pilot Program</a:t>
            </a:r>
          </a:p>
          <a:p>
            <a:pPr lvl="1"/>
            <a:r>
              <a:rPr lang="en-US" dirty="0"/>
              <a:t>The Team set-up the following objectives:</a:t>
            </a:r>
          </a:p>
          <a:p>
            <a:pPr lvl="2"/>
            <a:r>
              <a:rPr lang="en-US" dirty="0"/>
              <a:t>Outreach-ACCS, ARBA, and AGC</a:t>
            </a:r>
          </a:p>
          <a:p>
            <a:pPr lvl="2"/>
            <a:r>
              <a:rPr lang="en-US" dirty="0"/>
              <a:t>Curriculum/Certifications-ACCS</a:t>
            </a:r>
          </a:p>
          <a:p>
            <a:pPr lvl="2"/>
            <a:r>
              <a:rPr lang="en-US" dirty="0"/>
              <a:t>Administration of Program-Bishop </a:t>
            </a:r>
            <a:r>
              <a:rPr lang="en-US"/>
              <a:t>State (2 </a:t>
            </a:r>
            <a:r>
              <a:rPr lang="en-US" dirty="0"/>
              <a:t>Community Colleges total)</a:t>
            </a:r>
          </a:p>
          <a:p>
            <a:pPr lvl="2"/>
            <a:r>
              <a:rPr lang="en-US" dirty="0"/>
              <a:t>Document Development-MOU and SOW</a:t>
            </a:r>
          </a:p>
          <a:p>
            <a:pPr lvl="2"/>
            <a:r>
              <a:rPr lang="en-US" dirty="0"/>
              <a:t>End Result-Sustainable Program that continues; Roll the Pilot into AL Apprenticeship Program; Nationally Recognized Certification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82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Point Slides for Industry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Illustration of Partnerships in Place for the Pilot program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64702" y="809469"/>
            <a:ext cx="7532557" cy="5598825"/>
          </a:xfrm>
        </p:spPr>
      </p:pic>
    </p:spTree>
    <p:extLst>
      <p:ext uri="{BB962C8B-B14F-4D97-AF65-F5344CB8AC3E}">
        <p14:creationId xmlns:p14="http://schemas.microsoft.com/office/powerpoint/2010/main" val="2352675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Point Slides for Industry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60912" y="299803"/>
            <a:ext cx="7171257" cy="628087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Mobile Area presented to 9 Companies and 6 signed on support the Pilot Program</a:t>
            </a:r>
          </a:p>
        </p:txBody>
      </p:sp>
    </p:spTree>
    <p:extLst>
      <p:ext uri="{BB962C8B-B14F-4D97-AF65-F5344CB8AC3E}">
        <p14:creationId xmlns:p14="http://schemas.microsoft.com/office/powerpoint/2010/main" val="632975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 Program:  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Running the Pilot Program as a dynamic and ever changing model, pursuant to changing construction needs and development of newer technology in the industry.  (Living, Breathing Program)</a:t>
            </a:r>
          </a:p>
          <a:p>
            <a:r>
              <a:rPr lang="en-US" dirty="0"/>
              <a:t>Allows for adjustments to be made as needed during the Pilot, while still following contracting methods and policies </a:t>
            </a:r>
          </a:p>
          <a:p>
            <a:r>
              <a:rPr lang="en-US" dirty="0"/>
              <a:t>Sustainable program that will be supported by the on-going partnerships in place now.</a:t>
            </a:r>
          </a:p>
          <a:p>
            <a:r>
              <a:rPr lang="en-US" dirty="0"/>
              <a:t>Roll this program into the Alabama Apprenticeship Program proposed by Alabama Governor Ivey.</a:t>
            </a:r>
          </a:p>
          <a:p>
            <a:r>
              <a:rPr lang="en-US" dirty="0"/>
              <a:t>Provision of National Certification recognized </a:t>
            </a:r>
            <a:r>
              <a:rPr lang="en-US"/>
              <a:t>throughout the 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260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Participating in the Webinar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Alabama Community College System (ACCS):  	</a:t>
            </a:r>
          </a:p>
          <a:p>
            <a:pPr lvl="1"/>
            <a:r>
              <a:rPr lang="en-US" dirty="0"/>
              <a:t>Gary Weaver, Regional Workforce Director, ACCS</a:t>
            </a:r>
          </a:p>
          <a:p>
            <a:pPr lvl="1"/>
            <a:r>
              <a:rPr lang="en-US" dirty="0"/>
              <a:t>Courtney Taylor, 	Regional Director of Workforce and Economic Development, ACCS</a:t>
            </a:r>
          </a:p>
          <a:p>
            <a:pPr lvl="1"/>
            <a:r>
              <a:rPr lang="en-US" dirty="0"/>
              <a:t>David Felton, Dean of Workforce Development, Bishop State Community College</a:t>
            </a:r>
          </a:p>
          <a:p>
            <a:r>
              <a:rPr lang="en-US" dirty="0"/>
              <a:t>ALDOT:  Clarence Hampton, Compliance Bureau Chief</a:t>
            </a:r>
          </a:p>
          <a:p>
            <a:r>
              <a:rPr lang="en-US" dirty="0"/>
              <a:t>FHWA:  Stephanie James, AL Division Office, Civil Rights Specialist</a:t>
            </a:r>
          </a:p>
        </p:txBody>
      </p:sp>
    </p:spTree>
    <p:extLst>
      <p:ext uri="{BB962C8B-B14F-4D97-AF65-F5344CB8AC3E}">
        <p14:creationId xmlns:p14="http://schemas.microsoft.com/office/powerpoint/2010/main" val="11773900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174</TotalTime>
  <Words>299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The Alabama Pilot Program</vt:lpstr>
      <vt:lpstr>Alabama HCWP</vt:lpstr>
      <vt:lpstr>Pilot Program:  Past and Present</vt:lpstr>
      <vt:lpstr>Power Point Slides for Industry</vt:lpstr>
      <vt:lpstr>Power Point Slides for Industry</vt:lpstr>
      <vt:lpstr>Pilot Program:  Future</vt:lpstr>
      <vt:lpstr>Participating in the Webinar 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Alabama Pilot Program</dc:title>
  <dc:creator>James, Stephanie (FHWA)</dc:creator>
  <cp:lastModifiedBy>Martin, Clark (FHWA)</cp:lastModifiedBy>
  <cp:revision>21</cp:revision>
  <dcterms:created xsi:type="dcterms:W3CDTF">2019-10-18T17:10:04Z</dcterms:created>
  <dcterms:modified xsi:type="dcterms:W3CDTF">2019-11-20T15:48:02Z</dcterms:modified>
</cp:coreProperties>
</file>