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HW1IAVWFSP03\NHTS_DATA\TWS%20DATA\D\TC3\2011\Final\TC3-Chart%2013.2.3%20-%20RTC-203%202011%20H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400"/>
              <a:t>Comparrison of growth in Volume</a:t>
            </a:r>
            <a:r>
              <a:rPr lang="en-US" sz="2400" baseline="0"/>
              <a:t> and </a:t>
            </a:r>
          </a:p>
          <a:p>
            <a:pPr>
              <a:defRPr sz="2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400" baseline="0"/>
              <a:t>Loading on the </a:t>
            </a:r>
            <a:r>
              <a:rPr lang="en-US" sz="2400"/>
              <a:t>Rural Interstate System</a:t>
            </a:r>
          </a:p>
        </c:rich>
      </c:tx>
      <c:layout>
        <c:manualLayout>
          <c:xMode val="edge"/>
          <c:yMode val="edge"/>
          <c:x val="0.15445061043285238"/>
          <c:y val="8.7003806416530716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6940436551979278E-2"/>
          <c:y val="0.14301250679717237"/>
          <c:w val="0.90011098779134291"/>
          <c:h val="0.71778140293637849"/>
        </c:manualLayout>
      </c:layout>
      <c:lineChart>
        <c:grouping val="standard"/>
        <c:varyColors val="0"/>
        <c:ser>
          <c:idx val="2"/>
          <c:order val="2"/>
          <c:tx>
            <c:v>Traffic</c:v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RuralData!$A$9:$A$51</c:f>
              <c:numCache>
                <c:formatCode>General</c:formatCode>
                <c:ptCount val="43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</c:numCache>
            </c:numRef>
          </c:cat>
          <c:val>
            <c:numRef>
              <c:f>DataPts!$C$7:$C$48</c:f>
              <c:numCache>
                <c:formatCode>0.0</c:formatCode>
                <c:ptCount val="42"/>
                <c:pt idx="0" formatCode="General">
                  <c:v>0</c:v>
                </c:pt>
                <c:pt idx="1">
                  <c:v>12.608783137984814</c:v>
                </c:pt>
                <c:pt idx="2">
                  <c:v>24.533427234770365</c:v>
                </c:pt>
                <c:pt idx="3">
                  <c:v>34.671009608129189</c:v>
                </c:pt>
                <c:pt idx="4">
                  <c:v>31.572262186226663</c:v>
                </c:pt>
                <c:pt idx="5">
                  <c:v>40.827003370390869</c:v>
                </c:pt>
                <c:pt idx="6">
                  <c:v>48.253181749584996</c:v>
                </c:pt>
                <c:pt idx="7">
                  <c:v>58.646058654861918</c:v>
                </c:pt>
                <c:pt idx="8">
                  <c:v>71.191961366265915</c:v>
                </c:pt>
                <c:pt idx="9">
                  <c:v>68.012726998339957</c:v>
                </c:pt>
                <c:pt idx="10">
                  <c:v>69.882790884853364</c:v>
                </c:pt>
                <c:pt idx="11">
                  <c:v>75.189898888274058</c:v>
                </c:pt>
                <c:pt idx="12">
                  <c:v>79.267065747774026</c:v>
                </c:pt>
                <c:pt idx="13">
                  <c:v>82.667639217264451</c:v>
                </c:pt>
                <c:pt idx="14">
                  <c:v>87.558478796720166</c:v>
                </c:pt>
                <c:pt idx="15">
                  <c:v>94.017556215101365</c:v>
                </c:pt>
                <c:pt idx="16">
                  <c:v>100.58604557573321</c:v>
                </c:pt>
                <c:pt idx="17">
                  <c:v>114.41345138085417</c:v>
                </c:pt>
                <c:pt idx="18">
                  <c:v>128.02329091000556</c:v>
                </c:pt>
                <c:pt idx="19">
                  <c:v>140.31012626389656</c:v>
                </c:pt>
                <c:pt idx="20">
                  <c:v>151.7392725992253</c:v>
                </c:pt>
                <c:pt idx="21">
                  <c:v>157.82358267518487</c:v>
                </c:pt>
                <c:pt idx="22">
                  <c:v>158.51023693344737</c:v>
                </c:pt>
                <c:pt idx="23">
                  <c:v>161.96991800392374</c:v>
                </c:pt>
                <c:pt idx="24">
                  <c:v>171.10015594345791</c:v>
                </c:pt>
                <c:pt idx="25">
                  <c:v>180.92710900950752</c:v>
                </c:pt>
                <c:pt idx="26">
                  <c:v>192.32733034860908</c:v>
                </c:pt>
                <c:pt idx="27">
                  <c:v>202.14673776346902</c:v>
                </c:pt>
                <c:pt idx="28">
                  <c:v>216.31369787212637</c:v>
                </c:pt>
                <c:pt idx="29">
                  <c:v>227.1869812364807</c:v>
                </c:pt>
                <c:pt idx="30">
                  <c:v>237.26545600885359</c:v>
                </c:pt>
                <c:pt idx="31">
                  <c:v>244.10558881231452</c:v>
                </c:pt>
                <c:pt idx="32">
                  <c:v>252.08259972835654</c:v>
                </c:pt>
                <c:pt idx="33">
                  <c:v>239.48513506715631</c:v>
                </c:pt>
                <c:pt idx="34">
                  <c:v>234.83198350017608</c:v>
                </c:pt>
                <c:pt idx="35">
                  <c:v>225.45651189697674</c:v>
                </c:pt>
                <c:pt idx="36">
                  <c:v>224.35358921474923</c:v>
                </c:pt>
                <c:pt idx="37">
                  <c:v>222.49861663061523</c:v>
                </c:pt>
                <c:pt idx="38">
                  <c:v>205.9635796569244</c:v>
                </c:pt>
                <c:pt idx="39">
                  <c:v>204.18154836762415</c:v>
                </c:pt>
                <c:pt idx="40">
                  <c:v>205.63785904723576</c:v>
                </c:pt>
                <c:pt idx="41">
                  <c:v>204.79903415664774</c:v>
                </c:pt>
              </c:numCache>
            </c:numRef>
          </c:val>
          <c:smooth val="0"/>
        </c:ser>
        <c:ser>
          <c:idx val="3"/>
          <c:order val="3"/>
          <c:tx>
            <c:v>Load</c:v>
          </c:tx>
          <c:spPr>
            <a:ln w="762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RuralData!$A$9:$A$51</c:f>
              <c:numCache>
                <c:formatCode>General</c:formatCode>
                <c:ptCount val="43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</c:numCache>
            </c:numRef>
          </c:cat>
          <c:val>
            <c:numRef>
              <c:f>DataPts!$E$7:$E$48</c:f>
              <c:numCache>
                <c:formatCode>0.0</c:formatCode>
                <c:ptCount val="42"/>
                <c:pt idx="0">
                  <c:v>0</c:v>
                </c:pt>
                <c:pt idx="1">
                  <c:v>10.6</c:v>
                </c:pt>
                <c:pt idx="2">
                  <c:v>25.1</c:v>
                </c:pt>
                <c:pt idx="3">
                  <c:v>45.4</c:v>
                </c:pt>
                <c:pt idx="4">
                  <c:v>67.599999999999994</c:v>
                </c:pt>
                <c:pt idx="5">
                  <c:v>81</c:v>
                </c:pt>
                <c:pt idx="6">
                  <c:v>98.1</c:v>
                </c:pt>
                <c:pt idx="7">
                  <c:v>121.5</c:v>
                </c:pt>
                <c:pt idx="8">
                  <c:v>163.5</c:v>
                </c:pt>
                <c:pt idx="9">
                  <c:v>185.1</c:v>
                </c:pt>
                <c:pt idx="10">
                  <c:v>213.1</c:v>
                </c:pt>
                <c:pt idx="11">
                  <c:v>216.9</c:v>
                </c:pt>
                <c:pt idx="12">
                  <c:v>226.6</c:v>
                </c:pt>
                <c:pt idx="13">
                  <c:v>223.3</c:v>
                </c:pt>
                <c:pt idx="14">
                  <c:v>241.7</c:v>
                </c:pt>
                <c:pt idx="15">
                  <c:v>273.60000000000002</c:v>
                </c:pt>
                <c:pt idx="16">
                  <c:v>301.2</c:v>
                </c:pt>
                <c:pt idx="17">
                  <c:v>321.60000000000002</c:v>
                </c:pt>
                <c:pt idx="18">
                  <c:v>334.1</c:v>
                </c:pt>
                <c:pt idx="19">
                  <c:v>355.7</c:v>
                </c:pt>
                <c:pt idx="20">
                  <c:v>362.9</c:v>
                </c:pt>
                <c:pt idx="21">
                  <c:v>370.9</c:v>
                </c:pt>
                <c:pt idx="22">
                  <c:v>393.4</c:v>
                </c:pt>
                <c:pt idx="23">
                  <c:v>422.7</c:v>
                </c:pt>
                <c:pt idx="24">
                  <c:v>438.1</c:v>
                </c:pt>
                <c:pt idx="25">
                  <c:v>490</c:v>
                </c:pt>
                <c:pt idx="26">
                  <c:v>513.35452310782944</c:v>
                </c:pt>
                <c:pt idx="27">
                  <c:v>524.77603606992011</c:v>
                </c:pt>
                <c:pt idx="28">
                  <c:v>540.24216631673187</c:v>
                </c:pt>
                <c:pt idx="29">
                  <c:v>564.92686808908525</c:v>
                </c:pt>
                <c:pt idx="30">
                  <c:v>584.03207158963198</c:v>
                </c:pt>
                <c:pt idx="31">
                  <c:v>585.35425060269245</c:v>
                </c:pt>
                <c:pt idx="32">
                  <c:v>598.81739836655436</c:v>
                </c:pt>
                <c:pt idx="33">
                  <c:v>631.15353787834829</c:v>
                </c:pt>
                <c:pt idx="34">
                  <c:v>631.53223000107528</c:v>
                </c:pt>
                <c:pt idx="35">
                  <c:v>637.77093839758004</c:v>
                </c:pt>
                <c:pt idx="36">
                  <c:v>644.07127703337846</c:v>
                </c:pt>
                <c:pt idx="37">
                  <c:v>650.50415176692297</c:v>
                </c:pt>
                <c:pt idx="38">
                  <c:v>656.87059922650508</c:v>
                </c:pt>
                <c:pt idx="39">
                  <c:v>662.90402937209615</c:v>
                </c:pt>
                <c:pt idx="40">
                  <c:v>669.4862112165257</c:v>
                </c:pt>
                <c:pt idx="41">
                  <c:v>676.14899692620861</c:v>
                </c:pt>
              </c:numCache>
            </c:numRef>
          </c:val>
          <c:smooth val="0"/>
        </c:ser>
        <c:ser>
          <c:idx val="0"/>
          <c:order val="0"/>
          <c:tx>
            <c:v>Traffic</c:v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RuralData!$A$9:$A$51</c:f>
              <c:numCache>
                <c:formatCode>General</c:formatCode>
                <c:ptCount val="43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</c:numCache>
            </c:numRef>
          </c:cat>
          <c:val>
            <c:numRef>
              <c:f>DataPts!$C$7:$C$48</c:f>
              <c:numCache>
                <c:formatCode>0.0</c:formatCode>
                <c:ptCount val="42"/>
                <c:pt idx="0" formatCode="General">
                  <c:v>0</c:v>
                </c:pt>
                <c:pt idx="1">
                  <c:v>12.608783137984814</c:v>
                </c:pt>
                <c:pt idx="2">
                  <c:v>24.533427234770365</c:v>
                </c:pt>
                <c:pt idx="3">
                  <c:v>34.671009608129189</c:v>
                </c:pt>
                <c:pt idx="4">
                  <c:v>31.572262186226663</c:v>
                </c:pt>
                <c:pt idx="5">
                  <c:v>40.827003370390869</c:v>
                </c:pt>
                <c:pt idx="6">
                  <c:v>48.253181749584996</c:v>
                </c:pt>
                <c:pt idx="7">
                  <c:v>58.646058654861918</c:v>
                </c:pt>
                <c:pt idx="8">
                  <c:v>71.191961366265915</c:v>
                </c:pt>
                <c:pt idx="9">
                  <c:v>68.012726998339957</c:v>
                </c:pt>
                <c:pt idx="10">
                  <c:v>69.882790884853364</c:v>
                </c:pt>
                <c:pt idx="11">
                  <c:v>75.189898888274058</c:v>
                </c:pt>
                <c:pt idx="12">
                  <c:v>79.267065747774026</c:v>
                </c:pt>
                <c:pt idx="13">
                  <c:v>82.667639217264451</c:v>
                </c:pt>
                <c:pt idx="14">
                  <c:v>87.558478796720166</c:v>
                </c:pt>
                <c:pt idx="15">
                  <c:v>94.017556215101365</c:v>
                </c:pt>
                <c:pt idx="16">
                  <c:v>100.58604557573321</c:v>
                </c:pt>
                <c:pt idx="17">
                  <c:v>114.41345138085417</c:v>
                </c:pt>
                <c:pt idx="18">
                  <c:v>128.02329091000556</c:v>
                </c:pt>
                <c:pt idx="19">
                  <c:v>140.31012626389656</c:v>
                </c:pt>
                <c:pt idx="20">
                  <c:v>151.7392725992253</c:v>
                </c:pt>
                <c:pt idx="21">
                  <c:v>157.82358267518487</c:v>
                </c:pt>
                <c:pt idx="22">
                  <c:v>158.51023693344737</c:v>
                </c:pt>
                <c:pt idx="23">
                  <c:v>161.96991800392374</c:v>
                </c:pt>
                <c:pt idx="24">
                  <c:v>171.10015594345791</c:v>
                </c:pt>
                <c:pt idx="25">
                  <c:v>180.92710900950752</c:v>
                </c:pt>
                <c:pt idx="26">
                  <c:v>192.32733034860908</c:v>
                </c:pt>
                <c:pt idx="27">
                  <c:v>202.14673776346902</c:v>
                </c:pt>
                <c:pt idx="28">
                  <c:v>216.31369787212637</c:v>
                </c:pt>
                <c:pt idx="29">
                  <c:v>227.1869812364807</c:v>
                </c:pt>
                <c:pt idx="30">
                  <c:v>237.26545600885359</c:v>
                </c:pt>
                <c:pt idx="31">
                  <c:v>244.10558881231452</c:v>
                </c:pt>
                <c:pt idx="32">
                  <c:v>252.08259972835654</c:v>
                </c:pt>
                <c:pt idx="33">
                  <c:v>239.48513506715631</c:v>
                </c:pt>
                <c:pt idx="34">
                  <c:v>234.83198350017608</c:v>
                </c:pt>
                <c:pt idx="35">
                  <c:v>225.45651189697674</c:v>
                </c:pt>
                <c:pt idx="36">
                  <c:v>224.35358921474923</c:v>
                </c:pt>
                <c:pt idx="37">
                  <c:v>222.49861663061523</c:v>
                </c:pt>
                <c:pt idx="38">
                  <c:v>205.9635796569244</c:v>
                </c:pt>
                <c:pt idx="39">
                  <c:v>204.18154836762415</c:v>
                </c:pt>
                <c:pt idx="40">
                  <c:v>205.63785904723576</c:v>
                </c:pt>
                <c:pt idx="41">
                  <c:v>204.79903415664774</c:v>
                </c:pt>
              </c:numCache>
            </c:numRef>
          </c:val>
          <c:smooth val="1"/>
        </c:ser>
        <c:ser>
          <c:idx val="1"/>
          <c:order val="1"/>
          <c:tx>
            <c:v>Load</c:v>
          </c:tx>
          <c:spPr>
            <a:ln w="762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RuralData!$A$9:$A$51</c:f>
              <c:numCache>
                <c:formatCode>General</c:formatCode>
                <c:ptCount val="43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</c:numCache>
            </c:numRef>
          </c:cat>
          <c:val>
            <c:numRef>
              <c:f>DataPts!$E$7:$E$48</c:f>
              <c:numCache>
                <c:formatCode>0.0</c:formatCode>
                <c:ptCount val="42"/>
                <c:pt idx="0">
                  <c:v>0</c:v>
                </c:pt>
                <c:pt idx="1">
                  <c:v>10.6</c:v>
                </c:pt>
                <c:pt idx="2">
                  <c:v>25.1</c:v>
                </c:pt>
                <c:pt idx="3">
                  <c:v>45.4</c:v>
                </c:pt>
                <c:pt idx="4">
                  <c:v>67.599999999999994</c:v>
                </c:pt>
                <c:pt idx="5">
                  <c:v>81</c:v>
                </c:pt>
                <c:pt idx="6">
                  <c:v>98.1</c:v>
                </c:pt>
                <c:pt idx="7">
                  <c:v>121.5</c:v>
                </c:pt>
                <c:pt idx="8">
                  <c:v>163.5</c:v>
                </c:pt>
                <c:pt idx="9">
                  <c:v>185.1</c:v>
                </c:pt>
                <c:pt idx="10">
                  <c:v>213.1</c:v>
                </c:pt>
                <c:pt idx="11">
                  <c:v>216.9</c:v>
                </c:pt>
                <c:pt idx="12">
                  <c:v>226.6</c:v>
                </c:pt>
                <c:pt idx="13">
                  <c:v>223.3</c:v>
                </c:pt>
                <c:pt idx="14">
                  <c:v>241.7</c:v>
                </c:pt>
                <c:pt idx="15">
                  <c:v>273.60000000000002</c:v>
                </c:pt>
                <c:pt idx="16">
                  <c:v>301.2</c:v>
                </c:pt>
                <c:pt idx="17">
                  <c:v>321.60000000000002</c:v>
                </c:pt>
                <c:pt idx="18">
                  <c:v>334.1</c:v>
                </c:pt>
                <c:pt idx="19">
                  <c:v>355.7</c:v>
                </c:pt>
                <c:pt idx="20">
                  <c:v>362.9</c:v>
                </c:pt>
                <c:pt idx="21">
                  <c:v>370.9</c:v>
                </c:pt>
                <c:pt idx="22">
                  <c:v>393.4</c:v>
                </c:pt>
                <c:pt idx="23">
                  <c:v>422.7</c:v>
                </c:pt>
                <c:pt idx="24">
                  <c:v>438.1</c:v>
                </c:pt>
                <c:pt idx="25">
                  <c:v>490</c:v>
                </c:pt>
                <c:pt idx="26">
                  <c:v>513.35452310782944</c:v>
                </c:pt>
                <c:pt idx="27">
                  <c:v>524.77603606992011</c:v>
                </c:pt>
                <c:pt idx="28">
                  <c:v>540.24216631673187</c:v>
                </c:pt>
                <c:pt idx="29">
                  <c:v>564.92686808908525</c:v>
                </c:pt>
                <c:pt idx="30">
                  <c:v>584.03207158963198</c:v>
                </c:pt>
                <c:pt idx="31">
                  <c:v>585.35425060269245</c:v>
                </c:pt>
                <c:pt idx="32">
                  <c:v>598.81739836655436</c:v>
                </c:pt>
                <c:pt idx="33">
                  <c:v>631.15353787834829</c:v>
                </c:pt>
                <c:pt idx="34">
                  <c:v>631.53223000107528</c:v>
                </c:pt>
                <c:pt idx="35">
                  <c:v>637.77093839758004</c:v>
                </c:pt>
                <c:pt idx="36">
                  <c:v>644.07127703337846</c:v>
                </c:pt>
                <c:pt idx="37">
                  <c:v>650.50415176692297</c:v>
                </c:pt>
                <c:pt idx="38">
                  <c:v>656.87059922650508</c:v>
                </c:pt>
                <c:pt idx="39">
                  <c:v>662.90402937209615</c:v>
                </c:pt>
                <c:pt idx="40">
                  <c:v>669.4862112165257</c:v>
                </c:pt>
                <c:pt idx="41">
                  <c:v>676.14899692620861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062464"/>
        <c:axId val="134064384"/>
      </c:lineChart>
      <c:catAx>
        <c:axId val="134062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Year</a:t>
                </a:r>
              </a:p>
            </c:rich>
          </c:tx>
          <c:layout>
            <c:manualLayout>
              <c:xMode val="edge"/>
              <c:yMode val="edge"/>
              <c:x val="0.46836847946725862"/>
              <c:y val="0.9445350734094616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0643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40643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/>
                  <a:t>Percent change since 1970</a:t>
                </a:r>
              </a:p>
            </c:rich>
          </c:tx>
          <c:layout>
            <c:manualLayout>
              <c:xMode val="edge"/>
              <c:yMode val="edge"/>
              <c:x val="1.0728819829818719E-2"/>
              <c:y val="0.34964654703643283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062464"/>
        <c:crosses val="autoZero"/>
        <c:crossBetween val="between"/>
      </c:valAx>
      <c:spPr>
        <a:solidFill>
          <a:schemeClr val="bg1"/>
        </a:solidFill>
        <a:ln w="12700">
          <a:solidFill>
            <a:schemeClr val="accent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0.47392</cdr:x>
      <cdr:y>0.31974</cdr:y>
    </cdr:from>
    <cdr:to>
      <cdr:x>0.61265</cdr:x>
      <cdr:y>0.41272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67174" y="1866901"/>
          <a:ext cx="1190625" cy="5429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/>
            <a:t>Rural Average </a:t>
          </a:r>
        </a:p>
        <a:p xmlns:a="http://schemas.openxmlformats.org/drawingml/2006/main">
          <a:r>
            <a:rPr lang="en-US" sz="1400" b="1"/>
            <a:t>Daily Load</a:t>
          </a:r>
        </a:p>
      </cdr:txBody>
    </cdr:sp>
  </cdr:relSizeAnchor>
  <cdr:relSizeAnchor xmlns:cdr="http://schemas.openxmlformats.org/drawingml/2006/chartDrawing">
    <cdr:from>
      <cdr:x>0.68294</cdr:x>
      <cdr:y>0.50299</cdr:y>
    </cdr:from>
    <cdr:to>
      <cdr:x>0.82168</cdr:x>
      <cdr:y>0.58945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861050" y="2936875"/>
          <a:ext cx="1190625" cy="504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/>
            <a:t>Rural Average </a:t>
          </a:r>
        </a:p>
        <a:p xmlns:a="http://schemas.openxmlformats.org/drawingml/2006/main">
          <a:r>
            <a:rPr lang="en-US" sz="1400" b="1"/>
            <a:t>Daily Traffic</a:t>
          </a:r>
        </a:p>
      </cdr:txBody>
    </cdr:sp>
  </cdr:relSizeAnchor>
  <cdr:relSizeAnchor xmlns:cdr="http://schemas.openxmlformats.org/drawingml/2006/chartDrawing">
    <cdr:from>
      <cdr:x>0.07547</cdr:x>
      <cdr:y>0.92496</cdr:y>
    </cdr:from>
    <cdr:to>
      <cdr:x>0.35627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47699" y="5400675"/>
          <a:ext cx="2409825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/>
            <a:t>Source:</a:t>
          </a:r>
        </a:p>
        <a:p xmlns:a="http://schemas.openxmlformats.org/drawingml/2006/main">
          <a:r>
            <a:rPr lang="en-US" sz="1100" b="1"/>
            <a:t>Truck Weight Study</a:t>
          </a:r>
        </a:p>
      </cdr:txBody>
    </cdr:sp>
  </cdr:relSizeAnchor>
  <cdr:relSizeAnchor xmlns:cdr="http://schemas.openxmlformats.org/drawingml/2006/chartDrawing">
    <cdr:from>
      <cdr:x>0.53496</cdr:x>
      <cdr:y>0.41436</cdr:y>
    </cdr:from>
    <cdr:to>
      <cdr:x>0.57492</cdr:x>
      <cdr:y>0.47308</cdr:y>
    </cdr:to>
    <cdr:cxnSp macro="">
      <cdr:nvCxnSpPr>
        <cdr:cNvPr id="7" name="Straight Arrow Connector 6"/>
        <cdr:cNvCxnSpPr/>
      </cdr:nvCxnSpPr>
      <cdr:spPr>
        <a:xfrm xmlns:a="http://schemas.openxmlformats.org/drawingml/2006/main">
          <a:off x="4591050" y="2419350"/>
          <a:ext cx="342900" cy="342900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0.78801</cdr:x>
      <cdr:y>0.59054</cdr:y>
    </cdr:from>
    <cdr:to>
      <cdr:x>0.81391</cdr:x>
      <cdr:y>0.63023</cdr:y>
    </cdr:to>
    <cdr:cxnSp macro="">
      <cdr:nvCxnSpPr>
        <cdr:cNvPr id="10" name="Straight Arrow Connector 9"/>
        <cdr:cNvCxnSpPr/>
      </cdr:nvCxnSpPr>
      <cdr:spPr>
        <a:xfrm xmlns:a="http://schemas.openxmlformats.org/drawingml/2006/main">
          <a:off x="6762750" y="3448050"/>
          <a:ext cx="222250" cy="231775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chemeClr val="tx2">
              <a:lumMod val="5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2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3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3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9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8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8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8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0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8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3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4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051BB-E429-469B-8612-FCC9F5248D7F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8C6D6-C9F4-4100-9DA2-71269C02C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41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707420"/>
              </p:ext>
            </p:extLst>
          </p:nvPr>
        </p:nvGraphicFramePr>
        <p:xfrm>
          <a:off x="280987" y="509587"/>
          <a:ext cx="8582025" cy="583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201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DJones</dc:creator>
  <cp:lastModifiedBy>DJones</cp:lastModifiedBy>
  <cp:revision>3</cp:revision>
  <dcterms:created xsi:type="dcterms:W3CDTF">2012-12-14T21:03:14Z</dcterms:created>
  <dcterms:modified xsi:type="dcterms:W3CDTF">2012-12-14T21:11:07Z</dcterms:modified>
</cp:coreProperties>
</file>