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0" r:id="rId7"/>
    <p:sldId id="261" r:id="rId8"/>
    <p:sldId id="263" r:id="rId9"/>
    <p:sldId id="267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3095F-ED1B-4943-A44D-EF1B013FFF17}" v="994" dt="2021-11-04T21:21:22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60" autoAdjust="0"/>
    <p:restoredTop sz="86420" autoAdjust="0"/>
  </p:normalViewPr>
  <p:slideViewPr>
    <p:cSldViewPr>
      <p:cViewPr>
        <p:scale>
          <a:sx n="100" d="100"/>
          <a:sy n="100" d="100"/>
        </p:scale>
        <p:origin x="360" y="276"/>
      </p:cViewPr>
      <p:guideLst/>
    </p:cSldViewPr>
  </p:slideViewPr>
  <p:outlineViewPr>
    <p:cViewPr>
      <p:scale>
        <a:sx n="33" d="100"/>
        <a:sy n="33" d="100"/>
      </p:scale>
      <p:origin x="0" y="-24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e, Carson (Volpe)" userId="6ae83194-c6b8-4776-922d-edd82b306dc3" providerId="ADAL" clId="{B5D3095F-ED1B-4943-A44D-EF1B013FFF17}"/>
    <pc:docChg chg="undo custSel modSld">
      <pc:chgData name="Poe, Carson (Volpe)" userId="6ae83194-c6b8-4776-922d-edd82b306dc3" providerId="ADAL" clId="{B5D3095F-ED1B-4943-A44D-EF1B013FFF17}" dt="2021-11-04T21:21:22.914" v="996" actId="20577"/>
      <pc:docMkLst>
        <pc:docMk/>
      </pc:docMkLst>
      <pc:sldChg chg="modSp">
        <pc:chgData name="Poe, Carson (Volpe)" userId="6ae83194-c6b8-4776-922d-edd82b306dc3" providerId="ADAL" clId="{B5D3095F-ED1B-4943-A44D-EF1B013FFF17}" dt="2021-11-04T21:17:42.086" v="51" actId="962"/>
        <pc:sldMkLst>
          <pc:docMk/>
          <pc:sldMk cId="261112979" sldId="256"/>
        </pc:sldMkLst>
        <pc:picChg chg="mod">
          <ac:chgData name="Poe, Carson (Volpe)" userId="6ae83194-c6b8-4776-922d-edd82b306dc3" providerId="ADAL" clId="{B5D3095F-ED1B-4943-A44D-EF1B013FFF17}" dt="2021-11-04T21:17:42.086" v="51" actId="962"/>
          <ac:picMkLst>
            <pc:docMk/>
            <pc:sldMk cId="261112979" sldId="256"/>
            <ac:picMk id="9" creationId="{D0BD24C2-C44C-4C22-A13E-EB4FA136C582}"/>
          </ac:picMkLst>
        </pc:picChg>
      </pc:sldChg>
      <pc:sldChg chg="addSp delSp modSp mod">
        <pc:chgData name="Poe, Carson (Volpe)" userId="6ae83194-c6b8-4776-922d-edd82b306dc3" providerId="ADAL" clId="{B5D3095F-ED1B-4943-A44D-EF1B013FFF17}" dt="2021-11-04T21:19:42.129" v="509" actId="1076"/>
        <pc:sldMkLst>
          <pc:docMk/>
          <pc:sldMk cId="1639533275" sldId="260"/>
        </pc:sldMkLst>
        <pc:spChg chg="add del mod">
          <ac:chgData name="Poe, Carson (Volpe)" userId="6ae83194-c6b8-4776-922d-edd82b306dc3" providerId="ADAL" clId="{B5D3095F-ED1B-4943-A44D-EF1B013FFF17}" dt="2021-11-04T21:16:54.685" v="35" actId="1076"/>
          <ac:spMkLst>
            <pc:docMk/>
            <pc:sldMk cId="1639533275" sldId="260"/>
            <ac:spMk id="4" creationId="{3551F2D9-3DBF-4F77-B5AB-B875ED6BDC18}"/>
          </ac:spMkLst>
        </pc:spChg>
        <pc:spChg chg="mod">
          <ac:chgData name="Poe, Carson (Volpe)" userId="6ae83194-c6b8-4776-922d-edd82b306dc3" providerId="ADAL" clId="{B5D3095F-ED1B-4943-A44D-EF1B013FFF17}" dt="2021-11-04T21:17:11.355" v="42" actId="1076"/>
          <ac:spMkLst>
            <pc:docMk/>
            <pc:sldMk cId="1639533275" sldId="260"/>
            <ac:spMk id="12" creationId="{4E0BEEC6-0759-4433-9018-A96B7890CDD9}"/>
          </ac:spMkLst>
        </pc:spChg>
        <pc:spChg chg="mod">
          <ac:chgData name="Poe, Carson (Volpe)" userId="6ae83194-c6b8-4776-922d-edd82b306dc3" providerId="ADAL" clId="{B5D3095F-ED1B-4943-A44D-EF1B013FFF17}" dt="2021-11-04T21:19:19.645" v="505" actId="962"/>
          <ac:spMkLst>
            <pc:docMk/>
            <pc:sldMk cId="1639533275" sldId="260"/>
            <ac:spMk id="15" creationId="{BE528C00-6B2B-4705-9703-61475ADBE697}"/>
          </ac:spMkLst>
        </pc:spChg>
        <pc:picChg chg="mod">
          <ac:chgData name="Poe, Carson (Volpe)" userId="6ae83194-c6b8-4776-922d-edd82b306dc3" providerId="ADAL" clId="{B5D3095F-ED1B-4943-A44D-EF1B013FFF17}" dt="2021-11-04T21:18:16.499" v="224" actId="962"/>
          <ac:picMkLst>
            <pc:docMk/>
            <pc:sldMk cId="1639533275" sldId="260"/>
            <ac:picMk id="11" creationId="{C60B7657-ADBD-426D-8A35-5B37DCE816AF}"/>
          </ac:picMkLst>
        </pc:picChg>
        <pc:picChg chg="mod">
          <ac:chgData name="Poe, Carson (Volpe)" userId="6ae83194-c6b8-4776-922d-edd82b306dc3" providerId="ADAL" clId="{B5D3095F-ED1B-4943-A44D-EF1B013FFF17}" dt="2021-11-04T21:19:11.841" v="504" actId="962"/>
          <ac:picMkLst>
            <pc:docMk/>
            <pc:sldMk cId="1639533275" sldId="260"/>
            <ac:picMk id="14" creationId="{6C04FD84-2455-4EBE-B7E7-44591E2D3CB8}"/>
          </ac:picMkLst>
        </pc:picChg>
        <pc:picChg chg="mod">
          <ac:chgData name="Poe, Carson (Volpe)" userId="6ae83194-c6b8-4776-922d-edd82b306dc3" providerId="ADAL" clId="{B5D3095F-ED1B-4943-A44D-EF1B013FFF17}" dt="2021-11-04T21:19:42.129" v="509" actId="1076"/>
          <ac:picMkLst>
            <pc:docMk/>
            <pc:sldMk cId="1639533275" sldId="260"/>
            <ac:picMk id="16" creationId="{583E36BE-2BF9-4F43-8510-206B6630F8B8}"/>
          </ac:picMkLst>
        </pc:picChg>
      </pc:sldChg>
      <pc:sldChg chg="addSp delSp modSp mod">
        <pc:chgData name="Poe, Carson (Volpe)" userId="6ae83194-c6b8-4776-922d-edd82b306dc3" providerId="ADAL" clId="{B5D3095F-ED1B-4943-A44D-EF1B013FFF17}" dt="2021-11-04T21:19:35.618" v="507" actId="962"/>
        <pc:sldMkLst>
          <pc:docMk/>
          <pc:sldMk cId="3610086332" sldId="261"/>
        </pc:sldMkLst>
        <pc:spChg chg="add del mod">
          <ac:chgData name="Poe, Carson (Volpe)" userId="6ae83194-c6b8-4776-922d-edd82b306dc3" providerId="ADAL" clId="{B5D3095F-ED1B-4943-A44D-EF1B013FFF17}" dt="2021-11-04T21:16:02.306" v="7" actId="33771"/>
          <ac:spMkLst>
            <pc:docMk/>
            <pc:sldMk cId="3610086332" sldId="261"/>
            <ac:spMk id="2" creationId="{49A48ABE-D88A-4679-A790-8946652BC848}"/>
          </ac:spMkLst>
        </pc:spChg>
        <pc:spChg chg="add mod">
          <ac:chgData name="Poe, Carson (Volpe)" userId="6ae83194-c6b8-4776-922d-edd82b306dc3" providerId="ADAL" clId="{B5D3095F-ED1B-4943-A44D-EF1B013FFF17}" dt="2021-11-04T21:17:30.539" v="49" actId="20577"/>
          <ac:spMkLst>
            <pc:docMk/>
            <pc:sldMk cId="3610086332" sldId="261"/>
            <ac:spMk id="3" creationId="{CBAC8D40-7AD3-4217-85BB-7BCBEE82CE5B}"/>
          </ac:spMkLst>
        </pc:spChg>
        <pc:picChg chg="mod">
          <ac:chgData name="Poe, Carson (Volpe)" userId="6ae83194-c6b8-4776-922d-edd82b306dc3" providerId="ADAL" clId="{B5D3095F-ED1B-4943-A44D-EF1B013FFF17}" dt="2021-11-04T21:19:35.618" v="507" actId="962"/>
          <ac:picMkLst>
            <pc:docMk/>
            <pc:sldMk cId="3610086332" sldId="261"/>
            <ac:picMk id="8" creationId="{DDEFC808-77E6-4C7F-8AFE-31C331A4FBC1}"/>
          </ac:picMkLst>
        </pc:picChg>
      </pc:sldChg>
      <pc:sldChg chg="modSp">
        <pc:chgData name="Poe, Carson (Volpe)" userId="6ae83194-c6b8-4776-922d-edd82b306dc3" providerId="ADAL" clId="{B5D3095F-ED1B-4943-A44D-EF1B013FFF17}" dt="2021-11-04T21:19:47.633" v="511" actId="962"/>
        <pc:sldMkLst>
          <pc:docMk/>
          <pc:sldMk cId="3627871318" sldId="263"/>
        </pc:sldMkLst>
        <pc:picChg chg="mod">
          <ac:chgData name="Poe, Carson (Volpe)" userId="6ae83194-c6b8-4776-922d-edd82b306dc3" providerId="ADAL" clId="{B5D3095F-ED1B-4943-A44D-EF1B013FFF17}" dt="2021-11-04T21:19:47.633" v="511" actId="962"/>
          <ac:picMkLst>
            <pc:docMk/>
            <pc:sldMk cId="3627871318" sldId="263"/>
            <ac:picMk id="4" creationId="{0CC18ED4-B20E-4168-B338-56716140CCAE}"/>
          </ac:picMkLst>
        </pc:picChg>
      </pc:sldChg>
      <pc:sldChg chg="modSp">
        <pc:chgData name="Poe, Carson (Volpe)" userId="6ae83194-c6b8-4776-922d-edd82b306dc3" providerId="ADAL" clId="{B5D3095F-ED1B-4943-A44D-EF1B013FFF17}" dt="2021-11-04T21:20:58.843" v="941" actId="962"/>
        <pc:sldMkLst>
          <pc:docMk/>
          <pc:sldMk cId="3767082066" sldId="264"/>
        </pc:sldMkLst>
        <pc:picChg chg="mod">
          <ac:chgData name="Poe, Carson (Volpe)" userId="6ae83194-c6b8-4776-922d-edd82b306dc3" providerId="ADAL" clId="{B5D3095F-ED1B-4943-A44D-EF1B013FFF17}" dt="2021-11-04T21:20:55.742" v="940" actId="962"/>
          <ac:picMkLst>
            <pc:docMk/>
            <pc:sldMk cId="3767082066" sldId="264"/>
            <ac:picMk id="5" creationId="{E806EB5D-39B6-4C95-A2C4-D5E2D1468860}"/>
          </ac:picMkLst>
        </pc:picChg>
        <pc:picChg chg="mod">
          <ac:chgData name="Poe, Carson (Volpe)" userId="6ae83194-c6b8-4776-922d-edd82b306dc3" providerId="ADAL" clId="{B5D3095F-ED1B-4943-A44D-EF1B013FFF17}" dt="2021-11-04T21:20:58.843" v="941" actId="962"/>
          <ac:picMkLst>
            <pc:docMk/>
            <pc:sldMk cId="3767082066" sldId="264"/>
            <ac:picMk id="6" creationId="{BA6042F4-3BE3-4C8E-B6F7-18D07D50B307}"/>
          </ac:picMkLst>
        </pc:picChg>
      </pc:sldChg>
      <pc:sldChg chg="modSp">
        <pc:chgData name="Poe, Carson (Volpe)" userId="6ae83194-c6b8-4776-922d-edd82b306dc3" providerId="ADAL" clId="{B5D3095F-ED1B-4943-A44D-EF1B013FFF17}" dt="2021-11-04T21:18:05.067" v="223" actId="962"/>
        <pc:sldMkLst>
          <pc:docMk/>
          <pc:sldMk cId="4148458937" sldId="265"/>
        </pc:sldMkLst>
        <pc:picChg chg="mod">
          <ac:chgData name="Poe, Carson (Volpe)" userId="6ae83194-c6b8-4776-922d-edd82b306dc3" providerId="ADAL" clId="{B5D3095F-ED1B-4943-A44D-EF1B013FFF17}" dt="2021-11-04T21:18:05.067" v="223" actId="962"/>
          <ac:picMkLst>
            <pc:docMk/>
            <pc:sldMk cId="4148458937" sldId="265"/>
            <ac:picMk id="4" creationId="{0B3CB361-EE23-4D49-AF0E-1BD854B2060C}"/>
          </ac:picMkLst>
        </pc:picChg>
      </pc:sldChg>
      <pc:sldChg chg="modSp">
        <pc:chgData name="Poe, Carson (Volpe)" userId="6ae83194-c6b8-4776-922d-edd82b306dc3" providerId="ADAL" clId="{B5D3095F-ED1B-4943-A44D-EF1B013FFF17}" dt="2021-11-04T21:20:47.017" v="939" actId="962"/>
        <pc:sldMkLst>
          <pc:docMk/>
          <pc:sldMk cId="2802253803" sldId="266"/>
        </pc:sldMkLst>
        <pc:picChg chg="mod">
          <ac:chgData name="Poe, Carson (Volpe)" userId="6ae83194-c6b8-4776-922d-edd82b306dc3" providerId="ADAL" clId="{B5D3095F-ED1B-4943-A44D-EF1B013FFF17}" dt="2021-11-04T21:20:00.973" v="514" actId="1076"/>
          <ac:picMkLst>
            <pc:docMk/>
            <pc:sldMk cId="2802253803" sldId="266"/>
            <ac:picMk id="4" creationId="{0913F625-1931-4920-B1B8-ABD3ED7A8892}"/>
          </ac:picMkLst>
        </pc:picChg>
        <pc:picChg chg="mod">
          <ac:chgData name="Poe, Carson (Volpe)" userId="6ae83194-c6b8-4776-922d-edd82b306dc3" providerId="ADAL" clId="{B5D3095F-ED1B-4943-A44D-EF1B013FFF17}" dt="2021-11-04T21:20:04.668" v="515" actId="962"/>
          <ac:picMkLst>
            <pc:docMk/>
            <pc:sldMk cId="2802253803" sldId="266"/>
            <ac:picMk id="6" creationId="{4869AC12-03F0-4B63-9D5A-BE197CF36AF4}"/>
          </ac:picMkLst>
        </pc:picChg>
        <pc:picChg chg="mod">
          <ac:chgData name="Poe, Carson (Volpe)" userId="6ae83194-c6b8-4776-922d-edd82b306dc3" providerId="ADAL" clId="{B5D3095F-ED1B-4943-A44D-EF1B013FFF17}" dt="2021-11-04T21:20:47.017" v="939" actId="962"/>
          <ac:picMkLst>
            <pc:docMk/>
            <pc:sldMk cId="2802253803" sldId="266"/>
            <ac:picMk id="8" creationId="{04A51853-C049-4C05-B00D-A96A2B1ABD26}"/>
          </ac:picMkLst>
        </pc:picChg>
      </pc:sldChg>
      <pc:sldChg chg="modSp">
        <pc:chgData name="Poe, Carson (Volpe)" userId="6ae83194-c6b8-4776-922d-edd82b306dc3" providerId="ADAL" clId="{B5D3095F-ED1B-4943-A44D-EF1B013FFF17}" dt="2021-11-04T21:21:22.914" v="996" actId="20577"/>
        <pc:sldMkLst>
          <pc:docMk/>
          <pc:sldMk cId="3293216382" sldId="267"/>
        </pc:sldMkLst>
        <pc:spChg chg="mod">
          <ac:chgData name="Poe, Carson (Volpe)" userId="6ae83194-c6b8-4776-922d-edd82b306dc3" providerId="ADAL" clId="{B5D3095F-ED1B-4943-A44D-EF1B013FFF17}" dt="2021-11-04T21:21:22.914" v="996" actId="20577"/>
          <ac:spMkLst>
            <pc:docMk/>
            <pc:sldMk cId="3293216382" sldId="267"/>
            <ac:spMk id="2" creationId="{EB8CC8DF-E98A-45FA-8A9B-3666A178B63A}"/>
          </ac:spMkLst>
        </pc:spChg>
        <pc:picChg chg="mod">
          <ac:chgData name="Poe, Carson (Volpe)" userId="6ae83194-c6b8-4776-922d-edd82b306dc3" providerId="ADAL" clId="{B5D3095F-ED1B-4943-A44D-EF1B013FFF17}" dt="2021-11-04T21:19:55.897" v="512" actId="962"/>
          <ac:picMkLst>
            <pc:docMk/>
            <pc:sldMk cId="3293216382" sldId="267"/>
            <ac:picMk id="9" creationId="{D0BD24C2-C44C-4C22-A13E-EB4FA136C5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311A-213B-42E8-AD9A-4313D4CF3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0E2A3-D980-469F-AD93-553D82263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84158-0EF4-478F-A9DA-98F8D376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198B-C45E-4590-95BB-958F2A20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F7CB1-DDE9-4808-B025-07C4663D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9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1713-1DDA-47D4-94E2-0FCC0F6D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67161-22B5-4304-9ECD-20F70B056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6006-BAD2-4878-B26C-FB120F02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1397D-69AB-4946-BAD2-783BA505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4F871-2B11-4954-B171-1193CB03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E468D-43F4-4358-A4E2-CB6048A7E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8F4BE-83A2-43D6-A2EB-9DAA3D198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C1985-B8F4-4374-8468-978934EE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7426-4529-4D82-A6B7-0AC9370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BA06-BEA0-428F-A921-A7A6B48D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2D5C-6A98-4814-B319-0F7F4CA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0DCD-75B8-484F-963A-1B8539029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7A66A-777D-4451-9462-0D6D9289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4DF3-6A1D-456C-AAEA-012E9E5B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7F60-B742-4E4F-824A-D8F3339F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1F51-E01F-472A-A714-67BEA7E5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393E2-017D-4DC9-880F-9EA22AA4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1ECEB-00A9-4D5A-827E-32F9C661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051A8-8FF6-4421-996F-BB43E9C9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C0AA-6C92-4FF3-B729-5AEE6482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FCE9-0AE7-449E-9067-52C2E8D4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EAB47-4E5D-46AC-9401-B10BEDC1A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D8BC4-3088-4C6C-B8DC-F3B99259A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9DEEC-6F19-4330-B6D1-1D672807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E3CEF-032C-4BAF-B1D3-00C1866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7A877-3392-4F1A-BE31-09A70836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31D6-F991-4886-8A3C-B1793210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BD02-7884-4CBA-84DB-5F3D58361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CEFD-4361-4FED-B929-1C8B11DFF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BF5F2-9CD6-477D-A937-AE891FBA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8A156-42AB-4A6C-828C-7114BD7B4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58782-3B10-4A40-87F5-59AF6627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73229-82B6-4038-8ACC-C56326B2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EF942-D3F7-4BAA-B10B-7123353E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0A0B-93D9-448E-9C20-CEE44F6D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5E2A2-8BED-4140-81AE-D1649AD2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85314-E3F3-4460-8B5A-717CB784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387C5-1968-4BF6-9E14-4071E1AE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2EF8E-67C8-4D80-AF1D-6CFC9A0B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2DF9A-161A-40FB-AFFA-6222173C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94B53-CE30-4234-A4EC-9964C023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38FC-BAED-460E-9F3F-CEA2CB6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8A5F-6C6F-4C49-8CD2-204EFF57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8BDC3-E0A7-42C2-B66F-8D160F83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86A83-5B8E-4470-A024-2CCA3353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648E8-3B28-4C5B-92F1-66DD5132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99EEE-1D11-4BE0-9C21-50678F1F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30C9-9F88-47FA-AA43-84FE18AA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0BBCC-6C6D-4610-B2E0-BB762EDA0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0178D-4241-4F84-9522-7E703594E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D82AD-E797-4B36-96EC-96043764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E6F26-839B-4FDC-81E1-9F5F6BB8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ECAB-04C1-4965-A6DF-842A6838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7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A9603-E259-4EDB-808D-BE3F6929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7ED17-7496-44F7-A3F3-C8015E2AD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C978E-768A-4C53-8174-C519F96F6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4F9D-CB94-454B-B8F5-1946C75D1EFA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79380-2BD6-4127-992A-90B7F21EE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887FD-3474-4493-97BB-864B33AC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1F32-CCA6-425C-AB0B-A7CC1D778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C8DF-E98A-45FA-8A9B-3666A178B6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241213" cy="1435100"/>
          </a:xfrm>
          <a:solidFill>
            <a:schemeClr val="bg1">
              <a:lumMod val="85000"/>
              <a:alpha val="94000"/>
            </a:schemeClr>
          </a:solidFill>
        </p:spPr>
        <p:txBody>
          <a:bodyPr/>
          <a:lstStyle/>
          <a:p>
            <a:pPr algn="ctr"/>
            <a:r>
              <a:rPr lang="en-US" dirty="0"/>
              <a:t> Federal Land Transfers in Alabama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D24C2-C44C-4C22-A13E-EB4FA136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79240" cy="145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59529-44D6-4C2C-913C-2797EFA7F9E9}"/>
              </a:ext>
            </a:extLst>
          </p:cNvPr>
          <p:cNvSpPr txBox="1"/>
          <p:nvPr/>
        </p:nvSpPr>
        <p:spPr>
          <a:xfrm>
            <a:off x="7828670" y="4825219"/>
            <a:ext cx="4185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Tammy Keeley-Wright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June 4, 2019</a:t>
            </a:r>
          </a:p>
        </p:txBody>
      </p:sp>
    </p:spTree>
    <p:extLst>
      <p:ext uri="{BB962C8B-B14F-4D97-AF65-F5344CB8AC3E}">
        <p14:creationId xmlns:p14="http://schemas.microsoft.com/office/powerpoint/2010/main" val="26111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54DF-117E-4D5D-A747-8BD06C5C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325563"/>
          </a:xfrm>
        </p:spPr>
        <p:txBody>
          <a:bodyPr/>
          <a:lstStyle/>
          <a:p>
            <a:pPr algn="ctr"/>
            <a:r>
              <a:rPr lang="en-US" dirty="0"/>
              <a:t>Federal land transfer</a:t>
            </a:r>
          </a:p>
        </p:txBody>
      </p:sp>
      <p:pic>
        <p:nvPicPr>
          <p:cNvPr id="4" name="Content Placeholder 3" descr="Thi sis a map of federal lands and indian reservations in Alabama.">
            <a:extLst>
              <a:ext uri="{FF2B5EF4-FFF2-40B4-BE49-F238E27FC236}">
                <a16:creationId xmlns:a16="http://schemas.microsoft.com/office/drawing/2014/main" id="{0B3CB361-EE23-4D49-AF0E-1BD854B20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9601200" cy="678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845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51F2D9-3DBF-4F77-B5AB-B875ED6B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0881"/>
          </a:xfrm>
        </p:spPr>
        <p:txBody>
          <a:bodyPr/>
          <a:lstStyle/>
          <a:p>
            <a:r>
              <a:rPr lang="en-US" dirty="0"/>
              <a:t>Bridge Replacement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0B7657-ADBD-426D-8A35-5B37DCE81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85"/>
            <a:ext cx="12179593" cy="57057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0BEEC6-0759-4433-9018-A96B7890CDD9}"/>
              </a:ext>
            </a:extLst>
          </p:cNvPr>
          <p:cNvSpPr txBox="1">
            <a:spLocks/>
          </p:cNvSpPr>
          <p:nvPr/>
        </p:nvSpPr>
        <p:spPr>
          <a:xfrm>
            <a:off x="-76199" y="1009395"/>
            <a:ext cx="586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 55 Yellow 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Southwest Region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Project under construction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1.15 miles in length located just northwest of the community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Huckaville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SR-55 over  Yellow River in south central Alabama in Covington.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present condition of the project area is mostly rural</a:t>
            </a:r>
          </a:p>
        </p:txBody>
      </p:sp>
      <p:pic>
        <p:nvPicPr>
          <p:cNvPr id="14" name="Picture 13" descr="This a screenshot of a parcel tracking system. It shows the size of a property to be acquired as 1.73 acres.">
            <a:extLst>
              <a:ext uri="{FF2B5EF4-FFF2-40B4-BE49-F238E27FC236}">
                <a16:creationId xmlns:a16="http://schemas.microsoft.com/office/drawing/2014/main" id="{6C04FD84-2455-4EBE-B7E7-44591E2D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4191000" cy="23130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E528C00-6B2B-4705-9703-61475ADB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3800" y="1295400"/>
            <a:ext cx="2209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3E36BE-2BF9-4F43-8510-206B6630F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" y="0"/>
            <a:ext cx="98154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EFC808-77E6-4C7F-8AFE-31C331A4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81541" cy="14570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AC8D40-7AD3-4217-85BB-7BCBEE82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61008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655A-682F-413A-AED1-B393494D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The conditions of the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C9AD-3F71-49AF-801E-47D668D1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2" y="1600200"/>
            <a:ext cx="12115800" cy="487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Before any clearing of the right-of-way or construction of the highway commences: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fire plan shall be made available to all bidders prior to letting contract and the Grantee shall cause its contractors.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Prepare, in cooperation with the Forest Supervisor, 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dirty="0"/>
              <a:t>(1) all clearing and disposal of merchantable timber and young growth in the right-of-way and 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dirty="0"/>
              <a:t>(2) payment by </a:t>
            </a:r>
            <a:r>
              <a:rPr lang="en-US" b="1" dirty="0"/>
              <a:t>the Grantee or its contractors </a:t>
            </a:r>
            <a:r>
              <a:rPr lang="en-US" dirty="0"/>
              <a:t>for the merchantable timber on lands of the United States to be cut, used, or destroyed in the construction of the highway or in clearing of said right-of-way.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dirty="0"/>
              <a:t>Payment for merchantable timber shall be at appraised value as determined by the </a:t>
            </a:r>
            <a:r>
              <a:rPr lang="en-US" b="1" dirty="0"/>
              <a:t>Forest Supervisor.</a:t>
            </a:r>
            <a:endParaRPr lang="en-US" dirty="0"/>
          </a:p>
          <a:p>
            <a:pPr marL="1885950" lvl="3" indent="-514350">
              <a:buFont typeface="+mj-lt"/>
              <a:buAutoNum type="alphaLcPeriod"/>
            </a:pP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There were others …..the above are things delay a project and the land has been acquired.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18ED4-B20E-4168-B338-56716140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35078"/>
            <a:ext cx="98154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7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C8DF-E98A-45FA-8A9B-3666A178B6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49213" y="0"/>
            <a:ext cx="12241213" cy="1435100"/>
          </a:xfrm>
          <a:solidFill>
            <a:schemeClr val="bg1">
              <a:lumMod val="85000"/>
              <a:alpha val="94000"/>
            </a:schemeClr>
          </a:solidFill>
        </p:spPr>
        <p:txBody>
          <a:bodyPr/>
          <a:lstStyle/>
          <a:p>
            <a:pPr algn="ctr"/>
            <a:r>
              <a:rPr lang="en-US" dirty="0"/>
              <a:t>Federal Land Transfers In Alabama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D24C2-C44C-4C22-A13E-EB4FA136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240" cy="145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59529-44D6-4C2C-913C-2797EFA7F9E9}"/>
              </a:ext>
            </a:extLst>
          </p:cNvPr>
          <p:cNvSpPr txBox="1"/>
          <p:nvPr/>
        </p:nvSpPr>
        <p:spPr>
          <a:xfrm>
            <a:off x="7828670" y="4825219"/>
            <a:ext cx="4185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Tammy Keeley-Wright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June 4, 2019</a:t>
            </a:r>
          </a:p>
        </p:txBody>
      </p:sp>
    </p:spTree>
    <p:extLst>
      <p:ext uri="{BB962C8B-B14F-4D97-AF65-F5344CB8AC3E}">
        <p14:creationId xmlns:p14="http://schemas.microsoft.com/office/powerpoint/2010/main" val="329321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655A-682F-413A-AED1-B393494D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C9AD-3F71-49AF-801E-47D668D1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2895600"/>
          </a:xfr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pPr lvl="1"/>
            <a:r>
              <a:rPr lang="en-US" dirty="0"/>
              <a:t>Early internal &amp; external coordination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Maintaining a listing of Controlling Agencies staffing and locations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reference in the environmental documents about the federal land transfers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3F625-1931-4920-B1B8-ABD3ED7A8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5" y="-65754"/>
            <a:ext cx="98154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9AC12-03F0-4B63-9D5A-BE197CF36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65" y="3429000"/>
            <a:ext cx="32766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 descr="This a cartoon. On the left a person is in water up to his head and is saying, &quot;It's deep.&quot; On the right, a person is standing looking down at the first person and saying, &quot;No it's not.&quot;">
            <a:extLst>
              <a:ext uri="{FF2B5EF4-FFF2-40B4-BE49-F238E27FC236}">
                <a16:creationId xmlns:a16="http://schemas.microsoft.com/office/drawing/2014/main" id="{04A51853-C049-4C05-B00D-A96A2B1A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52800"/>
            <a:ext cx="340860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25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655A-682F-413A-AED1-B393494D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b="1" dirty="0"/>
              <a:t>Thanks for the time!!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6EB5D-39B6-4C95-A2C4-D5E2D146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6342062" cy="454820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042F4-3BE3-4C8E-B6F7-18D07D50B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" y="-3313"/>
            <a:ext cx="98154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F97F2D857454897E555215B172CEF" ma:contentTypeVersion="8" ma:contentTypeDescription="Create a new document." ma:contentTypeScope="" ma:versionID="a7b8f10fcef449cb4ae58d207a1a3813">
  <xsd:schema xmlns:xsd="http://www.w3.org/2001/XMLSchema" xmlns:xs="http://www.w3.org/2001/XMLSchema" xmlns:p="http://schemas.microsoft.com/office/2006/metadata/properties" xmlns:ns2="18aae5a6-488e-48b7-b668-4b7a842b9a27" xmlns:ns3="5720fd21-3244-4a90-b9c4-c894564e2a96" targetNamespace="http://schemas.microsoft.com/office/2006/metadata/properties" ma:root="true" ma:fieldsID="e85a6b427ce009be3c5cee720a2af476" ns2:_="" ns3:_="">
    <xsd:import namespace="18aae5a6-488e-48b7-b668-4b7a842b9a27"/>
    <xsd:import namespace="5720fd21-3244-4a90-b9c4-c894564e2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ae5a6-488e-48b7-b668-4b7a842b9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0fd21-3244-4a90-b9c4-c894564e2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05B61-1EC2-4398-8ED2-E44AF22A73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66BC3-F362-4EC9-B10B-7737AE449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ae5a6-488e-48b7-b668-4b7a842b9a27"/>
    <ds:schemaRef ds:uri="5720fd21-3244-4a90-b9c4-c894564e2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4931DC-D10E-4069-9EC8-9C50663E8E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247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Federal Land Transfers in Alabama</vt:lpstr>
      <vt:lpstr>Federal land transfer</vt:lpstr>
      <vt:lpstr>Bridge Replacement</vt:lpstr>
      <vt:lpstr>Map</vt:lpstr>
      <vt:lpstr>The conditions of the transfer</vt:lpstr>
      <vt:lpstr>Federal Land Transfers In Alabama </vt:lpstr>
      <vt:lpstr>My Perspective</vt:lpstr>
      <vt:lpstr>Thanks for the time!!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Keeley, Tammy (FHWA)</dc:creator>
  <cp:lastModifiedBy>Volpe</cp:lastModifiedBy>
  <cp:revision>24</cp:revision>
  <dcterms:created xsi:type="dcterms:W3CDTF">2019-05-30T15:54:55Z</dcterms:created>
  <dcterms:modified xsi:type="dcterms:W3CDTF">2021-11-04T21:21:24Z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0x0101001B3F97F2D857454897E555215B172CEF</vt:lpwstr>
  </property>
</Properties>
</file>