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0" r:id="rId4"/>
    <p:sldMasterId id="2147483671" r:id="rId5"/>
  </p:sldMasterIdLst>
  <p:notesMasterIdLst>
    <p:notesMasterId r:id="rId22"/>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1" r:id="rId20"/>
    <p:sldId id="272" r:id="rId21"/>
  </p:sldIdLst>
  <p:sldSz cx="9144000" cy="7315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075">
          <p15:clr>
            <a:srgbClr val="000000"/>
          </p15:clr>
        </p15:guide>
        <p15:guide id="2" pos="5328">
          <p15:clr>
            <a:srgbClr val="000000"/>
          </p15:clr>
        </p15:guide>
      </p15:sldGuideLst>
    </p:ext>
    <p:ext uri="{2D200454-40CA-4A62-9FC3-DE9A4176ACB9}">
      <p15:notesGuideLst xmlns:p15="http://schemas.microsoft.com/office/powerpoint/2012/main">
        <p15:guide id="1" orient="horz" pos="2880">
          <p15:clr>
            <a:srgbClr val="000000"/>
          </p15:clr>
        </p15:guide>
        <p15:guide id="2" pos="2160">
          <p15:clr>
            <a:srgbClr val="000000"/>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ra Massarello - 1PZS"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D2FE23-7149-4945-B681-7A3616676CED}" v="124" dt="2021-11-04T15:20:45.131"/>
  </p1510:revLst>
</p1510:revInfo>
</file>

<file path=ppt/tableStyles.xml><?xml version="1.0" encoding="utf-8"?>
<a:tblStyleLst xmlns:a="http://schemas.openxmlformats.org/drawingml/2006/main" def="{FA196580-7FBB-44A5-A7AF-C7CBBFC79CFA}">
  <a:tblStyle styleId="{FA196580-7FBB-44A5-A7AF-C7CBBFC79CF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4645" autoAdjust="0"/>
  </p:normalViewPr>
  <p:slideViewPr>
    <p:cSldViewPr snapToGrid="0">
      <p:cViewPr varScale="1">
        <p:scale>
          <a:sx n="112" d="100"/>
          <a:sy n="112" d="100"/>
        </p:scale>
        <p:origin x="1506" y="108"/>
      </p:cViewPr>
      <p:guideLst>
        <p:guide orient="horz" pos="1075"/>
        <p:guide pos="5328"/>
      </p:guideLst>
    </p:cSldViewPr>
  </p:slideViewPr>
  <p:outlineViewPr>
    <p:cViewPr>
      <p:scale>
        <a:sx n="33" d="100"/>
        <a:sy n="33" d="100"/>
      </p:scale>
      <p:origin x="0" y="-16254"/>
    </p:cViewPr>
  </p:outlin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e, Carson (Volpe)" userId="6ae83194-c6b8-4776-922d-edd82b306dc3" providerId="ADAL" clId="{1AD2FE23-7149-4945-B681-7A3616676CED}"/>
    <pc:docChg chg="undo custSel modSld">
      <pc:chgData name="Poe, Carson (Volpe)" userId="6ae83194-c6b8-4776-922d-edd82b306dc3" providerId="ADAL" clId="{1AD2FE23-7149-4945-B681-7A3616676CED}" dt="2021-11-04T15:20:45.131" v="4369" actId="13244"/>
      <pc:docMkLst>
        <pc:docMk/>
      </pc:docMkLst>
      <pc:sldChg chg="delSp modSp mod">
        <pc:chgData name="Poe, Carson (Volpe)" userId="6ae83194-c6b8-4776-922d-edd82b306dc3" providerId="ADAL" clId="{1AD2FE23-7149-4945-B681-7A3616676CED}" dt="2021-11-04T15:09:48.236" v="4243" actId="33553"/>
        <pc:sldMkLst>
          <pc:docMk/>
          <pc:sldMk cId="0" sldId="256"/>
        </pc:sldMkLst>
        <pc:spChg chg="del">
          <ac:chgData name="Poe, Carson (Volpe)" userId="6ae83194-c6b8-4776-922d-edd82b306dc3" providerId="ADAL" clId="{1AD2FE23-7149-4945-B681-7A3616676CED}" dt="2021-11-04T14:57:01.975" v="1" actId="478"/>
          <ac:spMkLst>
            <pc:docMk/>
            <pc:sldMk cId="0" sldId="256"/>
            <ac:spMk id="140" creationId="{00000000-0000-0000-0000-000000000000}"/>
          </ac:spMkLst>
        </pc:spChg>
        <pc:spChg chg="mod">
          <ac:chgData name="Poe, Carson (Volpe)" userId="6ae83194-c6b8-4776-922d-edd82b306dc3" providerId="ADAL" clId="{1AD2FE23-7149-4945-B681-7A3616676CED}" dt="2021-11-04T15:09:48.236" v="4243" actId="33553"/>
          <ac:spMkLst>
            <pc:docMk/>
            <pc:sldMk cId="0" sldId="256"/>
            <ac:spMk id="141" creationId="{00000000-0000-0000-0000-000000000000}"/>
          </ac:spMkLst>
        </pc:spChg>
      </pc:sldChg>
      <pc:sldChg chg="addSp delSp modSp mod">
        <pc:chgData name="Poe, Carson (Volpe)" userId="6ae83194-c6b8-4776-922d-edd82b306dc3" providerId="ADAL" clId="{1AD2FE23-7149-4945-B681-7A3616676CED}" dt="2021-11-04T15:18:50.859" v="4350" actId="962"/>
        <pc:sldMkLst>
          <pc:docMk/>
          <pc:sldMk cId="0" sldId="262"/>
        </pc:sldMkLst>
        <pc:spChg chg="mod">
          <ac:chgData name="Poe, Carson (Volpe)" userId="6ae83194-c6b8-4776-922d-edd82b306dc3" providerId="ADAL" clId="{1AD2FE23-7149-4945-B681-7A3616676CED}" dt="2021-11-04T15:17:17.741" v="4338" actId="164"/>
          <ac:spMkLst>
            <pc:docMk/>
            <pc:sldMk cId="0" sldId="262"/>
            <ac:spMk id="187" creationId="{00000000-0000-0000-0000-000000000000}"/>
          </ac:spMkLst>
        </pc:spChg>
        <pc:spChg chg="mod">
          <ac:chgData name="Poe, Carson (Volpe)" userId="6ae83194-c6b8-4776-922d-edd82b306dc3" providerId="ADAL" clId="{1AD2FE23-7149-4945-B681-7A3616676CED}" dt="2021-11-04T15:17:36.954" v="4340" actId="164"/>
          <ac:spMkLst>
            <pc:docMk/>
            <pc:sldMk cId="0" sldId="262"/>
            <ac:spMk id="188" creationId="{00000000-0000-0000-0000-000000000000}"/>
          </ac:spMkLst>
        </pc:spChg>
        <pc:spChg chg="mod">
          <ac:chgData name="Poe, Carson (Volpe)" userId="6ae83194-c6b8-4776-922d-edd82b306dc3" providerId="ADAL" clId="{1AD2FE23-7149-4945-B681-7A3616676CED}" dt="2021-11-04T15:17:36.954" v="4340" actId="164"/>
          <ac:spMkLst>
            <pc:docMk/>
            <pc:sldMk cId="0" sldId="262"/>
            <ac:spMk id="189" creationId="{00000000-0000-0000-0000-000000000000}"/>
          </ac:spMkLst>
        </pc:spChg>
        <pc:spChg chg="mod">
          <ac:chgData name="Poe, Carson (Volpe)" userId="6ae83194-c6b8-4776-922d-edd82b306dc3" providerId="ADAL" clId="{1AD2FE23-7149-4945-B681-7A3616676CED}" dt="2021-11-04T15:17:17.741" v="4338" actId="164"/>
          <ac:spMkLst>
            <pc:docMk/>
            <pc:sldMk cId="0" sldId="262"/>
            <ac:spMk id="190" creationId="{00000000-0000-0000-0000-000000000000}"/>
          </ac:spMkLst>
        </pc:spChg>
        <pc:spChg chg="mod">
          <ac:chgData name="Poe, Carson (Volpe)" userId="6ae83194-c6b8-4776-922d-edd82b306dc3" providerId="ADAL" clId="{1AD2FE23-7149-4945-B681-7A3616676CED}" dt="2021-11-04T15:17:17.741" v="4338" actId="164"/>
          <ac:spMkLst>
            <pc:docMk/>
            <pc:sldMk cId="0" sldId="262"/>
            <ac:spMk id="191" creationId="{00000000-0000-0000-0000-000000000000}"/>
          </ac:spMkLst>
        </pc:spChg>
        <pc:spChg chg="mod">
          <ac:chgData name="Poe, Carson (Volpe)" userId="6ae83194-c6b8-4776-922d-edd82b306dc3" providerId="ADAL" clId="{1AD2FE23-7149-4945-B681-7A3616676CED}" dt="2021-11-04T15:17:17.741" v="4338" actId="164"/>
          <ac:spMkLst>
            <pc:docMk/>
            <pc:sldMk cId="0" sldId="262"/>
            <ac:spMk id="192" creationId="{00000000-0000-0000-0000-000000000000}"/>
          </ac:spMkLst>
        </pc:spChg>
        <pc:spChg chg="mod topLvl">
          <ac:chgData name="Poe, Carson (Volpe)" userId="6ae83194-c6b8-4776-922d-edd82b306dc3" providerId="ADAL" clId="{1AD2FE23-7149-4945-B681-7A3616676CED}" dt="2021-11-04T15:18:19.813" v="4347" actId="164"/>
          <ac:spMkLst>
            <pc:docMk/>
            <pc:sldMk cId="0" sldId="262"/>
            <ac:spMk id="193" creationId="{00000000-0000-0000-0000-000000000000}"/>
          </ac:spMkLst>
        </pc:spChg>
        <pc:spChg chg="mod topLvl">
          <ac:chgData name="Poe, Carson (Volpe)" userId="6ae83194-c6b8-4776-922d-edd82b306dc3" providerId="ADAL" clId="{1AD2FE23-7149-4945-B681-7A3616676CED}" dt="2021-11-04T15:18:19.813" v="4347" actId="164"/>
          <ac:spMkLst>
            <pc:docMk/>
            <pc:sldMk cId="0" sldId="262"/>
            <ac:spMk id="194" creationId="{00000000-0000-0000-0000-000000000000}"/>
          </ac:spMkLst>
        </pc:spChg>
        <pc:spChg chg="mod">
          <ac:chgData name="Poe, Carson (Volpe)" userId="6ae83194-c6b8-4776-922d-edd82b306dc3" providerId="ADAL" clId="{1AD2FE23-7149-4945-B681-7A3616676CED}" dt="2021-11-04T15:17:17.741" v="4338" actId="164"/>
          <ac:spMkLst>
            <pc:docMk/>
            <pc:sldMk cId="0" sldId="262"/>
            <ac:spMk id="195" creationId="{00000000-0000-0000-0000-000000000000}"/>
          </ac:spMkLst>
        </pc:spChg>
        <pc:spChg chg="mod">
          <ac:chgData name="Poe, Carson (Volpe)" userId="6ae83194-c6b8-4776-922d-edd82b306dc3" providerId="ADAL" clId="{1AD2FE23-7149-4945-B681-7A3616676CED}" dt="2021-11-04T15:17:17.741" v="4338" actId="164"/>
          <ac:spMkLst>
            <pc:docMk/>
            <pc:sldMk cId="0" sldId="262"/>
            <ac:spMk id="196" creationId="{00000000-0000-0000-0000-000000000000}"/>
          </ac:spMkLst>
        </pc:spChg>
        <pc:spChg chg="mod">
          <ac:chgData name="Poe, Carson (Volpe)" userId="6ae83194-c6b8-4776-922d-edd82b306dc3" providerId="ADAL" clId="{1AD2FE23-7149-4945-B681-7A3616676CED}" dt="2021-11-04T15:17:17.741" v="4338" actId="164"/>
          <ac:spMkLst>
            <pc:docMk/>
            <pc:sldMk cId="0" sldId="262"/>
            <ac:spMk id="197" creationId="{00000000-0000-0000-0000-000000000000}"/>
          </ac:spMkLst>
        </pc:spChg>
        <pc:spChg chg="del">
          <ac:chgData name="Poe, Carson (Volpe)" userId="6ae83194-c6b8-4776-922d-edd82b306dc3" providerId="ADAL" clId="{1AD2FE23-7149-4945-B681-7A3616676CED}" dt="2021-11-04T14:58:37.267" v="464" actId="478"/>
          <ac:spMkLst>
            <pc:docMk/>
            <pc:sldMk cId="0" sldId="262"/>
            <ac:spMk id="198" creationId="{00000000-0000-0000-0000-000000000000}"/>
          </ac:spMkLst>
        </pc:spChg>
        <pc:spChg chg="mod">
          <ac:chgData name="Poe, Carson (Volpe)" userId="6ae83194-c6b8-4776-922d-edd82b306dc3" providerId="ADAL" clId="{1AD2FE23-7149-4945-B681-7A3616676CED}" dt="2021-11-04T15:11:32.989" v="4270" actId="13244"/>
          <ac:spMkLst>
            <pc:docMk/>
            <pc:sldMk cId="0" sldId="262"/>
            <ac:spMk id="199" creationId="{00000000-0000-0000-0000-000000000000}"/>
          </ac:spMkLst>
        </pc:spChg>
        <pc:spChg chg="mod topLvl">
          <ac:chgData name="Poe, Carson (Volpe)" userId="6ae83194-c6b8-4776-922d-edd82b306dc3" providerId="ADAL" clId="{1AD2FE23-7149-4945-B681-7A3616676CED}" dt="2021-11-04T15:18:19.813" v="4347" actId="164"/>
          <ac:spMkLst>
            <pc:docMk/>
            <pc:sldMk cId="0" sldId="262"/>
            <ac:spMk id="200" creationId="{00000000-0000-0000-0000-000000000000}"/>
          </ac:spMkLst>
        </pc:spChg>
        <pc:spChg chg="mod">
          <ac:chgData name="Poe, Carson (Volpe)" userId="6ae83194-c6b8-4776-922d-edd82b306dc3" providerId="ADAL" clId="{1AD2FE23-7149-4945-B681-7A3616676CED}" dt="2021-11-04T15:18:30.519" v="4349" actId="164"/>
          <ac:spMkLst>
            <pc:docMk/>
            <pc:sldMk cId="0" sldId="262"/>
            <ac:spMk id="201" creationId="{00000000-0000-0000-0000-000000000000}"/>
          </ac:spMkLst>
        </pc:spChg>
        <pc:spChg chg="mod">
          <ac:chgData name="Poe, Carson (Volpe)" userId="6ae83194-c6b8-4776-922d-edd82b306dc3" providerId="ADAL" clId="{1AD2FE23-7149-4945-B681-7A3616676CED}" dt="2021-11-04T15:17:17.741" v="4338" actId="164"/>
          <ac:spMkLst>
            <pc:docMk/>
            <pc:sldMk cId="0" sldId="262"/>
            <ac:spMk id="202" creationId="{00000000-0000-0000-0000-000000000000}"/>
          </ac:spMkLst>
        </pc:spChg>
        <pc:spChg chg="mod">
          <ac:chgData name="Poe, Carson (Volpe)" userId="6ae83194-c6b8-4776-922d-edd82b306dc3" providerId="ADAL" clId="{1AD2FE23-7149-4945-B681-7A3616676CED}" dt="2021-11-04T15:16:39.617" v="4334" actId="13244"/>
          <ac:spMkLst>
            <pc:docMk/>
            <pc:sldMk cId="0" sldId="262"/>
            <ac:spMk id="203" creationId="{00000000-0000-0000-0000-000000000000}"/>
          </ac:spMkLst>
        </pc:spChg>
        <pc:spChg chg="mod">
          <ac:chgData name="Poe, Carson (Volpe)" userId="6ae83194-c6b8-4776-922d-edd82b306dc3" providerId="ADAL" clId="{1AD2FE23-7149-4945-B681-7A3616676CED}" dt="2021-11-04T15:17:17.741" v="4338" actId="164"/>
          <ac:spMkLst>
            <pc:docMk/>
            <pc:sldMk cId="0" sldId="262"/>
            <ac:spMk id="204" creationId="{00000000-0000-0000-0000-000000000000}"/>
          </ac:spMkLst>
        </pc:spChg>
        <pc:spChg chg="mod">
          <ac:chgData name="Poe, Carson (Volpe)" userId="6ae83194-c6b8-4776-922d-edd82b306dc3" providerId="ADAL" clId="{1AD2FE23-7149-4945-B681-7A3616676CED}" dt="2021-11-04T15:17:36.954" v="4340" actId="164"/>
          <ac:spMkLst>
            <pc:docMk/>
            <pc:sldMk cId="0" sldId="262"/>
            <ac:spMk id="205" creationId="{00000000-0000-0000-0000-000000000000}"/>
          </ac:spMkLst>
        </pc:spChg>
        <pc:spChg chg="mod">
          <ac:chgData name="Poe, Carson (Volpe)" userId="6ae83194-c6b8-4776-922d-edd82b306dc3" providerId="ADAL" clId="{1AD2FE23-7149-4945-B681-7A3616676CED}" dt="2021-11-04T15:18:30.519" v="4349" actId="164"/>
          <ac:spMkLst>
            <pc:docMk/>
            <pc:sldMk cId="0" sldId="262"/>
            <ac:spMk id="206" creationId="{00000000-0000-0000-0000-000000000000}"/>
          </ac:spMkLst>
        </pc:spChg>
        <pc:spChg chg="mod">
          <ac:chgData name="Poe, Carson (Volpe)" userId="6ae83194-c6b8-4776-922d-edd82b306dc3" providerId="ADAL" clId="{1AD2FE23-7149-4945-B681-7A3616676CED}" dt="2021-11-04T15:17:36.954" v="4340" actId="164"/>
          <ac:spMkLst>
            <pc:docMk/>
            <pc:sldMk cId="0" sldId="262"/>
            <ac:spMk id="207" creationId="{00000000-0000-0000-0000-000000000000}"/>
          </ac:spMkLst>
        </pc:spChg>
        <pc:spChg chg="mod">
          <ac:chgData name="Poe, Carson (Volpe)" userId="6ae83194-c6b8-4776-922d-edd82b306dc3" providerId="ADAL" clId="{1AD2FE23-7149-4945-B681-7A3616676CED}" dt="2021-11-04T15:17:36.954" v="4340" actId="164"/>
          <ac:spMkLst>
            <pc:docMk/>
            <pc:sldMk cId="0" sldId="262"/>
            <ac:spMk id="208" creationId="{00000000-0000-0000-0000-000000000000}"/>
          </ac:spMkLst>
        </pc:spChg>
        <pc:spChg chg="mod">
          <ac:chgData name="Poe, Carson (Volpe)" userId="6ae83194-c6b8-4776-922d-edd82b306dc3" providerId="ADAL" clId="{1AD2FE23-7149-4945-B681-7A3616676CED}" dt="2021-11-04T15:18:30.519" v="4349" actId="164"/>
          <ac:spMkLst>
            <pc:docMk/>
            <pc:sldMk cId="0" sldId="262"/>
            <ac:spMk id="209" creationId="{00000000-0000-0000-0000-000000000000}"/>
          </ac:spMkLst>
        </pc:spChg>
        <pc:spChg chg="mod">
          <ac:chgData name="Poe, Carson (Volpe)" userId="6ae83194-c6b8-4776-922d-edd82b306dc3" providerId="ADAL" clId="{1AD2FE23-7149-4945-B681-7A3616676CED}" dt="2021-11-04T15:17:36.954" v="4340" actId="164"/>
          <ac:spMkLst>
            <pc:docMk/>
            <pc:sldMk cId="0" sldId="262"/>
            <ac:spMk id="212" creationId="{00000000-0000-0000-0000-000000000000}"/>
          </ac:spMkLst>
        </pc:spChg>
        <pc:spChg chg="mod">
          <ac:chgData name="Poe, Carson (Volpe)" userId="6ae83194-c6b8-4776-922d-edd82b306dc3" providerId="ADAL" clId="{1AD2FE23-7149-4945-B681-7A3616676CED}" dt="2021-11-04T15:17:36.954" v="4340" actId="164"/>
          <ac:spMkLst>
            <pc:docMk/>
            <pc:sldMk cId="0" sldId="262"/>
            <ac:spMk id="213" creationId="{00000000-0000-0000-0000-000000000000}"/>
          </ac:spMkLst>
        </pc:spChg>
        <pc:spChg chg="mod">
          <ac:chgData name="Poe, Carson (Volpe)" userId="6ae83194-c6b8-4776-922d-edd82b306dc3" providerId="ADAL" clId="{1AD2FE23-7149-4945-B681-7A3616676CED}" dt="2021-11-04T15:17:36.954" v="4340" actId="164"/>
          <ac:spMkLst>
            <pc:docMk/>
            <pc:sldMk cId="0" sldId="262"/>
            <ac:spMk id="214" creationId="{00000000-0000-0000-0000-000000000000}"/>
          </ac:spMkLst>
        </pc:spChg>
        <pc:spChg chg="mod">
          <ac:chgData name="Poe, Carson (Volpe)" userId="6ae83194-c6b8-4776-922d-edd82b306dc3" providerId="ADAL" clId="{1AD2FE23-7149-4945-B681-7A3616676CED}" dt="2021-11-04T15:17:17.741" v="4338" actId="164"/>
          <ac:spMkLst>
            <pc:docMk/>
            <pc:sldMk cId="0" sldId="262"/>
            <ac:spMk id="215" creationId="{00000000-0000-0000-0000-000000000000}"/>
          </ac:spMkLst>
        </pc:spChg>
        <pc:spChg chg="mod">
          <ac:chgData name="Poe, Carson (Volpe)" userId="6ae83194-c6b8-4776-922d-edd82b306dc3" providerId="ADAL" clId="{1AD2FE23-7149-4945-B681-7A3616676CED}" dt="2021-11-04T15:17:17.741" v="4338" actId="164"/>
          <ac:spMkLst>
            <pc:docMk/>
            <pc:sldMk cId="0" sldId="262"/>
            <ac:spMk id="216" creationId="{00000000-0000-0000-0000-000000000000}"/>
          </ac:spMkLst>
        </pc:spChg>
        <pc:spChg chg="mod">
          <ac:chgData name="Poe, Carson (Volpe)" userId="6ae83194-c6b8-4776-922d-edd82b306dc3" providerId="ADAL" clId="{1AD2FE23-7149-4945-B681-7A3616676CED}" dt="2021-11-04T15:17:17.741" v="4338" actId="164"/>
          <ac:spMkLst>
            <pc:docMk/>
            <pc:sldMk cId="0" sldId="262"/>
            <ac:spMk id="217" creationId="{00000000-0000-0000-0000-000000000000}"/>
          </ac:spMkLst>
        </pc:spChg>
        <pc:spChg chg="mod">
          <ac:chgData name="Poe, Carson (Volpe)" userId="6ae83194-c6b8-4776-922d-edd82b306dc3" providerId="ADAL" clId="{1AD2FE23-7149-4945-B681-7A3616676CED}" dt="2021-11-04T15:17:36.954" v="4340" actId="164"/>
          <ac:spMkLst>
            <pc:docMk/>
            <pc:sldMk cId="0" sldId="262"/>
            <ac:spMk id="218" creationId="{00000000-0000-0000-0000-000000000000}"/>
          </ac:spMkLst>
        </pc:spChg>
        <pc:grpChg chg="add del mod topLvl">
          <ac:chgData name="Poe, Carson (Volpe)" userId="6ae83194-c6b8-4776-922d-edd82b306dc3" providerId="ADAL" clId="{1AD2FE23-7149-4945-B681-7A3616676CED}" dt="2021-11-04T15:18:15.516" v="4346" actId="165"/>
          <ac:grpSpMkLst>
            <pc:docMk/>
            <pc:sldMk cId="0" sldId="262"/>
            <ac:grpSpMk id="2" creationId="{D3AA9AB3-84EB-4024-B406-E2A54DC62591}"/>
          </ac:grpSpMkLst>
        </pc:grpChg>
        <pc:grpChg chg="add mod">
          <ac:chgData name="Poe, Carson (Volpe)" userId="6ae83194-c6b8-4776-922d-edd82b306dc3" providerId="ADAL" clId="{1AD2FE23-7149-4945-B681-7A3616676CED}" dt="2021-11-04T15:17:28.505" v="4339" actId="962"/>
          <ac:grpSpMkLst>
            <pc:docMk/>
            <pc:sldMk cId="0" sldId="262"/>
            <ac:grpSpMk id="3" creationId="{3E0B1BE6-A201-4B12-8582-2180F95C52C9}"/>
          </ac:grpSpMkLst>
        </pc:grpChg>
        <pc:grpChg chg="add mod">
          <ac:chgData name="Poe, Carson (Volpe)" userId="6ae83194-c6b8-4776-922d-edd82b306dc3" providerId="ADAL" clId="{1AD2FE23-7149-4945-B681-7A3616676CED}" dt="2021-11-04T15:17:55.622" v="4341" actId="962"/>
          <ac:grpSpMkLst>
            <pc:docMk/>
            <pc:sldMk cId="0" sldId="262"/>
            <ac:grpSpMk id="4" creationId="{412390E7-35A1-4520-9ADD-71F827D637A8}"/>
          </ac:grpSpMkLst>
        </pc:grpChg>
        <pc:grpChg chg="add del mod">
          <ac:chgData name="Poe, Carson (Volpe)" userId="6ae83194-c6b8-4776-922d-edd82b306dc3" providerId="ADAL" clId="{1AD2FE23-7149-4945-B681-7A3616676CED}" dt="2021-11-04T15:18:11.968" v="4345" actId="165"/>
          <ac:grpSpMkLst>
            <pc:docMk/>
            <pc:sldMk cId="0" sldId="262"/>
            <ac:grpSpMk id="5" creationId="{1102B266-C6B9-4B6C-B3DB-0A88DAC27A40}"/>
          </ac:grpSpMkLst>
        </pc:grpChg>
        <pc:grpChg chg="add mod">
          <ac:chgData name="Poe, Carson (Volpe)" userId="6ae83194-c6b8-4776-922d-edd82b306dc3" providerId="ADAL" clId="{1AD2FE23-7149-4945-B681-7A3616676CED}" dt="2021-11-04T15:18:24.882" v="4348" actId="962"/>
          <ac:grpSpMkLst>
            <pc:docMk/>
            <pc:sldMk cId="0" sldId="262"/>
            <ac:grpSpMk id="6" creationId="{EEB292DE-DF1B-4201-B565-CA48E0ADEEA6}"/>
          </ac:grpSpMkLst>
        </pc:grpChg>
        <pc:grpChg chg="add mod">
          <ac:chgData name="Poe, Carson (Volpe)" userId="6ae83194-c6b8-4776-922d-edd82b306dc3" providerId="ADAL" clId="{1AD2FE23-7149-4945-B681-7A3616676CED}" dt="2021-11-04T15:18:50.859" v="4350" actId="962"/>
          <ac:grpSpMkLst>
            <pc:docMk/>
            <pc:sldMk cId="0" sldId="262"/>
            <ac:grpSpMk id="7" creationId="{D488E54A-A475-4DE3-925B-E4E67FF50958}"/>
          </ac:grpSpMkLst>
        </pc:grpChg>
        <pc:cxnChg chg="add del mod topLvl">
          <ac:chgData name="Poe, Carson (Volpe)" userId="6ae83194-c6b8-4776-922d-edd82b306dc3" providerId="ADAL" clId="{1AD2FE23-7149-4945-B681-7A3616676CED}" dt="2021-11-04T15:18:19.813" v="4347" actId="164"/>
          <ac:cxnSpMkLst>
            <pc:docMk/>
            <pc:sldMk cId="0" sldId="262"/>
            <ac:cxnSpMk id="210" creationId="{00000000-0000-0000-0000-000000000000}"/>
          </ac:cxnSpMkLst>
        </pc:cxnChg>
        <pc:cxnChg chg="mod">
          <ac:chgData name="Poe, Carson (Volpe)" userId="6ae83194-c6b8-4776-922d-edd82b306dc3" providerId="ADAL" clId="{1AD2FE23-7149-4945-B681-7A3616676CED}" dt="2021-11-04T15:18:30.519" v="4349" actId="164"/>
          <ac:cxnSpMkLst>
            <pc:docMk/>
            <pc:sldMk cId="0" sldId="262"/>
            <ac:cxnSpMk id="211" creationId="{00000000-0000-0000-0000-000000000000}"/>
          </ac:cxnSpMkLst>
        </pc:cxnChg>
      </pc:sldChg>
      <pc:sldChg chg="addSp delSp modSp mod">
        <pc:chgData name="Poe, Carson (Volpe)" userId="6ae83194-c6b8-4776-922d-edd82b306dc3" providerId="ADAL" clId="{1AD2FE23-7149-4945-B681-7A3616676CED}" dt="2021-11-04T15:20:27.356" v="4368" actId="13244"/>
        <pc:sldMkLst>
          <pc:docMk/>
          <pc:sldMk cId="0" sldId="265"/>
        </pc:sldMkLst>
        <pc:spChg chg="add del mod">
          <ac:chgData name="Poe, Carson (Volpe)" userId="6ae83194-c6b8-4776-922d-edd82b306dc3" providerId="ADAL" clId="{1AD2FE23-7149-4945-B681-7A3616676CED}" dt="2021-11-04T15:19:40.262" v="4356" actId="478"/>
          <ac:spMkLst>
            <pc:docMk/>
            <pc:sldMk cId="0" sldId="265"/>
            <ac:spMk id="2" creationId="{4A962782-4576-4265-A754-A80674CB94A1}"/>
          </ac:spMkLst>
        </pc:spChg>
        <pc:spChg chg="add del mod">
          <ac:chgData name="Poe, Carson (Volpe)" userId="6ae83194-c6b8-4776-922d-edd82b306dc3" providerId="ADAL" clId="{1AD2FE23-7149-4945-B681-7A3616676CED}" dt="2021-11-04T15:19:49.990" v="4358" actId="478"/>
          <ac:spMkLst>
            <pc:docMk/>
            <pc:sldMk cId="0" sldId="265"/>
            <ac:spMk id="3" creationId="{1FA465FC-4C1D-4570-B8EE-1B33B9B611EF}"/>
          </ac:spMkLst>
        </pc:spChg>
        <pc:spChg chg="add mod">
          <ac:chgData name="Poe, Carson (Volpe)" userId="6ae83194-c6b8-4776-922d-edd82b306dc3" providerId="ADAL" clId="{1AD2FE23-7149-4945-B681-7A3616676CED}" dt="2021-11-04T15:20:27.356" v="4368" actId="13244"/>
          <ac:spMkLst>
            <pc:docMk/>
            <pc:sldMk cId="0" sldId="265"/>
            <ac:spMk id="4" creationId="{3713DF31-CAB9-4EFF-ACC0-E3457349F20E}"/>
          </ac:spMkLst>
        </pc:spChg>
        <pc:spChg chg="del">
          <ac:chgData name="Poe, Carson (Volpe)" userId="6ae83194-c6b8-4776-922d-edd82b306dc3" providerId="ADAL" clId="{1AD2FE23-7149-4945-B681-7A3616676CED}" dt="2021-11-04T15:19:00.114" v="4351" actId="478"/>
          <ac:spMkLst>
            <pc:docMk/>
            <pc:sldMk cId="0" sldId="265"/>
            <ac:spMk id="242" creationId="{00000000-0000-0000-0000-000000000000}"/>
          </ac:spMkLst>
        </pc:spChg>
        <pc:spChg chg="add del">
          <ac:chgData name="Poe, Carson (Volpe)" userId="6ae83194-c6b8-4776-922d-edd82b306dc3" providerId="ADAL" clId="{1AD2FE23-7149-4945-B681-7A3616676CED}" dt="2021-11-04T15:19:55.639" v="4359" actId="478"/>
          <ac:spMkLst>
            <pc:docMk/>
            <pc:sldMk cId="0" sldId="265"/>
            <ac:spMk id="244" creationId="{00000000-0000-0000-0000-000000000000}"/>
          </ac:spMkLst>
        </pc:spChg>
        <pc:graphicFrameChg chg="mod modGraphic">
          <ac:chgData name="Poe, Carson (Volpe)" userId="6ae83194-c6b8-4776-922d-edd82b306dc3" providerId="ADAL" clId="{1AD2FE23-7149-4945-B681-7A3616676CED}" dt="2021-11-04T15:20:25.630" v="4366" actId="962"/>
          <ac:graphicFrameMkLst>
            <pc:docMk/>
            <pc:sldMk cId="0" sldId="265"/>
            <ac:graphicFrameMk id="243" creationId="{00000000-0000-0000-0000-000000000000}"/>
          </ac:graphicFrameMkLst>
        </pc:graphicFrameChg>
      </pc:sldChg>
      <pc:sldChg chg="modSp mod">
        <pc:chgData name="Poe, Carson (Volpe)" userId="6ae83194-c6b8-4776-922d-edd82b306dc3" providerId="ADAL" clId="{1AD2FE23-7149-4945-B681-7A3616676CED}" dt="2021-11-04T15:09:30.079" v="4241" actId="962"/>
        <pc:sldMkLst>
          <pc:docMk/>
          <pc:sldMk cId="0" sldId="271"/>
        </pc:sldMkLst>
        <pc:picChg chg="mod modCrop">
          <ac:chgData name="Poe, Carson (Volpe)" userId="6ae83194-c6b8-4776-922d-edd82b306dc3" providerId="ADAL" clId="{1AD2FE23-7149-4945-B681-7A3616676CED}" dt="2021-11-04T15:09:30.079" v="4241" actId="962"/>
          <ac:picMkLst>
            <pc:docMk/>
            <pc:sldMk cId="0" sldId="271"/>
            <ac:picMk id="292" creationId="{00000000-0000-0000-0000-000000000000}"/>
          </ac:picMkLst>
        </pc:picChg>
      </pc:sldChg>
      <pc:sldChg chg="addSp delSp modSp mod">
        <pc:chgData name="Poe, Carson (Volpe)" userId="6ae83194-c6b8-4776-922d-edd82b306dc3" providerId="ADAL" clId="{1AD2FE23-7149-4945-B681-7A3616676CED}" dt="2021-11-04T15:20:45.131" v="4369" actId="13244"/>
        <pc:sldMkLst>
          <pc:docMk/>
          <pc:sldMk cId="0" sldId="272"/>
        </pc:sldMkLst>
        <pc:spChg chg="add mod">
          <ac:chgData name="Poe, Carson (Volpe)" userId="6ae83194-c6b8-4776-922d-edd82b306dc3" providerId="ADAL" clId="{1AD2FE23-7149-4945-B681-7A3616676CED}" dt="2021-11-04T15:20:45.131" v="4369" actId="13244"/>
          <ac:spMkLst>
            <pc:docMk/>
            <pc:sldMk cId="0" sldId="272"/>
            <ac:spMk id="2" creationId="{54519529-DD09-42DD-A6FA-6F9250325128}"/>
          </ac:spMkLst>
        </pc:spChg>
        <pc:spChg chg="del mod">
          <ac:chgData name="Poe, Carson (Volpe)" userId="6ae83194-c6b8-4776-922d-edd82b306dc3" providerId="ADAL" clId="{1AD2FE23-7149-4945-B681-7A3616676CED}" dt="2021-11-04T14:59:48.219" v="475" actId="478"/>
          <ac:spMkLst>
            <pc:docMk/>
            <pc:sldMk cId="0" sldId="272"/>
            <ac:spMk id="298" creationId="{00000000-0000-0000-0000-000000000000}"/>
          </ac:spMkLst>
        </pc:spChg>
        <pc:spChg chg="del">
          <ac:chgData name="Poe, Carson (Volpe)" userId="6ae83194-c6b8-4776-922d-edd82b306dc3" providerId="ADAL" clId="{1AD2FE23-7149-4945-B681-7A3616676CED}" dt="2021-11-04T15:10:03.209" v="4245" actId="478"/>
          <ac:spMkLst>
            <pc:docMk/>
            <pc:sldMk cId="0" sldId="272"/>
            <ac:spMk id="300" creationId="{00000000-0000-0000-0000-000000000000}"/>
          </ac:spMkLst>
        </pc:spChg>
        <pc:picChg chg="mod">
          <ac:chgData name="Poe, Carson (Volpe)" userId="6ae83194-c6b8-4776-922d-edd82b306dc3" providerId="ADAL" clId="{1AD2FE23-7149-4945-B681-7A3616676CED}" dt="2021-11-04T15:00:33.526" v="863" actId="962"/>
          <ac:picMkLst>
            <pc:docMk/>
            <pc:sldMk cId="0" sldId="272"/>
            <ac:picMk id="299"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6200" y="0"/>
            <a:ext cx="2971800" cy="45720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6800"/>
            <a:ext cx="2971800" cy="457200"/>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37586942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notes"/>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Arial"/>
                <a:ea typeface="Arial"/>
                <a:cs typeface="Arial"/>
                <a:sym typeface="Arial"/>
              </a:rPr>
              <a:t>1</a:t>
            </a:fld>
            <a:endParaRPr sz="1200">
              <a:solidFill>
                <a:schemeClr val="dk1"/>
              </a:solidFill>
              <a:latin typeface="Arial"/>
              <a:ea typeface="Arial"/>
              <a:cs typeface="Arial"/>
              <a:sym typeface="Arial"/>
            </a:endParaRPr>
          </a:p>
        </p:txBody>
      </p:sp>
      <p:sp>
        <p:nvSpPr>
          <p:cNvPr id="137" name="Google Shape;137;p1:notes"/>
          <p:cNvSpPr>
            <a:spLocks noGrp="1" noRot="1" noChangeAspect="1"/>
          </p:cNvSpPr>
          <p:nvPr>
            <p:ph type="sldImg" idx="2"/>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8" name="Google Shape;138;p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51acaadf5e_0_164:notes"/>
          <p:cNvSpPr>
            <a:spLocks noGrp="1" noRot="1" noChangeAspect="1"/>
          </p:cNvSpPr>
          <p:nvPr>
            <p:ph type="sldImg" idx="2"/>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9" name="Google Shape;239;g51acaadf5e_0_16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dirty="0"/>
              <a:t>Title 23 sections 107 and 317 of the United States Code authorize the conveyance of lands, or interests in lands, owned by the United States, to any State for the purpose of interstate construction, reconstruction, improvement, maintenance, right of way or materials source. Property being conveyed for these uses must be requested by the Secretary of Transportation and must be authorized by the Secretary of the Department supervising the administration of such lands or the interests in such lands. The conveyance of such property shall be made to the state transportation department or such political subdivision thereof as its laws may provide, in the form of purchase, donation, condemnation or other form so long as it complies with the laws of the United States</a:t>
            </a:r>
            <a:endParaRPr dirty="0"/>
          </a:p>
          <a:p>
            <a:pPr marL="0" lvl="0" indent="0" algn="l" rtl="0">
              <a:spcBef>
                <a:spcPts val="360"/>
              </a:spcBef>
              <a:spcAft>
                <a:spcPts val="0"/>
              </a:spcAft>
              <a:buNone/>
            </a:pPr>
            <a:endParaRPr dirty="0"/>
          </a:p>
          <a:p>
            <a:pPr marL="0" lvl="0" indent="0" algn="l" rtl="0">
              <a:spcBef>
                <a:spcPts val="360"/>
              </a:spcBef>
              <a:spcAft>
                <a:spcPts val="0"/>
              </a:spcAft>
              <a:buNone/>
            </a:pPr>
            <a:r>
              <a:rPr lang="en-US" dirty="0"/>
              <a:t>Title 40 U.S.C. 1304(b) provides for the conveyance of lands or interest in such lands, with or without consideration to such state or political subdivision for the purposes of highway, street or alley widening.</a:t>
            </a:r>
            <a:endParaRPr dirty="0"/>
          </a:p>
          <a:p>
            <a:pPr marL="0" lvl="0" indent="0" algn="l" rtl="0">
              <a:spcBef>
                <a:spcPts val="360"/>
              </a:spcBef>
              <a:spcAft>
                <a:spcPts val="0"/>
              </a:spcAft>
              <a:buNone/>
            </a:pPr>
            <a:endParaRPr dirty="0"/>
          </a:p>
        </p:txBody>
      </p:sp>
      <p:sp>
        <p:nvSpPr>
          <p:cNvPr id="240" name="Google Shape;240;g51acaadf5e_0_164: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51acaadf5e_0_184:notes"/>
          <p:cNvSpPr>
            <a:spLocks noGrp="1" noRot="1" noChangeAspect="1"/>
          </p:cNvSpPr>
          <p:nvPr>
            <p:ph type="sldImg" idx="2"/>
          </p:nvPr>
        </p:nvSpPr>
        <p:spPr>
          <a:xfrm>
            <a:off x="1285875" y="685800"/>
            <a:ext cx="42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 name="Google Shape;247;g51acaadf5e_0_18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457200" lvl="0" indent="-292100" algn="l" rtl="0">
              <a:spcBef>
                <a:spcPts val="400"/>
              </a:spcBef>
              <a:spcAft>
                <a:spcPts val="0"/>
              </a:spcAft>
              <a:buClr>
                <a:schemeClr val="dk1"/>
              </a:buClr>
              <a:buSzPts val="1000"/>
              <a:buChar char="•"/>
            </a:pPr>
            <a:r>
              <a:rPr lang="en-US" sz="1000"/>
              <a:t>Title conveyed by a Quitclaim Deed</a:t>
            </a:r>
            <a:endParaRPr sz="1000"/>
          </a:p>
          <a:p>
            <a:pPr marL="457200" lvl="0" indent="-292100" algn="l" rtl="0">
              <a:spcBef>
                <a:spcPts val="0"/>
              </a:spcBef>
              <a:spcAft>
                <a:spcPts val="0"/>
              </a:spcAft>
              <a:buClr>
                <a:schemeClr val="dk1"/>
              </a:buClr>
              <a:buSzPts val="1000"/>
              <a:buChar char="•"/>
            </a:pPr>
            <a:r>
              <a:rPr lang="en-US" sz="1000"/>
              <a:t>Covenants that may limit the use of the property to the Sponsoring Agency’s program are incorporated in the deed.</a:t>
            </a:r>
            <a:endParaRPr sz="1000"/>
          </a:p>
          <a:p>
            <a:pPr marL="457200" lvl="0" indent="-292100" algn="l" rtl="0">
              <a:spcBef>
                <a:spcPts val="0"/>
              </a:spcBef>
              <a:spcAft>
                <a:spcPts val="0"/>
              </a:spcAft>
              <a:buClr>
                <a:schemeClr val="dk1"/>
              </a:buClr>
              <a:buSzPts val="1000"/>
              <a:buChar char="•"/>
            </a:pPr>
            <a:r>
              <a:rPr lang="en-US" sz="1000"/>
              <a:t>Other covenants and notices frequently included are: CERCLA, historic preservation, non-discrimination, lead-based paint, and asbestos.</a:t>
            </a:r>
            <a:endParaRPr sz="1000"/>
          </a:p>
          <a:p>
            <a:pPr marL="457200" lvl="0" indent="-292100" algn="l" rtl="0">
              <a:spcBef>
                <a:spcPts val="0"/>
              </a:spcBef>
              <a:spcAft>
                <a:spcPts val="0"/>
              </a:spcAft>
              <a:buClr>
                <a:schemeClr val="dk1"/>
              </a:buClr>
              <a:buSzPts val="1000"/>
              <a:buChar char="•"/>
            </a:pPr>
            <a:r>
              <a:rPr lang="en-US" sz="1000"/>
              <a:t>The case is closed except for future compliance inspections to ensure the grantees’ compliance with covenant restrictions. </a:t>
            </a:r>
            <a:endParaRPr sz="1000"/>
          </a:p>
          <a:p>
            <a:pPr marL="457200" lvl="0" indent="-292100" algn="l" rtl="0">
              <a:spcBef>
                <a:spcPts val="0"/>
              </a:spcBef>
              <a:spcAft>
                <a:spcPts val="0"/>
              </a:spcAft>
              <a:buClr>
                <a:schemeClr val="dk1"/>
              </a:buClr>
              <a:buSzPts val="1000"/>
              <a:buChar char="•"/>
            </a:pPr>
            <a:r>
              <a:rPr lang="en-US" sz="1000"/>
              <a:t>The Sponsoring Agency conducts the compliance inspection. </a:t>
            </a:r>
            <a:endParaRPr sz="1000"/>
          </a:p>
          <a:p>
            <a:pPr marL="457200" lvl="0" indent="-292100" algn="l" rtl="0">
              <a:spcBef>
                <a:spcPts val="0"/>
              </a:spcBef>
              <a:spcAft>
                <a:spcPts val="0"/>
              </a:spcAft>
              <a:buClr>
                <a:schemeClr val="dk1"/>
              </a:buClr>
              <a:buSzPts val="1000"/>
              <a:buChar char="•"/>
            </a:pPr>
            <a:r>
              <a:rPr lang="en-US" sz="1000"/>
              <a:t>If the Grantee violates the covenant, the property may be reverted  to Government ownership. </a:t>
            </a:r>
            <a:endParaRPr sz="1000"/>
          </a:p>
        </p:txBody>
      </p:sp>
      <p:sp>
        <p:nvSpPr>
          <p:cNvPr id="248" name="Google Shape;248;g51acaadf5e_0_184: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g51acaadf5e_0_191:notes"/>
          <p:cNvSpPr>
            <a:spLocks noGrp="1" noRot="1" noChangeAspect="1"/>
          </p:cNvSpPr>
          <p:nvPr>
            <p:ph type="sldImg" idx="2"/>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5" name="Google Shape;255;g51acaadf5e_0_19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400"/>
              </a:spcBef>
              <a:spcAft>
                <a:spcPts val="0"/>
              </a:spcAft>
              <a:buNone/>
            </a:pPr>
            <a:endParaRPr sz="1000"/>
          </a:p>
        </p:txBody>
      </p:sp>
      <p:sp>
        <p:nvSpPr>
          <p:cNvPr id="256" name="Google Shape;256;g51acaadf5e_0_191: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g51acaadf5e_0_198:notes"/>
          <p:cNvSpPr>
            <a:spLocks noGrp="1" noRot="1" noChangeAspect="1"/>
          </p:cNvSpPr>
          <p:nvPr>
            <p:ph type="sldImg" idx="2"/>
          </p:nvPr>
        </p:nvSpPr>
        <p:spPr>
          <a:xfrm>
            <a:off x="1285875" y="685800"/>
            <a:ext cx="42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3" name="Google Shape;263;g51acaadf5e_0_198: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400"/>
              </a:spcBef>
              <a:spcAft>
                <a:spcPts val="0"/>
              </a:spcAft>
              <a:buNone/>
            </a:pPr>
            <a:r>
              <a:rPr lang="en-US" sz="1000"/>
              <a:t>Negotiated Sale</a:t>
            </a:r>
            <a:endParaRPr sz="1000"/>
          </a:p>
          <a:p>
            <a:pPr marL="457200" lvl="0" indent="-292100" algn="l" rtl="0">
              <a:spcBef>
                <a:spcPts val="400"/>
              </a:spcBef>
              <a:spcAft>
                <a:spcPts val="0"/>
              </a:spcAft>
              <a:buSzPts val="1000"/>
              <a:buChar char="●"/>
            </a:pPr>
            <a:r>
              <a:rPr lang="en-US" sz="1000"/>
              <a:t>Estimated FMV and satisfactory terms obtained through negotiation.</a:t>
            </a:r>
            <a:endParaRPr sz="1000"/>
          </a:p>
          <a:p>
            <a:pPr marL="457200" lvl="0" indent="-292100" algn="l" rtl="0">
              <a:spcBef>
                <a:spcPts val="0"/>
              </a:spcBef>
              <a:spcAft>
                <a:spcPts val="0"/>
              </a:spcAft>
              <a:buSzPts val="1000"/>
              <a:buChar char="●"/>
            </a:pPr>
            <a:r>
              <a:rPr lang="en-US" sz="1000"/>
              <a:t>Close coordination with proposed grantee.</a:t>
            </a:r>
            <a:endParaRPr sz="1000"/>
          </a:p>
          <a:p>
            <a:pPr marL="457200" lvl="0" indent="-292100" algn="l" rtl="0">
              <a:spcBef>
                <a:spcPts val="0"/>
              </a:spcBef>
              <a:spcAft>
                <a:spcPts val="0"/>
              </a:spcAft>
              <a:buSzPts val="1000"/>
              <a:buChar char="●"/>
            </a:pPr>
            <a:r>
              <a:rPr lang="en-US" sz="1000"/>
              <a:t>No time restrictions.</a:t>
            </a:r>
            <a:endParaRPr sz="1000"/>
          </a:p>
          <a:p>
            <a:pPr marL="457200" lvl="0" indent="-292100" algn="l" rtl="0">
              <a:spcBef>
                <a:spcPts val="0"/>
              </a:spcBef>
              <a:spcAft>
                <a:spcPts val="0"/>
              </a:spcAft>
              <a:buSzPts val="1000"/>
              <a:buChar char="●"/>
            </a:pPr>
            <a:r>
              <a:rPr lang="en-US" sz="1000"/>
              <a:t>No use restrictions.</a:t>
            </a:r>
            <a:endParaRPr sz="1000"/>
          </a:p>
          <a:p>
            <a:pPr marL="457200" lvl="0" indent="-292100" algn="l" rtl="0">
              <a:spcBef>
                <a:spcPts val="0"/>
              </a:spcBef>
              <a:spcAft>
                <a:spcPts val="0"/>
              </a:spcAft>
              <a:buSzPts val="1000"/>
              <a:buAutoNum type="arabicParenR"/>
            </a:pPr>
            <a:r>
              <a:rPr lang="en-US" sz="1000"/>
              <a:t>GSA sends OTP to interested party. OTP outlines the terms of the sale.</a:t>
            </a:r>
            <a:endParaRPr sz="1000"/>
          </a:p>
          <a:p>
            <a:pPr marL="457200" lvl="0" indent="-292100" algn="l" rtl="0">
              <a:spcBef>
                <a:spcPts val="0"/>
              </a:spcBef>
              <a:spcAft>
                <a:spcPts val="0"/>
              </a:spcAft>
              <a:buSzPts val="1000"/>
              <a:buAutoNum type="arabicParenR"/>
            </a:pPr>
            <a:r>
              <a:rPr lang="en-US" sz="1000"/>
              <a:t>Interested party sends deposit and signed OTP to GSA.</a:t>
            </a:r>
            <a:endParaRPr sz="1000"/>
          </a:p>
          <a:p>
            <a:pPr marL="457200" lvl="0" indent="-292100" algn="l" rtl="0">
              <a:spcBef>
                <a:spcPts val="0"/>
              </a:spcBef>
              <a:spcAft>
                <a:spcPts val="0"/>
              </a:spcAft>
              <a:buSzPts val="1000"/>
              <a:buAutoNum type="arabicParenR"/>
            </a:pPr>
            <a:r>
              <a:rPr lang="en-US" sz="1000"/>
              <a:t>Negotiated sales over $100K must  receive Congressional approval.</a:t>
            </a:r>
            <a:endParaRPr sz="1000"/>
          </a:p>
          <a:p>
            <a:pPr marL="457200" lvl="0" indent="-292100" algn="l" rtl="0">
              <a:spcBef>
                <a:spcPts val="0"/>
              </a:spcBef>
              <a:spcAft>
                <a:spcPts val="0"/>
              </a:spcAft>
              <a:buSzPts val="1000"/>
              <a:buAutoNum type="arabicParenR"/>
            </a:pPr>
            <a:r>
              <a:rPr lang="en-US" sz="1000"/>
              <a:t>GSA sends explanatory statement to Congress.</a:t>
            </a:r>
            <a:endParaRPr sz="1000"/>
          </a:p>
          <a:p>
            <a:pPr marL="457200" lvl="0" indent="-292100" algn="l" rtl="0">
              <a:spcBef>
                <a:spcPts val="0"/>
              </a:spcBef>
              <a:spcAft>
                <a:spcPts val="0"/>
              </a:spcAft>
              <a:buSzPts val="1000"/>
              <a:buAutoNum type="arabicParenR"/>
            </a:pPr>
            <a:r>
              <a:rPr lang="en-US" sz="1000"/>
              <a:t>Once review is complete, GSA signs OTP and schedules a close.</a:t>
            </a:r>
            <a:endParaRPr sz="1000"/>
          </a:p>
          <a:p>
            <a:pPr marL="457200" lvl="0" indent="-292100" algn="l" rtl="0">
              <a:spcBef>
                <a:spcPts val="0"/>
              </a:spcBef>
              <a:spcAft>
                <a:spcPts val="0"/>
              </a:spcAft>
              <a:buSzPts val="1000"/>
              <a:buAutoNum type="arabicParenR"/>
            </a:pPr>
            <a:r>
              <a:rPr lang="en-US" sz="1000"/>
              <a:t>Deal documents are signed, includes a 3-year excess profits clause.</a:t>
            </a:r>
            <a:endParaRPr sz="1000"/>
          </a:p>
          <a:p>
            <a:pPr marL="0" lvl="0" indent="0" algn="l" rtl="0">
              <a:spcBef>
                <a:spcPts val="400"/>
              </a:spcBef>
              <a:spcAft>
                <a:spcPts val="0"/>
              </a:spcAft>
              <a:buNone/>
            </a:pPr>
            <a:endParaRPr sz="1000"/>
          </a:p>
        </p:txBody>
      </p:sp>
      <p:sp>
        <p:nvSpPr>
          <p:cNvPr id="264" name="Google Shape;264;g51acaadf5e_0_198: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51acaadf5e_0_205:notes"/>
          <p:cNvSpPr>
            <a:spLocks noGrp="1" noRot="1" noChangeAspect="1"/>
          </p:cNvSpPr>
          <p:nvPr>
            <p:ph type="sldImg" idx="2"/>
          </p:nvPr>
        </p:nvSpPr>
        <p:spPr>
          <a:xfrm>
            <a:off x="1285875" y="685800"/>
            <a:ext cx="42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1" name="Google Shape;271;g51acaadf5e_0_20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400"/>
              </a:spcBef>
              <a:spcAft>
                <a:spcPts val="0"/>
              </a:spcAft>
              <a:buNone/>
            </a:pPr>
            <a:endParaRPr sz="1000"/>
          </a:p>
        </p:txBody>
      </p:sp>
      <p:sp>
        <p:nvSpPr>
          <p:cNvPr id="272" name="Google Shape;272;g51acaadf5e_0_205: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51acaadf5e_0_212:notes"/>
          <p:cNvSpPr>
            <a:spLocks noGrp="1" noRot="1" noChangeAspect="1"/>
          </p:cNvSpPr>
          <p:nvPr>
            <p:ph type="sldImg" idx="2"/>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 name="Google Shape;287;g51acaadf5e_0_212: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400"/>
              </a:spcBef>
              <a:spcAft>
                <a:spcPts val="0"/>
              </a:spcAft>
              <a:buNone/>
            </a:pPr>
            <a:endParaRPr sz="1000"/>
          </a:p>
        </p:txBody>
      </p:sp>
      <p:sp>
        <p:nvSpPr>
          <p:cNvPr id="288" name="Google Shape;288;g51acaadf5e_0_212: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p13: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96" name="Google Shape;296;p13:notes"/>
          <p:cNvSpPr>
            <a:spLocks noGrp="1" noRot="1" noChangeAspect="1"/>
          </p:cNvSpPr>
          <p:nvPr>
            <p:ph type="sldImg" idx="2"/>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51ac038638_0_2:notes"/>
          <p:cNvSpPr>
            <a:spLocks noGrp="1" noRot="1" noChangeAspect="1"/>
          </p:cNvSpPr>
          <p:nvPr>
            <p:ph type="sldImg" idx="2"/>
          </p:nvPr>
        </p:nvSpPr>
        <p:spPr>
          <a:xfrm>
            <a:off x="1285875" y="685800"/>
            <a:ext cx="42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51ac038638_0_2: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6" name="Google Shape;146;g51ac038638_0_2: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51ac038638_0_9:notes"/>
          <p:cNvSpPr>
            <a:spLocks noGrp="1" noRot="1" noChangeAspect="1"/>
          </p:cNvSpPr>
          <p:nvPr>
            <p:ph type="sldImg" idx="2"/>
          </p:nvPr>
        </p:nvSpPr>
        <p:spPr>
          <a:xfrm>
            <a:off x="1285875" y="685800"/>
            <a:ext cx="42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51ac038638_0_9: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54" name="Google Shape;154;g51ac038638_0_9: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51acaadf5e_0_119:notes"/>
          <p:cNvSpPr>
            <a:spLocks noGrp="1" noRot="1" noChangeAspect="1"/>
          </p:cNvSpPr>
          <p:nvPr>
            <p:ph type="sldImg" idx="2"/>
          </p:nvPr>
        </p:nvSpPr>
        <p:spPr>
          <a:xfrm>
            <a:off x="1285875" y="685800"/>
            <a:ext cx="42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51acaadf5e_0_119: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2" name="Google Shape;162;g51acaadf5e_0_119: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51acaadf5e_0_126:notes"/>
          <p:cNvSpPr>
            <a:spLocks noGrp="1" noRot="1" noChangeAspect="1"/>
          </p:cNvSpPr>
          <p:nvPr>
            <p:ph type="sldImg" idx="2"/>
          </p:nvPr>
        </p:nvSpPr>
        <p:spPr>
          <a:xfrm>
            <a:off x="1285875" y="685800"/>
            <a:ext cx="42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51acaadf5e_0_126: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70" name="Google Shape;170;g51acaadf5e_0_126: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51acaadf5e_0_133:notes"/>
          <p:cNvSpPr>
            <a:spLocks noGrp="1" noRot="1" noChangeAspect="1"/>
          </p:cNvSpPr>
          <p:nvPr>
            <p:ph type="sldImg" idx="2"/>
          </p:nvPr>
        </p:nvSpPr>
        <p:spPr>
          <a:xfrm>
            <a:off x="1285875" y="685800"/>
            <a:ext cx="42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51acaadf5e_0_133: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78" name="Google Shape;178;g51acaadf5e_0_133: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51acaadf5e_0_0:notes"/>
          <p:cNvSpPr txBox="1">
            <a:spLocks noGrp="1"/>
          </p:cNvSpPr>
          <p:nvPr>
            <p:ph type="body" idx="1"/>
          </p:nvPr>
        </p:nvSpPr>
        <p:spPr>
          <a:xfrm>
            <a:off x="685785" y="4343385"/>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dirty="0"/>
              <a:t>On average, it takes 6 - 12 months to dispose of a Property once GSA accepts an ROE. </a:t>
            </a:r>
            <a:endParaRPr dirty="0"/>
          </a:p>
        </p:txBody>
      </p:sp>
      <p:sp>
        <p:nvSpPr>
          <p:cNvPr id="185" name="Google Shape;185;g51acaadf5e_0_0:notes"/>
          <p:cNvSpPr>
            <a:spLocks noGrp="1" noRot="1" noChangeAspect="1"/>
          </p:cNvSpPr>
          <p:nvPr>
            <p:ph type="sldImg" idx="2"/>
          </p:nvPr>
        </p:nvSpPr>
        <p:spPr>
          <a:xfrm>
            <a:off x="1285875" y="685800"/>
            <a:ext cx="428625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51acaadf5e_0_154:notes"/>
          <p:cNvSpPr>
            <a:spLocks noGrp="1" noRot="1" noChangeAspect="1"/>
          </p:cNvSpPr>
          <p:nvPr>
            <p:ph type="sldImg" idx="2"/>
          </p:nvPr>
        </p:nvSpPr>
        <p:spPr>
          <a:xfrm>
            <a:off x="1285875" y="685800"/>
            <a:ext cx="42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51acaadf5e_0_15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Clr>
                <a:schemeClr val="dk1"/>
              </a:buClr>
              <a:buSzPts val="1100"/>
              <a:buFont typeface="Arial"/>
              <a:buNone/>
            </a:pPr>
            <a:r>
              <a:rPr lang="en-US" sz="1000"/>
              <a:t>Federal Screening:</a:t>
            </a:r>
            <a:endParaRPr sz="1000"/>
          </a:p>
          <a:p>
            <a:pPr marL="457200" lvl="0" indent="-292100" algn="l" rtl="0">
              <a:spcBef>
                <a:spcPts val="360"/>
              </a:spcBef>
              <a:spcAft>
                <a:spcPts val="0"/>
              </a:spcAft>
              <a:buSzPts val="1000"/>
              <a:buChar char="•"/>
            </a:pPr>
            <a:r>
              <a:rPr lang="en-US" sz="1000"/>
              <a:t>Justification of Federal need, and Fair Market Value (FMV) required</a:t>
            </a:r>
            <a:endParaRPr sz="1000"/>
          </a:p>
          <a:p>
            <a:pPr marL="457200" lvl="0" indent="-292100" algn="l" rtl="0">
              <a:spcBef>
                <a:spcPts val="360"/>
              </a:spcBef>
              <a:spcAft>
                <a:spcPts val="0"/>
              </a:spcAft>
              <a:buSzPts val="1000"/>
              <a:buChar char="•"/>
            </a:pPr>
            <a:r>
              <a:rPr lang="en-US" sz="1000"/>
              <a:t>GSA facilitates any agreements between Agencies, and transfers property via a Transfer Letter. Title remains within USA</a:t>
            </a:r>
            <a:endParaRPr sz="1000"/>
          </a:p>
          <a:p>
            <a:pPr marL="457200" lvl="0" indent="-292100" algn="l" rtl="0">
              <a:spcBef>
                <a:spcPts val="360"/>
              </a:spcBef>
              <a:spcAft>
                <a:spcPts val="0"/>
              </a:spcAft>
              <a:buSzPts val="1000"/>
              <a:buChar char="•"/>
            </a:pPr>
            <a:r>
              <a:rPr lang="en-US" sz="1000"/>
              <a:t>If no Federal interest, GSA determines the property to be Surplus</a:t>
            </a:r>
            <a:endParaRPr sz="1000"/>
          </a:p>
          <a:p>
            <a:pPr marL="0" lvl="0" indent="0" algn="l" rtl="0">
              <a:spcBef>
                <a:spcPts val="360"/>
              </a:spcBef>
              <a:spcAft>
                <a:spcPts val="0"/>
              </a:spcAft>
              <a:buNone/>
            </a:pPr>
            <a:r>
              <a:rPr lang="en-US" sz="1000"/>
              <a:t>Surplus Screening exceptions to highest and best use:</a:t>
            </a:r>
            <a:endParaRPr sz="1000"/>
          </a:p>
          <a:p>
            <a:pPr marL="457200" lvl="0" indent="-292100" algn="l" rtl="0">
              <a:spcBef>
                <a:spcPts val="360"/>
              </a:spcBef>
              <a:spcAft>
                <a:spcPts val="0"/>
              </a:spcAft>
              <a:buSzPts val="1000"/>
              <a:buChar char="-"/>
            </a:pPr>
            <a:r>
              <a:rPr lang="en-US" sz="1000"/>
              <a:t>Homeless</a:t>
            </a:r>
            <a:endParaRPr sz="1000"/>
          </a:p>
          <a:p>
            <a:pPr marL="457200" lvl="0" indent="-292100" algn="l" rtl="0">
              <a:spcBef>
                <a:spcPts val="0"/>
              </a:spcBef>
              <a:spcAft>
                <a:spcPts val="0"/>
              </a:spcAft>
              <a:buSzPts val="1000"/>
              <a:buChar char="-"/>
            </a:pPr>
            <a:r>
              <a:rPr lang="en-US" sz="1000"/>
              <a:t>Correction</a:t>
            </a:r>
            <a:endParaRPr sz="1000"/>
          </a:p>
          <a:p>
            <a:pPr marL="457200" lvl="0" indent="-292100" algn="l" rtl="0">
              <a:spcBef>
                <a:spcPts val="0"/>
              </a:spcBef>
              <a:spcAft>
                <a:spcPts val="0"/>
              </a:spcAft>
              <a:buSzPts val="1000"/>
              <a:buChar char="-"/>
            </a:pPr>
            <a:r>
              <a:rPr lang="en-US" sz="1000"/>
              <a:t>Health (Drug Rehab)</a:t>
            </a:r>
            <a:endParaRPr sz="1000"/>
          </a:p>
          <a:p>
            <a:pPr marL="457200" lvl="0" indent="-292100" algn="l" rtl="0">
              <a:spcBef>
                <a:spcPts val="0"/>
              </a:spcBef>
              <a:spcAft>
                <a:spcPts val="0"/>
              </a:spcAft>
              <a:buSzPts val="1000"/>
              <a:buChar char="-"/>
            </a:pPr>
            <a:r>
              <a:rPr lang="en-US" sz="1000"/>
              <a:t>Property adjacent or within boundaries of a state park or forest</a:t>
            </a:r>
            <a:endParaRPr sz="1000"/>
          </a:p>
          <a:p>
            <a:pPr marL="457200" lvl="0" indent="-292100" algn="l" rtl="0">
              <a:spcBef>
                <a:spcPts val="0"/>
              </a:spcBef>
              <a:spcAft>
                <a:spcPts val="0"/>
              </a:spcAft>
              <a:buSzPts val="1000"/>
              <a:buChar char="-"/>
            </a:pPr>
            <a:r>
              <a:rPr lang="en-US" sz="1000"/>
              <a:t>Historic Property</a:t>
            </a:r>
            <a:endParaRPr sz="1000"/>
          </a:p>
          <a:p>
            <a:pPr marL="0" lvl="0" indent="0" algn="l" rtl="0">
              <a:spcBef>
                <a:spcPts val="400"/>
              </a:spcBef>
              <a:spcAft>
                <a:spcPts val="0"/>
              </a:spcAft>
              <a:buNone/>
            </a:pPr>
            <a:endParaRPr sz="1000"/>
          </a:p>
        </p:txBody>
      </p:sp>
      <p:sp>
        <p:nvSpPr>
          <p:cNvPr id="222" name="Google Shape;222;g51acaadf5e_0_154: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51acaadf5e_0_147:notes"/>
          <p:cNvSpPr>
            <a:spLocks noGrp="1" noRot="1" noChangeAspect="1"/>
          </p:cNvSpPr>
          <p:nvPr>
            <p:ph type="sldImg" idx="2"/>
          </p:nvPr>
        </p:nvSpPr>
        <p:spPr>
          <a:xfrm>
            <a:off x="1285875" y="685800"/>
            <a:ext cx="42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g51acaadf5e_0_147: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30" name="Google Shape;230;g51acaadf5e_0_147: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3"/>
        <p:cNvGrpSpPr/>
        <p:nvPr/>
      </p:nvGrpSpPr>
      <p:grpSpPr>
        <a:xfrm>
          <a:off x="0" y="0"/>
          <a:ext cx="0" cy="0"/>
          <a:chOff x="0" y="0"/>
          <a:chExt cx="0" cy="0"/>
        </a:xfrm>
      </p:grpSpPr>
      <p:pic>
        <p:nvPicPr>
          <p:cNvPr id="14" name="Google Shape;14;p2" descr="HiRez4inchGSAStarMarkRGB.jpg"/>
          <p:cNvPicPr preferRelativeResize="0"/>
          <p:nvPr/>
        </p:nvPicPr>
        <p:blipFill rotWithShape="1">
          <a:blip r:embed="rId2">
            <a:alphaModFix/>
          </a:blip>
          <a:srcRect/>
          <a:stretch/>
        </p:blipFill>
        <p:spPr>
          <a:xfrm>
            <a:off x="685800" y="457200"/>
            <a:ext cx="759524" cy="685800"/>
          </a:xfrm>
          <a:prstGeom prst="rect">
            <a:avLst/>
          </a:prstGeom>
          <a:noFill/>
          <a:ln>
            <a:noFill/>
          </a:ln>
        </p:spPr>
      </p:pic>
      <p:sp>
        <p:nvSpPr>
          <p:cNvPr id="15" name="Google Shape;15;p2"/>
          <p:cNvSpPr txBox="1"/>
          <p:nvPr/>
        </p:nvSpPr>
        <p:spPr>
          <a:xfrm>
            <a:off x="4419600" y="1031241"/>
            <a:ext cx="4038600" cy="243840"/>
          </a:xfrm>
          <a:prstGeom prst="rect">
            <a:avLst/>
          </a:prstGeom>
          <a:noFill/>
          <a:ln>
            <a:noFill/>
          </a:ln>
        </p:spPr>
        <p:txBody>
          <a:bodyPr spcFirstLastPara="1" wrap="square" lIns="0" tIns="0" rIns="0" bIns="0" anchor="ctr" anchorCtr="0">
            <a:noAutofit/>
          </a:bodyPr>
          <a:lstStyle/>
          <a:p>
            <a:pPr marL="0" marR="0" lvl="0" indent="0" algn="r" rtl="0">
              <a:spcBef>
                <a:spcPts val="0"/>
              </a:spcBef>
              <a:spcAft>
                <a:spcPts val="0"/>
              </a:spcAft>
              <a:buNone/>
            </a:pPr>
            <a:r>
              <a:rPr lang="en-US" sz="1200" b="1">
                <a:solidFill>
                  <a:schemeClr val="lt2"/>
                </a:solidFill>
                <a:latin typeface="Arial"/>
                <a:ea typeface="Arial"/>
                <a:cs typeface="Arial"/>
                <a:sym typeface="Arial"/>
              </a:rPr>
              <a:t>U.S. General Services Administration</a:t>
            </a:r>
            <a:endParaRPr/>
          </a:p>
        </p:txBody>
      </p:sp>
      <p:pic>
        <p:nvPicPr>
          <p:cNvPr id="16" name="Google Shape;16;p2" descr="1800 F (Central Office) E street side - by Walt Nicholson.jpg"/>
          <p:cNvPicPr preferRelativeResize="0"/>
          <p:nvPr/>
        </p:nvPicPr>
        <p:blipFill rotWithShape="1">
          <a:blip r:embed="rId3">
            <a:alphaModFix/>
          </a:blip>
          <a:srcRect t="7314" b="12315"/>
          <a:stretch/>
        </p:blipFill>
        <p:spPr>
          <a:xfrm>
            <a:off x="0" y="1828800"/>
            <a:ext cx="9144000" cy="54864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2"/>
        <p:cNvGrpSpPr/>
        <p:nvPr/>
      </p:nvGrpSpPr>
      <p:grpSpPr>
        <a:xfrm>
          <a:off x="0" y="0"/>
          <a:ext cx="0" cy="0"/>
          <a:chOff x="0" y="0"/>
          <a:chExt cx="0" cy="0"/>
        </a:xfrm>
      </p:grpSpPr>
      <p:sp>
        <p:nvSpPr>
          <p:cNvPr id="53" name="Google Shape;53;p11"/>
          <p:cNvSpPr txBox="1">
            <a:spLocks noGrp="1"/>
          </p:cNvSpPr>
          <p:nvPr>
            <p:ph type="title"/>
          </p:nvPr>
        </p:nvSpPr>
        <p:spPr>
          <a:xfrm>
            <a:off x="457200" y="292947"/>
            <a:ext cx="8229600" cy="121920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2800" b="0" i="0" u="none" strike="noStrike" cap="none">
                <a:solidFill>
                  <a:srgbClr val="005087"/>
                </a:solidFill>
                <a:latin typeface="Arial"/>
                <a:ea typeface="Arial"/>
                <a:cs typeface="Arial"/>
                <a:sym typeface="Arial"/>
              </a:defRPr>
            </a:lvl1pPr>
            <a:lvl2pPr marR="0" lvl="1" algn="r" rtl="0">
              <a:spcBef>
                <a:spcPts val="0"/>
              </a:spcBef>
              <a:spcAft>
                <a:spcPts val="0"/>
              </a:spcAft>
              <a:buSzPts val="1400"/>
              <a:buNone/>
              <a:defRPr sz="2800" b="0" i="0" u="none" strike="noStrike" cap="none">
                <a:solidFill>
                  <a:srgbClr val="005087"/>
                </a:solidFill>
                <a:latin typeface="Arial"/>
                <a:ea typeface="Arial"/>
                <a:cs typeface="Arial"/>
                <a:sym typeface="Arial"/>
              </a:defRPr>
            </a:lvl2pPr>
            <a:lvl3pPr marR="0" lvl="2" algn="r" rtl="0">
              <a:spcBef>
                <a:spcPts val="0"/>
              </a:spcBef>
              <a:spcAft>
                <a:spcPts val="0"/>
              </a:spcAft>
              <a:buSzPts val="1400"/>
              <a:buNone/>
              <a:defRPr sz="2800" b="0" i="0" u="none" strike="noStrike" cap="none">
                <a:solidFill>
                  <a:srgbClr val="005087"/>
                </a:solidFill>
                <a:latin typeface="Arial"/>
                <a:ea typeface="Arial"/>
                <a:cs typeface="Arial"/>
                <a:sym typeface="Arial"/>
              </a:defRPr>
            </a:lvl3pPr>
            <a:lvl4pPr marR="0" lvl="3" algn="r" rtl="0">
              <a:spcBef>
                <a:spcPts val="0"/>
              </a:spcBef>
              <a:spcAft>
                <a:spcPts val="0"/>
              </a:spcAft>
              <a:buSzPts val="1400"/>
              <a:buNone/>
              <a:defRPr sz="2800" b="0" i="0" u="none" strike="noStrike" cap="none">
                <a:solidFill>
                  <a:srgbClr val="005087"/>
                </a:solidFill>
                <a:latin typeface="Arial"/>
                <a:ea typeface="Arial"/>
                <a:cs typeface="Arial"/>
                <a:sym typeface="Arial"/>
              </a:defRPr>
            </a:lvl4pPr>
            <a:lvl5pPr marR="0" lvl="4" algn="r" rtl="0">
              <a:spcBef>
                <a:spcPts val="0"/>
              </a:spcBef>
              <a:spcAft>
                <a:spcPts val="0"/>
              </a:spcAft>
              <a:buSzPts val="1400"/>
              <a:buNone/>
              <a:defRPr sz="2800" b="0" i="0" u="none" strike="noStrike" cap="none">
                <a:solidFill>
                  <a:srgbClr val="005087"/>
                </a:solidFill>
                <a:latin typeface="Arial"/>
                <a:ea typeface="Arial"/>
                <a:cs typeface="Arial"/>
                <a:sym typeface="Arial"/>
              </a:defRPr>
            </a:lvl5pPr>
            <a:lvl6pPr marR="0" lvl="5" algn="r" rtl="0">
              <a:spcBef>
                <a:spcPts val="0"/>
              </a:spcBef>
              <a:spcAft>
                <a:spcPts val="0"/>
              </a:spcAft>
              <a:buSzPts val="1400"/>
              <a:buNone/>
              <a:defRPr sz="2800" b="0" i="0" u="none" strike="noStrike" cap="none">
                <a:solidFill>
                  <a:srgbClr val="005087"/>
                </a:solidFill>
                <a:latin typeface="Arial"/>
                <a:ea typeface="Arial"/>
                <a:cs typeface="Arial"/>
                <a:sym typeface="Arial"/>
              </a:defRPr>
            </a:lvl6pPr>
            <a:lvl7pPr marR="0" lvl="6" algn="r" rtl="0">
              <a:spcBef>
                <a:spcPts val="0"/>
              </a:spcBef>
              <a:spcAft>
                <a:spcPts val="0"/>
              </a:spcAft>
              <a:buSzPts val="1400"/>
              <a:buNone/>
              <a:defRPr sz="2800" b="0" i="0" u="none" strike="noStrike" cap="none">
                <a:solidFill>
                  <a:srgbClr val="005087"/>
                </a:solidFill>
                <a:latin typeface="Arial"/>
                <a:ea typeface="Arial"/>
                <a:cs typeface="Arial"/>
                <a:sym typeface="Arial"/>
              </a:defRPr>
            </a:lvl7pPr>
            <a:lvl8pPr marR="0" lvl="7" algn="r" rtl="0">
              <a:spcBef>
                <a:spcPts val="0"/>
              </a:spcBef>
              <a:spcAft>
                <a:spcPts val="0"/>
              </a:spcAft>
              <a:buSzPts val="1400"/>
              <a:buNone/>
              <a:defRPr sz="2800" b="0" i="0" u="none" strike="noStrike" cap="none">
                <a:solidFill>
                  <a:srgbClr val="005087"/>
                </a:solidFill>
                <a:latin typeface="Arial"/>
                <a:ea typeface="Arial"/>
                <a:cs typeface="Arial"/>
                <a:sym typeface="Arial"/>
              </a:defRPr>
            </a:lvl8pPr>
            <a:lvl9pPr marR="0" lvl="8" algn="r" rtl="0">
              <a:spcBef>
                <a:spcPts val="0"/>
              </a:spcBef>
              <a:spcAft>
                <a:spcPts val="0"/>
              </a:spcAft>
              <a:buSzPts val="1400"/>
              <a:buNone/>
              <a:defRPr sz="2800" b="0" i="0" u="none" strike="noStrike" cap="none">
                <a:solidFill>
                  <a:srgbClr val="005087"/>
                </a:solidFill>
                <a:latin typeface="Arial"/>
                <a:ea typeface="Arial"/>
                <a:cs typeface="Arial"/>
                <a:sym typeface="Arial"/>
              </a:defRPr>
            </a:lvl9pPr>
          </a:lstStyle>
          <a:p>
            <a:endParaRPr/>
          </a:p>
        </p:txBody>
      </p:sp>
      <p:sp>
        <p:nvSpPr>
          <p:cNvPr id="54" name="Google Shape;54;p11"/>
          <p:cNvSpPr txBox="1">
            <a:spLocks noGrp="1"/>
          </p:cNvSpPr>
          <p:nvPr>
            <p:ph type="body" idx="1"/>
          </p:nvPr>
        </p:nvSpPr>
        <p:spPr>
          <a:xfrm rot="5400000">
            <a:off x="2158153" y="5927"/>
            <a:ext cx="4827694" cy="8229600"/>
          </a:xfrm>
          <a:prstGeom prst="rect">
            <a:avLst/>
          </a:prstGeom>
          <a:noFill/>
          <a:ln>
            <a:noFill/>
          </a:ln>
        </p:spPr>
        <p:txBody>
          <a:bodyPr spcFirstLastPara="1" wrap="square" lIns="91425" tIns="45700" rIns="91425" bIns="45700" anchor="t" anchorCtr="0"/>
          <a:lstStyle>
            <a:lvl1pPr marL="457200" marR="0" lvl="0"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228600" algn="l" rtl="0">
              <a:spcBef>
                <a:spcPts val="400"/>
              </a:spcBef>
              <a:spcAft>
                <a:spcPts val="0"/>
              </a:spcAft>
              <a:buSzPts val="1400"/>
              <a:buNone/>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5" name="Google Shape;55;p11"/>
          <p:cNvSpPr txBox="1">
            <a:spLocks noGrp="1"/>
          </p:cNvSpPr>
          <p:nvPr>
            <p:ph type="sldNum" idx="12"/>
          </p:nvPr>
        </p:nvSpPr>
        <p:spPr>
          <a:xfrm>
            <a:off x="6629400" y="6629400"/>
            <a:ext cx="1828800" cy="457200"/>
          </a:xfrm>
          <a:prstGeom prst="rect">
            <a:avLst/>
          </a:prstGeom>
          <a:noFill/>
          <a:ln>
            <a:noFill/>
          </a:ln>
        </p:spPr>
        <p:txBody>
          <a:bodyPr spcFirstLastPara="1" wrap="square" lIns="0" tIns="0" rIns="0" bIns="0" anchor="ctr" anchorCtr="0">
            <a:noAutofit/>
          </a:bodyPr>
          <a:lstStyle>
            <a:lvl1pPr marL="0" marR="0" lvl="0" indent="0" algn="r" rtl="0">
              <a:spcBef>
                <a:spcPts val="0"/>
              </a:spcBef>
              <a:spcAft>
                <a:spcPts val="0"/>
              </a:spcAft>
              <a:buNone/>
              <a:defRPr sz="1200">
                <a:solidFill>
                  <a:schemeClr val="lt1"/>
                </a:solidFill>
                <a:latin typeface="Arial"/>
                <a:ea typeface="Arial"/>
                <a:cs typeface="Arial"/>
                <a:sym typeface="Arial"/>
              </a:defRPr>
            </a:lvl1pPr>
            <a:lvl2pPr marL="0" marR="0" lvl="1" indent="0" algn="r" rtl="0">
              <a:spcBef>
                <a:spcPts val="0"/>
              </a:spcBef>
              <a:spcAft>
                <a:spcPts val="0"/>
              </a:spcAft>
              <a:buNone/>
              <a:defRPr sz="1200">
                <a:solidFill>
                  <a:schemeClr val="lt1"/>
                </a:solidFill>
                <a:latin typeface="Arial"/>
                <a:ea typeface="Arial"/>
                <a:cs typeface="Arial"/>
                <a:sym typeface="Arial"/>
              </a:defRPr>
            </a:lvl2pPr>
            <a:lvl3pPr marL="0" marR="0" lvl="2" indent="0" algn="r" rtl="0">
              <a:spcBef>
                <a:spcPts val="0"/>
              </a:spcBef>
              <a:spcAft>
                <a:spcPts val="0"/>
              </a:spcAft>
              <a:buNone/>
              <a:defRPr sz="1200">
                <a:solidFill>
                  <a:schemeClr val="lt1"/>
                </a:solidFill>
                <a:latin typeface="Arial"/>
                <a:ea typeface="Arial"/>
                <a:cs typeface="Arial"/>
                <a:sym typeface="Arial"/>
              </a:defRPr>
            </a:lvl3pPr>
            <a:lvl4pPr marL="0" marR="0" lvl="3" indent="0" algn="r" rtl="0">
              <a:spcBef>
                <a:spcPts val="0"/>
              </a:spcBef>
              <a:spcAft>
                <a:spcPts val="0"/>
              </a:spcAft>
              <a:buNone/>
              <a:defRPr sz="1200">
                <a:solidFill>
                  <a:schemeClr val="lt1"/>
                </a:solidFill>
                <a:latin typeface="Arial"/>
                <a:ea typeface="Arial"/>
                <a:cs typeface="Arial"/>
                <a:sym typeface="Arial"/>
              </a:defRPr>
            </a:lvl4pPr>
            <a:lvl5pPr marL="0" marR="0" lvl="4" indent="0" algn="r" rtl="0">
              <a:spcBef>
                <a:spcPts val="0"/>
              </a:spcBef>
              <a:spcAft>
                <a:spcPts val="0"/>
              </a:spcAft>
              <a:buNone/>
              <a:defRPr sz="1200">
                <a:solidFill>
                  <a:schemeClr val="lt1"/>
                </a:solidFill>
                <a:latin typeface="Arial"/>
                <a:ea typeface="Arial"/>
                <a:cs typeface="Arial"/>
                <a:sym typeface="Arial"/>
              </a:defRPr>
            </a:lvl5pPr>
            <a:lvl6pPr marL="0" marR="0" lvl="5" indent="0" algn="r" rtl="0">
              <a:spcBef>
                <a:spcPts val="0"/>
              </a:spcBef>
              <a:spcAft>
                <a:spcPts val="0"/>
              </a:spcAft>
              <a:buNone/>
              <a:defRPr sz="1200">
                <a:solidFill>
                  <a:schemeClr val="lt1"/>
                </a:solidFill>
                <a:latin typeface="Arial"/>
                <a:ea typeface="Arial"/>
                <a:cs typeface="Arial"/>
                <a:sym typeface="Arial"/>
              </a:defRPr>
            </a:lvl6pPr>
            <a:lvl7pPr marL="0" marR="0" lvl="6" indent="0" algn="r" rtl="0">
              <a:spcBef>
                <a:spcPts val="0"/>
              </a:spcBef>
              <a:spcAft>
                <a:spcPts val="0"/>
              </a:spcAft>
              <a:buNone/>
              <a:defRPr sz="1200">
                <a:solidFill>
                  <a:schemeClr val="lt1"/>
                </a:solidFill>
                <a:latin typeface="Arial"/>
                <a:ea typeface="Arial"/>
                <a:cs typeface="Arial"/>
                <a:sym typeface="Arial"/>
              </a:defRPr>
            </a:lvl7pPr>
            <a:lvl8pPr marL="0" marR="0" lvl="7" indent="0" algn="r" rtl="0">
              <a:spcBef>
                <a:spcPts val="0"/>
              </a:spcBef>
              <a:spcAft>
                <a:spcPts val="0"/>
              </a:spcAft>
              <a:buNone/>
              <a:defRPr sz="1200">
                <a:solidFill>
                  <a:schemeClr val="lt1"/>
                </a:solidFill>
                <a:latin typeface="Arial"/>
                <a:ea typeface="Arial"/>
                <a:cs typeface="Arial"/>
                <a:sym typeface="Arial"/>
              </a:defRPr>
            </a:lvl8pPr>
            <a:lvl9pPr marL="0" marR="0" lvl="8" indent="0" algn="r" rtl="0">
              <a:spcBef>
                <a:spcPts val="0"/>
              </a:spcBef>
              <a:spcAft>
                <a:spcPts val="0"/>
              </a:spcAft>
              <a:buNone/>
              <a:defRPr sz="1200">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6"/>
        <p:cNvGrpSpPr/>
        <p:nvPr/>
      </p:nvGrpSpPr>
      <p:grpSpPr>
        <a:xfrm>
          <a:off x="0" y="0"/>
          <a:ext cx="0" cy="0"/>
          <a:chOff x="0" y="0"/>
          <a:chExt cx="0" cy="0"/>
        </a:xfrm>
      </p:grpSpPr>
      <p:sp>
        <p:nvSpPr>
          <p:cNvPr id="57" name="Google Shape;57;p12"/>
          <p:cNvSpPr txBox="1">
            <a:spLocks noGrp="1"/>
          </p:cNvSpPr>
          <p:nvPr>
            <p:ph type="title"/>
          </p:nvPr>
        </p:nvSpPr>
        <p:spPr>
          <a:xfrm rot="5400000">
            <a:off x="4537286" y="2385062"/>
            <a:ext cx="6241627" cy="205740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2800" b="0" i="0" u="none" strike="noStrike" cap="none">
                <a:solidFill>
                  <a:srgbClr val="005087"/>
                </a:solidFill>
                <a:latin typeface="Arial"/>
                <a:ea typeface="Arial"/>
                <a:cs typeface="Arial"/>
                <a:sym typeface="Arial"/>
              </a:defRPr>
            </a:lvl1pPr>
            <a:lvl2pPr marR="0" lvl="1" algn="r" rtl="0">
              <a:spcBef>
                <a:spcPts val="0"/>
              </a:spcBef>
              <a:spcAft>
                <a:spcPts val="0"/>
              </a:spcAft>
              <a:buSzPts val="1400"/>
              <a:buNone/>
              <a:defRPr sz="2800" b="0" i="0" u="none" strike="noStrike" cap="none">
                <a:solidFill>
                  <a:srgbClr val="005087"/>
                </a:solidFill>
                <a:latin typeface="Arial"/>
                <a:ea typeface="Arial"/>
                <a:cs typeface="Arial"/>
                <a:sym typeface="Arial"/>
              </a:defRPr>
            </a:lvl2pPr>
            <a:lvl3pPr marR="0" lvl="2" algn="r" rtl="0">
              <a:spcBef>
                <a:spcPts val="0"/>
              </a:spcBef>
              <a:spcAft>
                <a:spcPts val="0"/>
              </a:spcAft>
              <a:buSzPts val="1400"/>
              <a:buNone/>
              <a:defRPr sz="2800" b="0" i="0" u="none" strike="noStrike" cap="none">
                <a:solidFill>
                  <a:srgbClr val="005087"/>
                </a:solidFill>
                <a:latin typeface="Arial"/>
                <a:ea typeface="Arial"/>
                <a:cs typeface="Arial"/>
                <a:sym typeface="Arial"/>
              </a:defRPr>
            </a:lvl3pPr>
            <a:lvl4pPr marR="0" lvl="3" algn="r" rtl="0">
              <a:spcBef>
                <a:spcPts val="0"/>
              </a:spcBef>
              <a:spcAft>
                <a:spcPts val="0"/>
              </a:spcAft>
              <a:buSzPts val="1400"/>
              <a:buNone/>
              <a:defRPr sz="2800" b="0" i="0" u="none" strike="noStrike" cap="none">
                <a:solidFill>
                  <a:srgbClr val="005087"/>
                </a:solidFill>
                <a:latin typeface="Arial"/>
                <a:ea typeface="Arial"/>
                <a:cs typeface="Arial"/>
                <a:sym typeface="Arial"/>
              </a:defRPr>
            </a:lvl4pPr>
            <a:lvl5pPr marR="0" lvl="4" algn="r" rtl="0">
              <a:spcBef>
                <a:spcPts val="0"/>
              </a:spcBef>
              <a:spcAft>
                <a:spcPts val="0"/>
              </a:spcAft>
              <a:buSzPts val="1400"/>
              <a:buNone/>
              <a:defRPr sz="2800" b="0" i="0" u="none" strike="noStrike" cap="none">
                <a:solidFill>
                  <a:srgbClr val="005087"/>
                </a:solidFill>
                <a:latin typeface="Arial"/>
                <a:ea typeface="Arial"/>
                <a:cs typeface="Arial"/>
                <a:sym typeface="Arial"/>
              </a:defRPr>
            </a:lvl5pPr>
            <a:lvl6pPr marR="0" lvl="5" algn="r" rtl="0">
              <a:spcBef>
                <a:spcPts val="0"/>
              </a:spcBef>
              <a:spcAft>
                <a:spcPts val="0"/>
              </a:spcAft>
              <a:buSzPts val="1400"/>
              <a:buNone/>
              <a:defRPr sz="2800" b="0" i="0" u="none" strike="noStrike" cap="none">
                <a:solidFill>
                  <a:srgbClr val="005087"/>
                </a:solidFill>
                <a:latin typeface="Arial"/>
                <a:ea typeface="Arial"/>
                <a:cs typeface="Arial"/>
                <a:sym typeface="Arial"/>
              </a:defRPr>
            </a:lvl6pPr>
            <a:lvl7pPr marR="0" lvl="6" algn="r" rtl="0">
              <a:spcBef>
                <a:spcPts val="0"/>
              </a:spcBef>
              <a:spcAft>
                <a:spcPts val="0"/>
              </a:spcAft>
              <a:buSzPts val="1400"/>
              <a:buNone/>
              <a:defRPr sz="2800" b="0" i="0" u="none" strike="noStrike" cap="none">
                <a:solidFill>
                  <a:srgbClr val="005087"/>
                </a:solidFill>
                <a:latin typeface="Arial"/>
                <a:ea typeface="Arial"/>
                <a:cs typeface="Arial"/>
                <a:sym typeface="Arial"/>
              </a:defRPr>
            </a:lvl7pPr>
            <a:lvl8pPr marR="0" lvl="7" algn="r" rtl="0">
              <a:spcBef>
                <a:spcPts val="0"/>
              </a:spcBef>
              <a:spcAft>
                <a:spcPts val="0"/>
              </a:spcAft>
              <a:buSzPts val="1400"/>
              <a:buNone/>
              <a:defRPr sz="2800" b="0" i="0" u="none" strike="noStrike" cap="none">
                <a:solidFill>
                  <a:srgbClr val="005087"/>
                </a:solidFill>
                <a:latin typeface="Arial"/>
                <a:ea typeface="Arial"/>
                <a:cs typeface="Arial"/>
                <a:sym typeface="Arial"/>
              </a:defRPr>
            </a:lvl8pPr>
            <a:lvl9pPr marR="0" lvl="8" algn="r" rtl="0">
              <a:spcBef>
                <a:spcPts val="0"/>
              </a:spcBef>
              <a:spcAft>
                <a:spcPts val="0"/>
              </a:spcAft>
              <a:buSzPts val="1400"/>
              <a:buNone/>
              <a:defRPr sz="2800" b="0" i="0" u="none" strike="noStrike" cap="none">
                <a:solidFill>
                  <a:srgbClr val="005087"/>
                </a:solidFill>
                <a:latin typeface="Arial"/>
                <a:ea typeface="Arial"/>
                <a:cs typeface="Arial"/>
                <a:sym typeface="Arial"/>
              </a:defRPr>
            </a:lvl9pPr>
          </a:lstStyle>
          <a:p>
            <a:endParaRPr/>
          </a:p>
        </p:txBody>
      </p:sp>
      <p:sp>
        <p:nvSpPr>
          <p:cNvPr id="58" name="Google Shape;58;p12"/>
          <p:cNvSpPr txBox="1">
            <a:spLocks noGrp="1"/>
          </p:cNvSpPr>
          <p:nvPr>
            <p:ph type="body" idx="1"/>
          </p:nvPr>
        </p:nvSpPr>
        <p:spPr>
          <a:xfrm rot="5400000">
            <a:off x="346287" y="403863"/>
            <a:ext cx="6241627" cy="6019800"/>
          </a:xfrm>
          <a:prstGeom prst="rect">
            <a:avLst/>
          </a:prstGeom>
          <a:noFill/>
          <a:ln>
            <a:noFill/>
          </a:ln>
        </p:spPr>
        <p:txBody>
          <a:bodyPr spcFirstLastPara="1" wrap="square" lIns="91425" tIns="45700" rIns="91425" bIns="45700" anchor="t" anchorCtr="0"/>
          <a:lstStyle>
            <a:lvl1pPr marL="457200" marR="0" lvl="0"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228600" algn="l" rtl="0">
              <a:spcBef>
                <a:spcPts val="400"/>
              </a:spcBef>
              <a:spcAft>
                <a:spcPts val="0"/>
              </a:spcAft>
              <a:buSzPts val="1400"/>
              <a:buNone/>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9" name="Google Shape;59;p12"/>
          <p:cNvSpPr txBox="1">
            <a:spLocks noGrp="1"/>
          </p:cNvSpPr>
          <p:nvPr>
            <p:ph type="sldNum" idx="12"/>
          </p:nvPr>
        </p:nvSpPr>
        <p:spPr>
          <a:xfrm>
            <a:off x="6629400" y="6629400"/>
            <a:ext cx="1828800" cy="457200"/>
          </a:xfrm>
          <a:prstGeom prst="rect">
            <a:avLst/>
          </a:prstGeom>
          <a:noFill/>
          <a:ln>
            <a:noFill/>
          </a:ln>
        </p:spPr>
        <p:txBody>
          <a:bodyPr spcFirstLastPara="1" wrap="square" lIns="0" tIns="0" rIns="0" bIns="0" anchor="ctr" anchorCtr="0">
            <a:noAutofit/>
          </a:bodyPr>
          <a:lstStyle>
            <a:lvl1pPr marL="0" marR="0" lvl="0" indent="0" algn="r" rtl="0">
              <a:spcBef>
                <a:spcPts val="0"/>
              </a:spcBef>
              <a:spcAft>
                <a:spcPts val="0"/>
              </a:spcAft>
              <a:buNone/>
              <a:defRPr sz="1200">
                <a:solidFill>
                  <a:schemeClr val="lt1"/>
                </a:solidFill>
                <a:latin typeface="Arial"/>
                <a:ea typeface="Arial"/>
                <a:cs typeface="Arial"/>
                <a:sym typeface="Arial"/>
              </a:defRPr>
            </a:lvl1pPr>
            <a:lvl2pPr marL="0" marR="0" lvl="1" indent="0" algn="r" rtl="0">
              <a:spcBef>
                <a:spcPts val="0"/>
              </a:spcBef>
              <a:spcAft>
                <a:spcPts val="0"/>
              </a:spcAft>
              <a:buNone/>
              <a:defRPr sz="1200">
                <a:solidFill>
                  <a:schemeClr val="lt1"/>
                </a:solidFill>
                <a:latin typeface="Arial"/>
                <a:ea typeface="Arial"/>
                <a:cs typeface="Arial"/>
                <a:sym typeface="Arial"/>
              </a:defRPr>
            </a:lvl2pPr>
            <a:lvl3pPr marL="0" marR="0" lvl="2" indent="0" algn="r" rtl="0">
              <a:spcBef>
                <a:spcPts val="0"/>
              </a:spcBef>
              <a:spcAft>
                <a:spcPts val="0"/>
              </a:spcAft>
              <a:buNone/>
              <a:defRPr sz="1200">
                <a:solidFill>
                  <a:schemeClr val="lt1"/>
                </a:solidFill>
                <a:latin typeface="Arial"/>
                <a:ea typeface="Arial"/>
                <a:cs typeface="Arial"/>
                <a:sym typeface="Arial"/>
              </a:defRPr>
            </a:lvl3pPr>
            <a:lvl4pPr marL="0" marR="0" lvl="3" indent="0" algn="r" rtl="0">
              <a:spcBef>
                <a:spcPts val="0"/>
              </a:spcBef>
              <a:spcAft>
                <a:spcPts val="0"/>
              </a:spcAft>
              <a:buNone/>
              <a:defRPr sz="1200">
                <a:solidFill>
                  <a:schemeClr val="lt1"/>
                </a:solidFill>
                <a:latin typeface="Arial"/>
                <a:ea typeface="Arial"/>
                <a:cs typeface="Arial"/>
                <a:sym typeface="Arial"/>
              </a:defRPr>
            </a:lvl4pPr>
            <a:lvl5pPr marL="0" marR="0" lvl="4" indent="0" algn="r" rtl="0">
              <a:spcBef>
                <a:spcPts val="0"/>
              </a:spcBef>
              <a:spcAft>
                <a:spcPts val="0"/>
              </a:spcAft>
              <a:buNone/>
              <a:defRPr sz="1200">
                <a:solidFill>
                  <a:schemeClr val="lt1"/>
                </a:solidFill>
                <a:latin typeface="Arial"/>
                <a:ea typeface="Arial"/>
                <a:cs typeface="Arial"/>
                <a:sym typeface="Arial"/>
              </a:defRPr>
            </a:lvl5pPr>
            <a:lvl6pPr marL="0" marR="0" lvl="5" indent="0" algn="r" rtl="0">
              <a:spcBef>
                <a:spcPts val="0"/>
              </a:spcBef>
              <a:spcAft>
                <a:spcPts val="0"/>
              </a:spcAft>
              <a:buNone/>
              <a:defRPr sz="1200">
                <a:solidFill>
                  <a:schemeClr val="lt1"/>
                </a:solidFill>
                <a:latin typeface="Arial"/>
                <a:ea typeface="Arial"/>
                <a:cs typeface="Arial"/>
                <a:sym typeface="Arial"/>
              </a:defRPr>
            </a:lvl6pPr>
            <a:lvl7pPr marL="0" marR="0" lvl="6" indent="0" algn="r" rtl="0">
              <a:spcBef>
                <a:spcPts val="0"/>
              </a:spcBef>
              <a:spcAft>
                <a:spcPts val="0"/>
              </a:spcAft>
              <a:buNone/>
              <a:defRPr sz="1200">
                <a:solidFill>
                  <a:schemeClr val="lt1"/>
                </a:solidFill>
                <a:latin typeface="Arial"/>
                <a:ea typeface="Arial"/>
                <a:cs typeface="Arial"/>
                <a:sym typeface="Arial"/>
              </a:defRPr>
            </a:lvl7pPr>
            <a:lvl8pPr marL="0" marR="0" lvl="7" indent="0" algn="r" rtl="0">
              <a:spcBef>
                <a:spcPts val="0"/>
              </a:spcBef>
              <a:spcAft>
                <a:spcPts val="0"/>
              </a:spcAft>
              <a:buNone/>
              <a:defRPr sz="1200">
                <a:solidFill>
                  <a:schemeClr val="lt1"/>
                </a:solidFill>
                <a:latin typeface="Arial"/>
                <a:ea typeface="Arial"/>
                <a:cs typeface="Arial"/>
                <a:sym typeface="Arial"/>
              </a:defRPr>
            </a:lvl8pPr>
            <a:lvl9pPr marL="0" marR="0" lvl="8" indent="0" algn="r" rtl="0">
              <a:spcBef>
                <a:spcPts val="0"/>
              </a:spcBef>
              <a:spcAft>
                <a:spcPts val="0"/>
              </a:spcAft>
              <a:buNone/>
              <a:defRPr sz="1200">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6"/>
        <p:cNvGrpSpPr/>
        <p:nvPr/>
      </p:nvGrpSpPr>
      <p:grpSpPr>
        <a:xfrm>
          <a:off x="0" y="0"/>
          <a:ext cx="0" cy="0"/>
          <a:chOff x="0" y="0"/>
          <a:chExt cx="0" cy="0"/>
        </a:xfrm>
      </p:grpSpPr>
      <p:sp>
        <p:nvSpPr>
          <p:cNvPr id="67" name="Google Shape;67;p14"/>
          <p:cNvSpPr txBox="1">
            <a:spLocks noGrp="1"/>
          </p:cNvSpPr>
          <p:nvPr>
            <p:ph type="dt" idx="10"/>
          </p:nvPr>
        </p:nvSpPr>
        <p:spPr>
          <a:xfrm>
            <a:off x="457200" y="6780107"/>
            <a:ext cx="2133600" cy="389400"/>
          </a:xfrm>
          <a:prstGeom prst="rect">
            <a:avLst/>
          </a:prstGeom>
          <a:noFill/>
          <a:ln>
            <a:noFill/>
          </a:ln>
        </p:spPr>
        <p:txBody>
          <a:bodyPr spcFirstLastPara="1" wrap="square" lIns="91425" tIns="45700" rIns="91425" bIns="45700" anchor="ctr" anchorCtr="0"/>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68" name="Google Shape;68;p14"/>
          <p:cNvSpPr txBox="1">
            <a:spLocks noGrp="1"/>
          </p:cNvSpPr>
          <p:nvPr>
            <p:ph type="ftr" idx="11"/>
          </p:nvPr>
        </p:nvSpPr>
        <p:spPr>
          <a:xfrm>
            <a:off x="3124200" y="6780107"/>
            <a:ext cx="2895600" cy="389400"/>
          </a:xfrm>
          <a:prstGeom prst="rect">
            <a:avLst/>
          </a:prstGeom>
          <a:noFill/>
          <a:ln>
            <a:noFill/>
          </a:ln>
        </p:spPr>
        <p:txBody>
          <a:bodyPr spcFirstLastPara="1" wrap="square" lIns="91425" tIns="45700" rIns="91425" bIns="45700" anchor="ctr" anchorCtr="0"/>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69" name="Google Shape;69;p14"/>
          <p:cNvSpPr txBox="1">
            <a:spLocks noGrp="1"/>
          </p:cNvSpPr>
          <p:nvPr>
            <p:ph type="sldNum" idx="12"/>
          </p:nvPr>
        </p:nvSpPr>
        <p:spPr>
          <a:xfrm>
            <a:off x="6553200" y="6780107"/>
            <a:ext cx="2133600" cy="3894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0"/>
        <p:cNvGrpSpPr/>
        <p:nvPr/>
      </p:nvGrpSpPr>
      <p:grpSpPr>
        <a:xfrm>
          <a:off x="0" y="0"/>
          <a:ext cx="0" cy="0"/>
          <a:chOff x="0" y="0"/>
          <a:chExt cx="0" cy="0"/>
        </a:xfrm>
      </p:grpSpPr>
      <p:sp>
        <p:nvSpPr>
          <p:cNvPr id="71" name="Google Shape;71;p15"/>
          <p:cNvSpPr txBox="1">
            <a:spLocks noGrp="1"/>
          </p:cNvSpPr>
          <p:nvPr>
            <p:ph type="ctrTitle"/>
          </p:nvPr>
        </p:nvSpPr>
        <p:spPr>
          <a:xfrm>
            <a:off x="685800" y="2272453"/>
            <a:ext cx="7772400" cy="1568100"/>
          </a:xfrm>
          <a:prstGeom prst="rect">
            <a:avLst/>
          </a:prstGeom>
          <a:noFill/>
          <a:ln>
            <a:noFill/>
          </a:ln>
        </p:spPr>
        <p:txBody>
          <a:bodyPr spcFirstLastPara="1" wrap="square" lIns="91425" tIns="45700" rIns="91425" bIns="45700" anchor="ctr" anchorCtr="0"/>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2" name="Google Shape;72;p15"/>
          <p:cNvSpPr txBox="1">
            <a:spLocks noGrp="1"/>
          </p:cNvSpPr>
          <p:nvPr>
            <p:ph type="subTitle" idx="1"/>
          </p:nvPr>
        </p:nvSpPr>
        <p:spPr>
          <a:xfrm>
            <a:off x="1371600" y="4145280"/>
            <a:ext cx="6400800" cy="1869300"/>
          </a:xfrm>
          <a:prstGeom prst="rect">
            <a:avLst/>
          </a:prstGeom>
          <a:noFill/>
          <a:ln>
            <a:noFill/>
          </a:ln>
        </p:spPr>
        <p:txBody>
          <a:bodyPr spcFirstLastPara="1" wrap="square" lIns="91425" tIns="45700" rIns="91425" bIns="45700" anchor="t" anchorCtr="0"/>
          <a:lstStyle>
            <a:lvl1pPr lvl="0" algn="ctr" rtl="0">
              <a:spcBef>
                <a:spcPts val="640"/>
              </a:spcBef>
              <a:spcAft>
                <a:spcPts val="0"/>
              </a:spcAft>
              <a:buClr>
                <a:srgbClr val="888888"/>
              </a:buClr>
              <a:buSzPts val="3200"/>
              <a:buNone/>
              <a:defRPr>
                <a:solidFill>
                  <a:srgbClr val="888888"/>
                </a:solidFill>
              </a:defRPr>
            </a:lvl1pPr>
            <a:lvl2pPr lvl="1" algn="ctr" rtl="0">
              <a:spcBef>
                <a:spcPts val="560"/>
              </a:spcBef>
              <a:spcAft>
                <a:spcPts val="0"/>
              </a:spcAft>
              <a:buClr>
                <a:srgbClr val="888888"/>
              </a:buClr>
              <a:buSzPts val="2800"/>
              <a:buNone/>
              <a:defRPr>
                <a:solidFill>
                  <a:srgbClr val="888888"/>
                </a:solidFill>
              </a:defRPr>
            </a:lvl2pPr>
            <a:lvl3pPr lvl="2" algn="ctr" rtl="0">
              <a:spcBef>
                <a:spcPts val="480"/>
              </a:spcBef>
              <a:spcAft>
                <a:spcPts val="0"/>
              </a:spcAft>
              <a:buClr>
                <a:srgbClr val="888888"/>
              </a:buClr>
              <a:buSzPts val="2400"/>
              <a:buNone/>
              <a:defRPr>
                <a:solidFill>
                  <a:srgbClr val="888888"/>
                </a:solidFill>
              </a:defRPr>
            </a:lvl3pPr>
            <a:lvl4pPr lvl="3" algn="ctr" rtl="0">
              <a:spcBef>
                <a:spcPts val="400"/>
              </a:spcBef>
              <a:spcAft>
                <a:spcPts val="0"/>
              </a:spcAft>
              <a:buClr>
                <a:srgbClr val="888888"/>
              </a:buClr>
              <a:buSzPts val="2000"/>
              <a:buNone/>
              <a:defRPr>
                <a:solidFill>
                  <a:srgbClr val="888888"/>
                </a:solidFill>
              </a:defRPr>
            </a:lvl4pPr>
            <a:lvl5pPr lvl="4" algn="ctr" rtl="0">
              <a:spcBef>
                <a:spcPts val="400"/>
              </a:spcBef>
              <a:spcAft>
                <a:spcPts val="0"/>
              </a:spcAft>
              <a:buClr>
                <a:srgbClr val="888888"/>
              </a:buClr>
              <a:buSzPts val="2000"/>
              <a:buNone/>
              <a:defRPr>
                <a:solidFill>
                  <a:srgbClr val="888888"/>
                </a:solidFill>
              </a:defRPr>
            </a:lvl5pPr>
            <a:lvl6pPr lvl="5" algn="ctr" rtl="0">
              <a:spcBef>
                <a:spcPts val="400"/>
              </a:spcBef>
              <a:spcAft>
                <a:spcPts val="0"/>
              </a:spcAft>
              <a:buClr>
                <a:srgbClr val="888888"/>
              </a:buClr>
              <a:buSzPts val="2000"/>
              <a:buNone/>
              <a:defRPr>
                <a:solidFill>
                  <a:srgbClr val="888888"/>
                </a:solidFill>
              </a:defRPr>
            </a:lvl6pPr>
            <a:lvl7pPr lvl="6" algn="ctr" rtl="0">
              <a:spcBef>
                <a:spcPts val="400"/>
              </a:spcBef>
              <a:spcAft>
                <a:spcPts val="0"/>
              </a:spcAft>
              <a:buClr>
                <a:srgbClr val="888888"/>
              </a:buClr>
              <a:buSzPts val="2000"/>
              <a:buNone/>
              <a:defRPr>
                <a:solidFill>
                  <a:srgbClr val="888888"/>
                </a:solidFill>
              </a:defRPr>
            </a:lvl7pPr>
            <a:lvl8pPr lvl="7" algn="ctr" rtl="0">
              <a:spcBef>
                <a:spcPts val="400"/>
              </a:spcBef>
              <a:spcAft>
                <a:spcPts val="0"/>
              </a:spcAft>
              <a:buClr>
                <a:srgbClr val="888888"/>
              </a:buClr>
              <a:buSzPts val="2000"/>
              <a:buNone/>
              <a:defRPr>
                <a:solidFill>
                  <a:srgbClr val="888888"/>
                </a:solidFill>
              </a:defRPr>
            </a:lvl8pPr>
            <a:lvl9pPr lvl="8" algn="ctr" rtl="0">
              <a:spcBef>
                <a:spcPts val="400"/>
              </a:spcBef>
              <a:spcAft>
                <a:spcPts val="0"/>
              </a:spcAft>
              <a:buClr>
                <a:srgbClr val="888888"/>
              </a:buClr>
              <a:buSzPts val="2000"/>
              <a:buNone/>
              <a:defRPr>
                <a:solidFill>
                  <a:srgbClr val="888888"/>
                </a:solidFill>
              </a:defRPr>
            </a:lvl9pPr>
          </a:lstStyle>
          <a:p>
            <a:endParaRPr/>
          </a:p>
        </p:txBody>
      </p:sp>
      <p:sp>
        <p:nvSpPr>
          <p:cNvPr id="73" name="Google Shape;73;p15"/>
          <p:cNvSpPr txBox="1">
            <a:spLocks noGrp="1"/>
          </p:cNvSpPr>
          <p:nvPr>
            <p:ph type="dt" idx="10"/>
          </p:nvPr>
        </p:nvSpPr>
        <p:spPr>
          <a:xfrm>
            <a:off x="457200" y="6780107"/>
            <a:ext cx="2133600" cy="389400"/>
          </a:xfrm>
          <a:prstGeom prst="rect">
            <a:avLst/>
          </a:prstGeom>
          <a:noFill/>
          <a:ln>
            <a:noFill/>
          </a:ln>
        </p:spPr>
        <p:txBody>
          <a:bodyPr spcFirstLastPara="1" wrap="square" lIns="91425" tIns="45700" rIns="91425" bIns="45700" anchor="ctr" anchorCtr="0"/>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4" name="Google Shape;74;p15"/>
          <p:cNvSpPr txBox="1">
            <a:spLocks noGrp="1"/>
          </p:cNvSpPr>
          <p:nvPr>
            <p:ph type="ftr" idx="11"/>
          </p:nvPr>
        </p:nvSpPr>
        <p:spPr>
          <a:xfrm>
            <a:off x="3124200" y="6780107"/>
            <a:ext cx="2895600" cy="389400"/>
          </a:xfrm>
          <a:prstGeom prst="rect">
            <a:avLst/>
          </a:prstGeom>
          <a:noFill/>
          <a:ln>
            <a:noFill/>
          </a:ln>
        </p:spPr>
        <p:txBody>
          <a:bodyPr spcFirstLastPara="1" wrap="square" lIns="91425" tIns="45700" rIns="91425" bIns="45700" anchor="ctr" anchorCtr="0"/>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5" name="Google Shape;75;p15"/>
          <p:cNvSpPr txBox="1">
            <a:spLocks noGrp="1"/>
          </p:cNvSpPr>
          <p:nvPr>
            <p:ph type="sldNum" idx="12"/>
          </p:nvPr>
        </p:nvSpPr>
        <p:spPr>
          <a:xfrm>
            <a:off x="6553200" y="6780107"/>
            <a:ext cx="2133600" cy="3894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76"/>
        <p:cNvGrpSpPr/>
        <p:nvPr/>
      </p:nvGrpSpPr>
      <p:grpSpPr>
        <a:xfrm>
          <a:off x="0" y="0"/>
          <a:ext cx="0" cy="0"/>
          <a:chOff x="0" y="0"/>
          <a:chExt cx="0" cy="0"/>
        </a:xfrm>
      </p:grpSpPr>
      <p:sp>
        <p:nvSpPr>
          <p:cNvPr id="77" name="Google Shape;77;p16"/>
          <p:cNvSpPr txBox="1">
            <a:spLocks noGrp="1"/>
          </p:cNvSpPr>
          <p:nvPr>
            <p:ph type="title"/>
          </p:nvPr>
        </p:nvSpPr>
        <p:spPr>
          <a:xfrm>
            <a:off x="457200" y="292947"/>
            <a:ext cx="8229600" cy="1219200"/>
          </a:xfrm>
          <a:prstGeom prst="rect">
            <a:avLst/>
          </a:prstGeom>
          <a:noFill/>
          <a:ln>
            <a:noFill/>
          </a:ln>
        </p:spPr>
        <p:txBody>
          <a:bodyPr spcFirstLastPara="1" wrap="square" lIns="91425" tIns="45700" rIns="91425" bIns="45700" anchor="ctr" anchorCtr="0"/>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8" name="Google Shape;78;p16"/>
          <p:cNvSpPr txBox="1">
            <a:spLocks noGrp="1"/>
          </p:cNvSpPr>
          <p:nvPr>
            <p:ph type="body" idx="1"/>
          </p:nvPr>
        </p:nvSpPr>
        <p:spPr>
          <a:xfrm>
            <a:off x="457200" y="1706880"/>
            <a:ext cx="8229600" cy="4827900"/>
          </a:xfrm>
          <a:prstGeom prst="rect">
            <a:avLst/>
          </a:prstGeom>
          <a:noFill/>
          <a:ln>
            <a:noFill/>
          </a:ln>
        </p:spPr>
        <p:txBody>
          <a:bodyPr spcFirstLastPara="1" wrap="square" lIns="91425" tIns="45700" rIns="91425" bIns="45700" anchor="t" anchorCtr="0"/>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79" name="Google Shape;79;p16"/>
          <p:cNvSpPr txBox="1">
            <a:spLocks noGrp="1"/>
          </p:cNvSpPr>
          <p:nvPr>
            <p:ph type="dt" idx="10"/>
          </p:nvPr>
        </p:nvSpPr>
        <p:spPr>
          <a:xfrm>
            <a:off x="457200" y="6780107"/>
            <a:ext cx="2133600" cy="389400"/>
          </a:xfrm>
          <a:prstGeom prst="rect">
            <a:avLst/>
          </a:prstGeom>
          <a:noFill/>
          <a:ln>
            <a:noFill/>
          </a:ln>
        </p:spPr>
        <p:txBody>
          <a:bodyPr spcFirstLastPara="1" wrap="square" lIns="91425" tIns="45700" rIns="91425" bIns="45700" anchor="ctr" anchorCtr="0"/>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0" name="Google Shape;80;p16"/>
          <p:cNvSpPr txBox="1">
            <a:spLocks noGrp="1"/>
          </p:cNvSpPr>
          <p:nvPr>
            <p:ph type="ftr" idx="11"/>
          </p:nvPr>
        </p:nvSpPr>
        <p:spPr>
          <a:xfrm>
            <a:off x="3124200" y="6780107"/>
            <a:ext cx="2895600" cy="389400"/>
          </a:xfrm>
          <a:prstGeom prst="rect">
            <a:avLst/>
          </a:prstGeom>
          <a:noFill/>
          <a:ln>
            <a:noFill/>
          </a:ln>
        </p:spPr>
        <p:txBody>
          <a:bodyPr spcFirstLastPara="1" wrap="square" lIns="91425" tIns="45700" rIns="91425" bIns="45700" anchor="ctr" anchorCtr="0"/>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1" name="Google Shape;81;p16"/>
          <p:cNvSpPr txBox="1">
            <a:spLocks noGrp="1"/>
          </p:cNvSpPr>
          <p:nvPr>
            <p:ph type="sldNum" idx="12"/>
          </p:nvPr>
        </p:nvSpPr>
        <p:spPr>
          <a:xfrm>
            <a:off x="6553200" y="6780107"/>
            <a:ext cx="2133600" cy="3894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722313" y="4700693"/>
            <a:ext cx="7772400" cy="1452900"/>
          </a:xfrm>
          <a:prstGeom prst="rect">
            <a:avLst/>
          </a:prstGeom>
          <a:noFill/>
          <a:ln>
            <a:noFill/>
          </a:ln>
        </p:spPr>
        <p:txBody>
          <a:bodyPr spcFirstLastPara="1" wrap="square" lIns="91425" tIns="45700" rIns="91425" bIns="45700" anchor="t" anchorCtr="0"/>
          <a:lstStyle>
            <a:lvl1pPr lvl="0" algn="l" rtl="0">
              <a:spcBef>
                <a:spcPts val="0"/>
              </a:spcBef>
              <a:spcAft>
                <a:spcPts val="0"/>
              </a:spcAft>
              <a:buClr>
                <a:schemeClr val="dk1"/>
              </a:buClr>
              <a:buSzPts val="4000"/>
              <a:buFont typeface="Calibri"/>
              <a:buNone/>
              <a:defRPr sz="4000" b="1" cap="none"/>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4" name="Google Shape;84;p17"/>
          <p:cNvSpPr txBox="1">
            <a:spLocks noGrp="1"/>
          </p:cNvSpPr>
          <p:nvPr>
            <p:ph type="body" idx="1"/>
          </p:nvPr>
        </p:nvSpPr>
        <p:spPr>
          <a:xfrm>
            <a:off x="722313" y="3100494"/>
            <a:ext cx="7772400" cy="1600200"/>
          </a:xfrm>
          <a:prstGeom prst="rect">
            <a:avLst/>
          </a:prstGeom>
          <a:noFill/>
          <a:ln>
            <a:noFill/>
          </a:ln>
        </p:spPr>
        <p:txBody>
          <a:bodyPr spcFirstLastPara="1" wrap="square" lIns="91425" tIns="45700" rIns="91425" bIns="45700" anchor="b" anchorCtr="0"/>
          <a:lstStyle>
            <a:lvl1pPr marL="457200" lvl="0" indent="-228600" algn="l" rtl="0">
              <a:spcBef>
                <a:spcPts val="400"/>
              </a:spcBef>
              <a:spcAft>
                <a:spcPts val="0"/>
              </a:spcAft>
              <a:buClr>
                <a:srgbClr val="888888"/>
              </a:buClr>
              <a:buSzPts val="2000"/>
              <a:buNone/>
              <a:defRPr sz="2000">
                <a:solidFill>
                  <a:srgbClr val="888888"/>
                </a:solidFill>
              </a:defRPr>
            </a:lvl1pPr>
            <a:lvl2pPr marL="914400" lvl="1" indent="-228600" algn="l" rtl="0">
              <a:spcBef>
                <a:spcPts val="360"/>
              </a:spcBef>
              <a:spcAft>
                <a:spcPts val="0"/>
              </a:spcAft>
              <a:buClr>
                <a:srgbClr val="888888"/>
              </a:buClr>
              <a:buSzPts val="1800"/>
              <a:buNone/>
              <a:defRPr sz="1800">
                <a:solidFill>
                  <a:srgbClr val="888888"/>
                </a:solidFill>
              </a:defRPr>
            </a:lvl2pPr>
            <a:lvl3pPr marL="1371600" lvl="2" indent="-228600" algn="l" rtl="0">
              <a:spcBef>
                <a:spcPts val="320"/>
              </a:spcBef>
              <a:spcAft>
                <a:spcPts val="0"/>
              </a:spcAft>
              <a:buClr>
                <a:srgbClr val="888888"/>
              </a:buClr>
              <a:buSzPts val="1600"/>
              <a:buNone/>
              <a:defRPr sz="1600">
                <a:solidFill>
                  <a:srgbClr val="888888"/>
                </a:solidFill>
              </a:defRPr>
            </a:lvl3pPr>
            <a:lvl4pPr marL="1828800" lvl="3" indent="-228600" algn="l" rtl="0">
              <a:spcBef>
                <a:spcPts val="280"/>
              </a:spcBef>
              <a:spcAft>
                <a:spcPts val="0"/>
              </a:spcAft>
              <a:buClr>
                <a:srgbClr val="888888"/>
              </a:buClr>
              <a:buSzPts val="1400"/>
              <a:buNone/>
              <a:defRPr sz="1400">
                <a:solidFill>
                  <a:srgbClr val="888888"/>
                </a:solidFill>
              </a:defRPr>
            </a:lvl4pPr>
            <a:lvl5pPr marL="2286000" lvl="4" indent="-228600" algn="l" rtl="0">
              <a:spcBef>
                <a:spcPts val="280"/>
              </a:spcBef>
              <a:spcAft>
                <a:spcPts val="0"/>
              </a:spcAft>
              <a:buClr>
                <a:srgbClr val="888888"/>
              </a:buClr>
              <a:buSzPts val="1400"/>
              <a:buNone/>
              <a:defRPr sz="1400">
                <a:solidFill>
                  <a:srgbClr val="888888"/>
                </a:solidFill>
              </a:defRPr>
            </a:lvl5pPr>
            <a:lvl6pPr marL="2743200" lvl="5" indent="-228600" algn="l" rtl="0">
              <a:spcBef>
                <a:spcPts val="280"/>
              </a:spcBef>
              <a:spcAft>
                <a:spcPts val="0"/>
              </a:spcAft>
              <a:buClr>
                <a:srgbClr val="888888"/>
              </a:buClr>
              <a:buSzPts val="1400"/>
              <a:buNone/>
              <a:defRPr sz="1400">
                <a:solidFill>
                  <a:srgbClr val="888888"/>
                </a:solidFill>
              </a:defRPr>
            </a:lvl6pPr>
            <a:lvl7pPr marL="3200400" lvl="6" indent="-228600" algn="l" rtl="0">
              <a:spcBef>
                <a:spcPts val="280"/>
              </a:spcBef>
              <a:spcAft>
                <a:spcPts val="0"/>
              </a:spcAft>
              <a:buClr>
                <a:srgbClr val="888888"/>
              </a:buClr>
              <a:buSzPts val="1400"/>
              <a:buNone/>
              <a:defRPr sz="1400">
                <a:solidFill>
                  <a:srgbClr val="888888"/>
                </a:solidFill>
              </a:defRPr>
            </a:lvl7pPr>
            <a:lvl8pPr marL="3657600" lvl="7" indent="-228600" algn="l" rtl="0">
              <a:spcBef>
                <a:spcPts val="280"/>
              </a:spcBef>
              <a:spcAft>
                <a:spcPts val="0"/>
              </a:spcAft>
              <a:buClr>
                <a:srgbClr val="888888"/>
              </a:buClr>
              <a:buSzPts val="1400"/>
              <a:buNone/>
              <a:defRPr sz="1400">
                <a:solidFill>
                  <a:srgbClr val="888888"/>
                </a:solidFill>
              </a:defRPr>
            </a:lvl8pPr>
            <a:lvl9pPr marL="4114800" lvl="8" indent="-228600" algn="l" rtl="0">
              <a:spcBef>
                <a:spcPts val="280"/>
              </a:spcBef>
              <a:spcAft>
                <a:spcPts val="0"/>
              </a:spcAft>
              <a:buClr>
                <a:srgbClr val="888888"/>
              </a:buClr>
              <a:buSzPts val="1400"/>
              <a:buNone/>
              <a:defRPr sz="1400">
                <a:solidFill>
                  <a:srgbClr val="888888"/>
                </a:solidFill>
              </a:defRPr>
            </a:lvl9pPr>
          </a:lstStyle>
          <a:p>
            <a:endParaRPr/>
          </a:p>
        </p:txBody>
      </p:sp>
      <p:sp>
        <p:nvSpPr>
          <p:cNvPr id="85" name="Google Shape;85;p17"/>
          <p:cNvSpPr txBox="1">
            <a:spLocks noGrp="1"/>
          </p:cNvSpPr>
          <p:nvPr>
            <p:ph type="dt" idx="10"/>
          </p:nvPr>
        </p:nvSpPr>
        <p:spPr>
          <a:xfrm>
            <a:off x="457200" y="6780107"/>
            <a:ext cx="2133600" cy="389400"/>
          </a:xfrm>
          <a:prstGeom prst="rect">
            <a:avLst/>
          </a:prstGeom>
          <a:noFill/>
          <a:ln>
            <a:noFill/>
          </a:ln>
        </p:spPr>
        <p:txBody>
          <a:bodyPr spcFirstLastPara="1" wrap="square" lIns="91425" tIns="45700" rIns="91425" bIns="45700" anchor="ctr" anchorCtr="0"/>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6" name="Google Shape;86;p17"/>
          <p:cNvSpPr txBox="1">
            <a:spLocks noGrp="1"/>
          </p:cNvSpPr>
          <p:nvPr>
            <p:ph type="ftr" idx="11"/>
          </p:nvPr>
        </p:nvSpPr>
        <p:spPr>
          <a:xfrm>
            <a:off x="3124200" y="6780107"/>
            <a:ext cx="2895600" cy="389400"/>
          </a:xfrm>
          <a:prstGeom prst="rect">
            <a:avLst/>
          </a:prstGeom>
          <a:noFill/>
          <a:ln>
            <a:noFill/>
          </a:ln>
        </p:spPr>
        <p:txBody>
          <a:bodyPr spcFirstLastPara="1" wrap="square" lIns="91425" tIns="45700" rIns="91425" bIns="45700" anchor="ctr" anchorCtr="0"/>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7" name="Google Shape;87;p17"/>
          <p:cNvSpPr txBox="1">
            <a:spLocks noGrp="1"/>
          </p:cNvSpPr>
          <p:nvPr>
            <p:ph type="sldNum" idx="12"/>
          </p:nvPr>
        </p:nvSpPr>
        <p:spPr>
          <a:xfrm>
            <a:off x="6553200" y="6780107"/>
            <a:ext cx="2133600" cy="3894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457200" y="292947"/>
            <a:ext cx="8229600" cy="1219200"/>
          </a:xfrm>
          <a:prstGeom prst="rect">
            <a:avLst/>
          </a:prstGeom>
          <a:noFill/>
          <a:ln>
            <a:noFill/>
          </a:ln>
        </p:spPr>
        <p:txBody>
          <a:bodyPr spcFirstLastPara="1" wrap="square" lIns="91425" tIns="45700" rIns="91425" bIns="45700" anchor="ctr" anchorCtr="0"/>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0" name="Google Shape;90;p18"/>
          <p:cNvSpPr txBox="1">
            <a:spLocks noGrp="1"/>
          </p:cNvSpPr>
          <p:nvPr>
            <p:ph type="body" idx="1"/>
          </p:nvPr>
        </p:nvSpPr>
        <p:spPr>
          <a:xfrm>
            <a:off x="457200" y="1706880"/>
            <a:ext cx="4038600" cy="4827900"/>
          </a:xfrm>
          <a:prstGeom prst="rect">
            <a:avLst/>
          </a:prstGeom>
          <a:noFill/>
          <a:ln>
            <a:noFill/>
          </a:ln>
        </p:spPr>
        <p:txBody>
          <a:bodyPr spcFirstLastPara="1" wrap="square" lIns="91425" tIns="45700" rIns="91425" bIns="45700" anchor="t" anchorCtr="0"/>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91" name="Google Shape;91;p18"/>
          <p:cNvSpPr txBox="1">
            <a:spLocks noGrp="1"/>
          </p:cNvSpPr>
          <p:nvPr>
            <p:ph type="body" idx="2"/>
          </p:nvPr>
        </p:nvSpPr>
        <p:spPr>
          <a:xfrm>
            <a:off x="4648200" y="1706880"/>
            <a:ext cx="4038600" cy="4827900"/>
          </a:xfrm>
          <a:prstGeom prst="rect">
            <a:avLst/>
          </a:prstGeom>
          <a:noFill/>
          <a:ln>
            <a:noFill/>
          </a:ln>
        </p:spPr>
        <p:txBody>
          <a:bodyPr spcFirstLastPara="1" wrap="square" lIns="91425" tIns="45700" rIns="91425" bIns="45700" anchor="t" anchorCtr="0"/>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92" name="Google Shape;92;p18"/>
          <p:cNvSpPr txBox="1">
            <a:spLocks noGrp="1"/>
          </p:cNvSpPr>
          <p:nvPr>
            <p:ph type="dt" idx="10"/>
          </p:nvPr>
        </p:nvSpPr>
        <p:spPr>
          <a:xfrm>
            <a:off x="457200" y="6780107"/>
            <a:ext cx="2133600" cy="389400"/>
          </a:xfrm>
          <a:prstGeom prst="rect">
            <a:avLst/>
          </a:prstGeom>
          <a:noFill/>
          <a:ln>
            <a:noFill/>
          </a:ln>
        </p:spPr>
        <p:txBody>
          <a:bodyPr spcFirstLastPara="1" wrap="square" lIns="91425" tIns="45700" rIns="91425" bIns="45700" anchor="ctr" anchorCtr="0"/>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3" name="Google Shape;93;p18"/>
          <p:cNvSpPr txBox="1">
            <a:spLocks noGrp="1"/>
          </p:cNvSpPr>
          <p:nvPr>
            <p:ph type="ftr" idx="11"/>
          </p:nvPr>
        </p:nvSpPr>
        <p:spPr>
          <a:xfrm>
            <a:off x="3124200" y="6780107"/>
            <a:ext cx="2895600" cy="389400"/>
          </a:xfrm>
          <a:prstGeom prst="rect">
            <a:avLst/>
          </a:prstGeom>
          <a:noFill/>
          <a:ln>
            <a:noFill/>
          </a:ln>
        </p:spPr>
        <p:txBody>
          <a:bodyPr spcFirstLastPara="1" wrap="square" lIns="91425" tIns="45700" rIns="91425" bIns="45700" anchor="ctr" anchorCtr="0"/>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4" name="Google Shape;94;p18"/>
          <p:cNvSpPr txBox="1">
            <a:spLocks noGrp="1"/>
          </p:cNvSpPr>
          <p:nvPr>
            <p:ph type="sldNum" idx="12"/>
          </p:nvPr>
        </p:nvSpPr>
        <p:spPr>
          <a:xfrm>
            <a:off x="6553200" y="6780107"/>
            <a:ext cx="2133600" cy="3894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95"/>
        <p:cNvGrpSpPr/>
        <p:nvPr/>
      </p:nvGrpSpPr>
      <p:grpSpPr>
        <a:xfrm>
          <a:off x="0" y="0"/>
          <a:ext cx="0" cy="0"/>
          <a:chOff x="0" y="0"/>
          <a:chExt cx="0" cy="0"/>
        </a:xfrm>
      </p:grpSpPr>
      <p:sp>
        <p:nvSpPr>
          <p:cNvPr id="96" name="Google Shape;96;p19"/>
          <p:cNvSpPr txBox="1">
            <a:spLocks noGrp="1"/>
          </p:cNvSpPr>
          <p:nvPr>
            <p:ph type="title"/>
          </p:nvPr>
        </p:nvSpPr>
        <p:spPr>
          <a:xfrm>
            <a:off x="457200" y="292947"/>
            <a:ext cx="8229600" cy="1219200"/>
          </a:xfrm>
          <a:prstGeom prst="rect">
            <a:avLst/>
          </a:prstGeom>
          <a:noFill/>
          <a:ln>
            <a:noFill/>
          </a:ln>
        </p:spPr>
        <p:txBody>
          <a:bodyPr spcFirstLastPara="1" wrap="square" lIns="91425" tIns="45700" rIns="91425" bIns="45700" anchor="ctr" anchorCtr="0"/>
          <a:lstStyle>
            <a:lvl1pPr lvl="0" algn="ctr" rtl="0">
              <a:spcBef>
                <a:spcPts val="0"/>
              </a:spcBef>
              <a:spcAft>
                <a:spcPts val="0"/>
              </a:spcAft>
              <a:buClr>
                <a:schemeClr val="dk1"/>
              </a:buClr>
              <a:buSzPts val="44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7" name="Google Shape;97;p19"/>
          <p:cNvSpPr txBox="1">
            <a:spLocks noGrp="1"/>
          </p:cNvSpPr>
          <p:nvPr>
            <p:ph type="body" idx="1"/>
          </p:nvPr>
        </p:nvSpPr>
        <p:spPr>
          <a:xfrm>
            <a:off x="457200" y="1637454"/>
            <a:ext cx="4040100" cy="682500"/>
          </a:xfrm>
          <a:prstGeom prst="rect">
            <a:avLst/>
          </a:prstGeom>
          <a:noFill/>
          <a:ln>
            <a:noFill/>
          </a:ln>
        </p:spPr>
        <p:txBody>
          <a:bodyPr spcFirstLastPara="1" wrap="square" lIns="91425" tIns="45700" rIns="91425" bIns="45700" anchor="b" anchorCtr="0"/>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98" name="Google Shape;98;p19"/>
          <p:cNvSpPr txBox="1">
            <a:spLocks noGrp="1"/>
          </p:cNvSpPr>
          <p:nvPr>
            <p:ph type="body" idx="2"/>
          </p:nvPr>
        </p:nvSpPr>
        <p:spPr>
          <a:xfrm>
            <a:off x="457200" y="2319867"/>
            <a:ext cx="4040100" cy="4214700"/>
          </a:xfrm>
          <a:prstGeom prst="rect">
            <a:avLst/>
          </a:prstGeom>
          <a:noFill/>
          <a:ln>
            <a:noFill/>
          </a:ln>
        </p:spPr>
        <p:txBody>
          <a:bodyPr spcFirstLastPara="1" wrap="square" lIns="91425" tIns="45700" rIns="91425" bIns="45700" anchor="t" anchorCtr="0"/>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99" name="Google Shape;99;p19"/>
          <p:cNvSpPr txBox="1">
            <a:spLocks noGrp="1"/>
          </p:cNvSpPr>
          <p:nvPr>
            <p:ph type="body" idx="3"/>
          </p:nvPr>
        </p:nvSpPr>
        <p:spPr>
          <a:xfrm>
            <a:off x="4645025" y="1637454"/>
            <a:ext cx="4041900" cy="682500"/>
          </a:xfrm>
          <a:prstGeom prst="rect">
            <a:avLst/>
          </a:prstGeom>
          <a:noFill/>
          <a:ln>
            <a:noFill/>
          </a:ln>
        </p:spPr>
        <p:txBody>
          <a:bodyPr spcFirstLastPara="1" wrap="square" lIns="91425" tIns="45700" rIns="91425" bIns="45700" anchor="b" anchorCtr="0"/>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100" name="Google Shape;100;p19"/>
          <p:cNvSpPr txBox="1">
            <a:spLocks noGrp="1"/>
          </p:cNvSpPr>
          <p:nvPr>
            <p:ph type="body" idx="4"/>
          </p:nvPr>
        </p:nvSpPr>
        <p:spPr>
          <a:xfrm>
            <a:off x="4645025" y="2319867"/>
            <a:ext cx="4041900" cy="4214700"/>
          </a:xfrm>
          <a:prstGeom prst="rect">
            <a:avLst/>
          </a:prstGeom>
          <a:noFill/>
          <a:ln>
            <a:noFill/>
          </a:ln>
        </p:spPr>
        <p:txBody>
          <a:bodyPr spcFirstLastPara="1" wrap="square" lIns="91425" tIns="45700" rIns="91425" bIns="45700" anchor="t" anchorCtr="0"/>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101" name="Google Shape;101;p19"/>
          <p:cNvSpPr txBox="1">
            <a:spLocks noGrp="1"/>
          </p:cNvSpPr>
          <p:nvPr>
            <p:ph type="dt" idx="10"/>
          </p:nvPr>
        </p:nvSpPr>
        <p:spPr>
          <a:xfrm>
            <a:off x="457200" y="6780107"/>
            <a:ext cx="2133600" cy="389400"/>
          </a:xfrm>
          <a:prstGeom prst="rect">
            <a:avLst/>
          </a:prstGeom>
          <a:noFill/>
          <a:ln>
            <a:noFill/>
          </a:ln>
        </p:spPr>
        <p:txBody>
          <a:bodyPr spcFirstLastPara="1" wrap="square" lIns="91425" tIns="45700" rIns="91425" bIns="45700" anchor="ctr" anchorCtr="0"/>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2" name="Google Shape;102;p19"/>
          <p:cNvSpPr txBox="1">
            <a:spLocks noGrp="1"/>
          </p:cNvSpPr>
          <p:nvPr>
            <p:ph type="ftr" idx="11"/>
          </p:nvPr>
        </p:nvSpPr>
        <p:spPr>
          <a:xfrm>
            <a:off x="3124200" y="6780107"/>
            <a:ext cx="2895600" cy="389400"/>
          </a:xfrm>
          <a:prstGeom prst="rect">
            <a:avLst/>
          </a:prstGeom>
          <a:noFill/>
          <a:ln>
            <a:noFill/>
          </a:ln>
        </p:spPr>
        <p:txBody>
          <a:bodyPr spcFirstLastPara="1" wrap="square" lIns="91425" tIns="45700" rIns="91425" bIns="45700" anchor="ctr" anchorCtr="0"/>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3" name="Google Shape;103;p19"/>
          <p:cNvSpPr txBox="1">
            <a:spLocks noGrp="1"/>
          </p:cNvSpPr>
          <p:nvPr>
            <p:ph type="sldNum" idx="12"/>
          </p:nvPr>
        </p:nvSpPr>
        <p:spPr>
          <a:xfrm>
            <a:off x="6553200" y="6780107"/>
            <a:ext cx="2133600" cy="3894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04"/>
        <p:cNvGrpSpPr/>
        <p:nvPr/>
      </p:nvGrpSpPr>
      <p:grpSpPr>
        <a:xfrm>
          <a:off x="0" y="0"/>
          <a:ext cx="0" cy="0"/>
          <a:chOff x="0" y="0"/>
          <a:chExt cx="0" cy="0"/>
        </a:xfrm>
      </p:grpSpPr>
      <p:sp>
        <p:nvSpPr>
          <p:cNvPr id="105" name="Google Shape;105;p20"/>
          <p:cNvSpPr txBox="1">
            <a:spLocks noGrp="1"/>
          </p:cNvSpPr>
          <p:nvPr>
            <p:ph type="title"/>
          </p:nvPr>
        </p:nvSpPr>
        <p:spPr>
          <a:xfrm>
            <a:off x="457200" y="292947"/>
            <a:ext cx="8229600" cy="1219200"/>
          </a:xfrm>
          <a:prstGeom prst="rect">
            <a:avLst/>
          </a:prstGeom>
          <a:noFill/>
          <a:ln>
            <a:noFill/>
          </a:ln>
        </p:spPr>
        <p:txBody>
          <a:bodyPr spcFirstLastPara="1" wrap="square" lIns="91425" tIns="45700" rIns="91425" bIns="45700" anchor="ctr" anchorCtr="0"/>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06" name="Google Shape;106;p20"/>
          <p:cNvSpPr txBox="1">
            <a:spLocks noGrp="1"/>
          </p:cNvSpPr>
          <p:nvPr>
            <p:ph type="dt" idx="10"/>
          </p:nvPr>
        </p:nvSpPr>
        <p:spPr>
          <a:xfrm>
            <a:off x="457200" y="6780107"/>
            <a:ext cx="2133600" cy="389400"/>
          </a:xfrm>
          <a:prstGeom prst="rect">
            <a:avLst/>
          </a:prstGeom>
          <a:noFill/>
          <a:ln>
            <a:noFill/>
          </a:ln>
        </p:spPr>
        <p:txBody>
          <a:bodyPr spcFirstLastPara="1" wrap="square" lIns="91425" tIns="45700" rIns="91425" bIns="45700" anchor="ctr" anchorCtr="0"/>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7" name="Google Shape;107;p20"/>
          <p:cNvSpPr txBox="1">
            <a:spLocks noGrp="1"/>
          </p:cNvSpPr>
          <p:nvPr>
            <p:ph type="ftr" idx="11"/>
          </p:nvPr>
        </p:nvSpPr>
        <p:spPr>
          <a:xfrm>
            <a:off x="3124200" y="6780107"/>
            <a:ext cx="2895600" cy="389400"/>
          </a:xfrm>
          <a:prstGeom prst="rect">
            <a:avLst/>
          </a:prstGeom>
          <a:noFill/>
          <a:ln>
            <a:noFill/>
          </a:ln>
        </p:spPr>
        <p:txBody>
          <a:bodyPr spcFirstLastPara="1" wrap="square" lIns="91425" tIns="45700" rIns="91425" bIns="45700" anchor="ctr" anchorCtr="0"/>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8" name="Google Shape;108;p20"/>
          <p:cNvSpPr txBox="1">
            <a:spLocks noGrp="1"/>
          </p:cNvSpPr>
          <p:nvPr>
            <p:ph type="sldNum" idx="12"/>
          </p:nvPr>
        </p:nvSpPr>
        <p:spPr>
          <a:xfrm>
            <a:off x="6553200" y="6780107"/>
            <a:ext cx="2133600" cy="3894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291253"/>
            <a:ext cx="3008400" cy="1239300"/>
          </a:xfrm>
          <a:prstGeom prst="rect">
            <a:avLst/>
          </a:prstGeom>
          <a:noFill/>
          <a:ln>
            <a:noFill/>
          </a:ln>
        </p:spPr>
        <p:txBody>
          <a:bodyPr spcFirstLastPara="1" wrap="square" lIns="91425" tIns="45700" rIns="91425" bIns="45700" anchor="b" anchorCtr="0"/>
          <a:lstStyle>
            <a:lvl1pPr lvl="0" algn="l" rtl="0">
              <a:spcBef>
                <a:spcPts val="0"/>
              </a:spcBef>
              <a:spcAft>
                <a:spcPts val="0"/>
              </a:spcAft>
              <a:buClr>
                <a:schemeClr val="dk1"/>
              </a:buClr>
              <a:buSzPts val="2000"/>
              <a:buFont typeface="Calibri"/>
              <a:buNone/>
              <a:defRPr sz="2000" b="1"/>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11" name="Google Shape;111;p21"/>
          <p:cNvSpPr txBox="1">
            <a:spLocks noGrp="1"/>
          </p:cNvSpPr>
          <p:nvPr>
            <p:ph type="body" idx="1"/>
          </p:nvPr>
        </p:nvSpPr>
        <p:spPr>
          <a:xfrm>
            <a:off x="3575050" y="291253"/>
            <a:ext cx="5111700" cy="6243300"/>
          </a:xfrm>
          <a:prstGeom prst="rect">
            <a:avLst/>
          </a:prstGeom>
          <a:noFill/>
          <a:ln>
            <a:noFill/>
          </a:ln>
        </p:spPr>
        <p:txBody>
          <a:bodyPr spcFirstLastPara="1" wrap="square" lIns="91425" tIns="45700" rIns="91425" bIns="45700" anchor="t" anchorCtr="0"/>
          <a:lstStyle>
            <a:lvl1pPr marL="457200" lvl="0" indent="-431800" algn="l" rtl="0">
              <a:spcBef>
                <a:spcPts val="640"/>
              </a:spcBef>
              <a:spcAft>
                <a:spcPts val="0"/>
              </a:spcAft>
              <a:buClr>
                <a:schemeClr val="dk1"/>
              </a:buClr>
              <a:buSzPts val="3200"/>
              <a:buChar char="•"/>
              <a:defRPr sz="3200"/>
            </a:lvl1pPr>
            <a:lvl2pPr marL="914400" lvl="1" indent="-406400" algn="l" rtl="0">
              <a:spcBef>
                <a:spcPts val="560"/>
              </a:spcBef>
              <a:spcAft>
                <a:spcPts val="0"/>
              </a:spcAft>
              <a:buClr>
                <a:schemeClr val="dk1"/>
              </a:buClr>
              <a:buSzPts val="2800"/>
              <a:buChar char="–"/>
              <a:defRPr sz="2800"/>
            </a:lvl2pPr>
            <a:lvl3pPr marL="1371600" lvl="2" indent="-381000" algn="l" rtl="0">
              <a:spcBef>
                <a:spcPts val="480"/>
              </a:spcBef>
              <a:spcAft>
                <a:spcPts val="0"/>
              </a:spcAft>
              <a:buClr>
                <a:schemeClr val="dk1"/>
              </a:buClr>
              <a:buSzPts val="2400"/>
              <a:buChar char="•"/>
              <a:defRPr sz="2400"/>
            </a:lvl3pPr>
            <a:lvl4pPr marL="1828800" lvl="3" indent="-355600" algn="l" rtl="0">
              <a:spcBef>
                <a:spcPts val="400"/>
              </a:spcBef>
              <a:spcAft>
                <a:spcPts val="0"/>
              </a:spcAft>
              <a:buClr>
                <a:schemeClr val="dk1"/>
              </a:buClr>
              <a:buSzPts val="2000"/>
              <a:buChar char="–"/>
              <a:defRPr sz="2000"/>
            </a:lvl4pPr>
            <a:lvl5pPr marL="2286000" lvl="4" indent="-355600" algn="l" rtl="0">
              <a:spcBef>
                <a:spcPts val="400"/>
              </a:spcBef>
              <a:spcAft>
                <a:spcPts val="0"/>
              </a:spcAft>
              <a:buClr>
                <a:schemeClr val="dk1"/>
              </a:buClr>
              <a:buSzPts val="2000"/>
              <a:buChar char="»"/>
              <a:defRPr sz="2000"/>
            </a:lvl5pPr>
            <a:lvl6pPr marL="2743200" lvl="5" indent="-355600" algn="l" rtl="0">
              <a:spcBef>
                <a:spcPts val="400"/>
              </a:spcBef>
              <a:spcAft>
                <a:spcPts val="0"/>
              </a:spcAft>
              <a:buClr>
                <a:schemeClr val="dk1"/>
              </a:buClr>
              <a:buSzPts val="2000"/>
              <a:buChar char="•"/>
              <a:defRPr sz="2000"/>
            </a:lvl6pPr>
            <a:lvl7pPr marL="3200400" lvl="6" indent="-355600" algn="l" rtl="0">
              <a:spcBef>
                <a:spcPts val="400"/>
              </a:spcBef>
              <a:spcAft>
                <a:spcPts val="0"/>
              </a:spcAft>
              <a:buClr>
                <a:schemeClr val="dk1"/>
              </a:buClr>
              <a:buSzPts val="2000"/>
              <a:buChar char="•"/>
              <a:defRPr sz="2000"/>
            </a:lvl7pPr>
            <a:lvl8pPr marL="3657600" lvl="7" indent="-355600" algn="l" rtl="0">
              <a:spcBef>
                <a:spcPts val="400"/>
              </a:spcBef>
              <a:spcAft>
                <a:spcPts val="0"/>
              </a:spcAft>
              <a:buClr>
                <a:schemeClr val="dk1"/>
              </a:buClr>
              <a:buSzPts val="2000"/>
              <a:buChar char="•"/>
              <a:defRPr sz="2000"/>
            </a:lvl8pPr>
            <a:lvl9pPr marL="4114800" lvl="8" indent="-355600" algn="l" rtl="0">
              <a:spcBef>
                <a:spcPts val="400"/>
              </a:spcBef>
              <a:spcAft>
                <a:spcPts val="0"/>
              </a:spcAft>
              <a:buClr>
                <a:schemeClr val="dk1"/>
              </a:buClr>
              <a:buSzPts val="2000"/>
              <a:buChar char="•"/>
              <a:defRPr sz="2000"/>
            </a:lvl9pPr>
          </a:lstStyle>
          <a:p>
            <a:endParaRPr/>
          </a:p>
        </p:txBody>
      </p:sp>
      <p:sp>
        <p:nvSpPr>
          <p:cNvPr id="112" name="Google Shape;112;p21"/>
          <p:cNvSpPr txBox="1">
            <a:spLocks noGrp="1"/>
          </p:cNvSpPr>
          <p:nvPr>
            <p:ph type="body" idx="2"/>
          </p:nvPr>
        </p:nvSpPr>
        <p:spPr>
          <a:xfrm>
            <a:off x="457200" y="1530773"/>
            <a:ext cx="3008400" cy="5003700"/>
          </a:xfrm>
          <a:prstGeom prst="rect">
            <a:avLst/>
          </a:prstGeom>
          <a:noFill/>
          <a:ln>
            <a:noFill/>
          </a:ln>
        </p:spPr>
        <p:txBody>
          <a:bodyPr spcFirstLastPara="1" wrap="square" lIns="91425" tIns="45700" rIns="91425" bIns="45700" anchor="t" anchorCtr="0"/>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113" name="Google Shape;113;p21"/>
          <p:cNvSpPr txBox="1">
            <a:spLocks noGrp="1"/>
          </p:cNvSpPr>
          <p:nvPr>
            <p:ph type="dt" idx="10"/>
          </p:nvPr>
        </p:nvSpPr>
        <p:spPr>
          <a:xfrm>
            <a:off x="457200" y="6780107"/>
            <a:ext cx="2133600" cy="389400"/>
          </a:xfrm>
          <a:prstGeom prst="rect">
            <a:avLst/>
          </a:prstGeom>
          <a:noFill/>
          <a:ln>
            <a:noFill/>
          </a:ln>
        </p:spPr>
        <p:txBody>
          <a:bodyPr spcFirstLastPara="1" wrap="square" lIns="91425" tIns="45700" rIns="91425" bIns="45700" anchor="ctr" anchorCtr="0"/>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4" name="Google Shape;114;p21"/>
          <p:cNvSpPr txBox="1">
            <a:spLocks noGrp="1"/>
          </p:cNvSpPr>
          <p:nvPr>
            <p:ph type="ftr" idx="11"/>
          </p:nvPr>
        </p:nvSpPr>
        <p:spPr>
          <a:xfrm>
            <a:off x="3124200" y="6780107"/>
            <a:ext cx="2895600" cy="389400"/>
          </a:xfrm>
          <a:prstGeom prst="rect">
            <a:avLst/>
          </a:prstGeom>
          <a:noFill/>
          <a:ln>
            <a:noFill/>
          </a:ln>
        </p:spPr>
        <p:txBody>
          <a:bodyPr spcFirstLastPara="1" wrap="square" lIns="91425" tIns="45700" rIns="91425" bIns="45700" anchor="ctr" anchorCtr="0"/>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5" name="Google Shape;115;p21"/>
          <p:cNvSpPr txBox="1">
            <a:spLocks noGrp="1"/>
          </p:cNvSpPr>
          <p:nvPr>
            <p:ph type="sldNum" idx="12"/>
          </p:nvPr>
        </p:nvSpPr>
        <p:spPr>
          <a:xfrm>
            <a:off x="6553200" y="6780107"/>
            <a:ext cx="2133600" cy="3894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457200" y="292947"/>
            <a:ext cx="8229600" cy="121920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2800" b="0" i="0" u="none" strike="noStrike" cap="none">
                <a:solidFill>
                  <a:srgbClr val="005087"/>
                </a:solidFill>
                <a:latin typeface="Arial"/>
                <a:ea typeface="Arial"/>
                <a:cs typeface="Arial"/>
                <a:sym typeface="Arial"/>
              </a:defRPr>
            </a:lvl1pPr>
            <a:lvl2pPr marR="0" lvl="1" algn="r" rtl="0">
              <a:spcBef>
                <a:spcPts val="0"/>
              </a:spcBef>
              <a:spcAft>
                <a:spcPts val="0"/>
              </a:spcAft>
              <a:buSzPts val="1400"/>
              <a:buNone/>
              <a:defRPr sz="2800" b="0" i="0" u="none" strike="noStrike" cap="none">
                <a:solidFill>
                  <a:srgbClr val="005087"/>
                </a:solidFill>
                <a:latin typeface="Arial"/>
                <a:ea typeface="Arial"/>
                <a:cs typeface="Arial"/>
                <a:sym typeface="Arial"/>
              </a:defRPr>
            </a:lvl2pPr>
            <a:lvl3pPr marR="0" lvl="2" algn="r" rtl="0">
              <a:spcBef>
                <a:spcPts val="0"/>
              </a:spcBef>
              <a:spcAft>
                <a:spcPts val="0"/>
              </a:spcAft>
              <a:buSzPts val="1400"/>
              <a:buNone/>
              <a:defRPr sz="2800" b="0" i="0" u="none" strike="noStrike" cap="none">
                <a:solidFill>
                  <a:srgbClr val="005087"/>
                </a:solidFill>
                <a:latin typeface="Arial"/>
                <a:ea typeface="Arial"/>
                <a:cs typeface="Arial"/>
                <a:sym typeface="Arial"/>
              </a:defRPr>
            </a:lvl3pPr>
            <a:lvl4pPr marR="0" lvl="3" algn="r" rtl="0">
              <a:spcBef>
                <a:spcPts val="0"/>
              </a:spcBef>
              <a:spcAft>
                <a:spcPts val="0"/>
              </a:spcAft>
              <a:buSzPts val="1400"/>
              <a:buNone/>
              <a:defRPr sz="2800" b="0" i="0" u="none" strike="noStrike" cap="none">
                <a:solidFill>
                  <a:srgbClr val="005087"/>
                </a:solidFill>
                <a:latin typeface="Arial"/>
                <a:ea typeface="Arial"/>
                <a:cs typeface="Arial"/>
                <a:sym typeface="Arial"/>
              </a:defRPr>
            </a:lvl4pPr>
            <a:lvl5pPr marR="0" lvl="4" algn="r" rtl="0">
              <a:spcBef>
                <a:spcPts val="0"/>
              </a:spcBef>
              <a:spcAft>
                <a:spcPts val="0"/>
              </a:spcAft>
              <a:buSzPts val="1400"/>
              <a:buNone/>
              <a:defRPr sz="2800" b="0" i="0" u="none" strike="noStrike" cap="none">
                <a:solidFill>
                  <a:srgbClr val="005087"/>
                </a:solidFill>
                <a:latin typeface="Arial"/>
                <a:ea typeface="Arial"/>
                <a:cs typeface="Arial"/>
                <a:sym typeface="Arial"/>
              </a:defRPr>
            </a:lvl5pPr>
            <a:lvl6pPr marR="0" lvl="5" algn="r" rtl="0">
              <a:spcBef>
                <a:spcPts val="0"/>
              </a:spcBef>
              <a:spcAft>
                <a:spcPts val="0"/>
              </a:spcAft>
              <a:buSzPts val="1400"/>
              <a:buNone/>
              <a:defRPr sz="2800" b="0" i="0" u="none" strike="noStrike" cap="none">
                <a:solidFill>
                  <a:srgbClr val="005087"/>
                </a:solidFill>
                <a:latin typeface="Arial"/>
                <a:ea typeface="Arial"/>
                <a:cs typeface="Arial"/>
                <a:sym typeface="Arial"/>
              </a:defRPr>
            </a:lvl6pPr>
            <a:lvl7pPr marR="0" lvl="6" algn="r" rtl="0">
              <a:spcBef>
                <a:spcPts val="0"/>
              </a:spcBef>
              <a:spcAft>
                <a:spcPts val="0"/>
              </a:spcAft>
              <a:buSzPts val="1400"/>
              <a:buNone/>
              <a:defRPr sz="2800" b="0" i="0" u="none" strike="noStrike" cap="none">
                <a:solidFill>
                  <a:srgbClr val="005087"/>
                </a:solidFill>
                <a:latin typeface="Arial"/>
                <a:ea typeface="Arial"/>
                <a:cs typeface="Arial"/>
                <a:sym typeface="Arial"/>
              </a:defRPr>
            </a:lvl7pPr>
            <a:lvl8pPr marR="0" lvl="7" algn="r" rtl="0">
              <a:spcBef>
                <a:spcPts val="0"/>
              </a:spcBef>
              <a:spcAft>
                <a:spcPts val="0"/>
              </a:spcAft>
              <a:buSzPts val="1400"/>
              <a:buNone/>
              <a:defRPr sz="2800" b="0" i="0" u="none" strike="noStrike" cap="none">
                <a:solidFill>
                  <a:srgbClr val="005087"/>
                </a:solidFill>
                <a:latin typeface="Arial"/>
                <a:ea typeface="Arial"/>
                <a:cs typeface="Arial"/>
                <a:sym typeface="Arial"/>
              </a:defRPr>
            </a:lvl8pPr>
            <a:lvl9pPr marR="0" lvl="8" algn="r" rtl="0">
              <a:spcBef>
                <a:spcPts val="0"/>
              </a:spcBef>
              <a:spcAft>
                <a:spcPts val="0"/>
              </a:spcAft>
              <a:buSzPts val="1400"/>
              <a:buNone/>
              <a:defRPr sz="2800" b="0" i="0" u="none" strike="noStrike" cap="none">
                <a:solidFill>
                  <a:srgbClr val="005087"/>
                </a:solidFill>
                <a:latin typeface="Arial"/>
                <a:ea typeface="Arial"/>
                <a:cs typeface="Arial"/>
                <a:sym typeface="Arial"/>
              </a:defRPr>
            </a:lvl9pPr>
          </a:lstStyle>
          <a:p>
            <a:endParaRPr/>
          </a:p>
        </p:txBody>
      </p:sp>
      <p:sp>
        <p:nvSpPr>
          <p:cNvPr id="19" name="Google Shape;19;p3"/>
          <p:cNvSpPr txBox="1">
            <a:spLocks noGrp="1"/>
          </p:cNvSpPr>
          <p:nvPr>
            <p:ph type="body" idx="1"/>
          </p:nvPr>
        </p:nvSpPr>
        <p:spPr>
          <a:xfrm>
            <a:off x="457200" y="1706880"/>
            <a:ext cx="8229600" cy="4827694"/>
          </a:xfrm>
          <a:prstGeom prst="rect">
            <a:avLst/>
          </a:prstGeom>
          <a:noFill/>
          <a:ln>
            <a:noFill/>
          </a:ln>
        </p:spPr>
        <p:txBody>
          <a:bodyPr spcFirstLastPara="1" wrap="square" lIns="91425" tIns="45700" rIns="91425" bIns="45700" anchor="t" anchorCtr="0"/>
          <a:lstStyle>
            <a:lvl1pPr marL="457200" marR="0" lvl="0"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228600" algn="l" rtl="0">
              <a:spcBef>
                <a:spcPts val="400"/>
              </a:spcBef>
              <a:spcAft>
                <a:spcPts val="0"/>
              </a:spcAft>
              <a:buSzPts val="1400"/>
              <a:buNone/>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0" name="Google Shape;20;p3"/>
          <p:cNvSpPr txBox="1">
            <a:spLocks noGrp="1"/>
          </p:cNvSpPr>
          <p:nvPr>
            <p:ph type="sldNum" idx="12"/>
          </p:nvPr>
        </p:nvSpPr>
        <p:spPr>
          <a:xfrm>
            <a:off x="6629400" y="6629400"/>
            <a:ext cx="1828800" cy="457200"/>
          </a:xfrm>
          <a:prstGeom prst="rect">
            <a:avLst/>
          </a:prstGeom>
          <a:noFill/>
          <a:ln>
            <a:noFill/>
          </a:ln>
        </p:spPr>
        <p:txBody>
          <a:bodyPr spcFirstLastPara="1" wrap="square" lIns="0" tIns="0" rIns="0" bIns="0" anchor="ctr" anchorCtr="0">
            <a:noAutofit/>
          </a:bodyPr>
          <a:lstStyle>
            <a:lvl1pPr marL="0" marR="0" lvl="0" indent="0" algn="r" rtl="0">
              <a:spcBef>
                <a:spcPts val="0"/>
              </a:spcBef>
              <a:spcAft>
                <a:spcPts val="0"/>
              </a:spcAft>
              <a:buNone/>
              <a:defRPr sz="1200">
                <a:solidFill>
                  <a:schemeClr val="lt1"/>
                </a:solidFill>
                <a:latin typeface="Arial"/>
                <a:ea typeface="Arial"/>
                <a:cs typeface="Arial"/>
                <a:sym typeface="Arial"/>
              </a:defRPr>
            </a:lvl1pPr>
            <a:lvl2pPr marL="0" marR="0" lvl="1" indent="0" algn="r" rtl="0">
              <a:spcBef>
                <a:spcPts val="0"/>
              </a:spcBef>
              <a:spcAft>
                <a:spcPts val="0"/>
              </a:spcAft>
              <a:buNone/>
              <a:defRPr sz="1200">
                <a:solidFill>
                  <a:schemeClr val="lt1"/>
                </a:solidFill>
                <a:latin typeface="Arial"/>
                <a:ea typeface="Arial"/>
                <a:cs typeface="Arial"/>
                <a:sym typeface="Arial"/>
              </a:defRPr>
            </a:lvl2pPr>
            <a:lvl3pPr marL="0" marR="0" lvl="2" indent="0" algn="r" rtl="0">
              <a:spcBef>
                <a:spcPts val="0"/>
              </a:spcBef>
              <a:spcAft>
                <a:spcPts val="0"/>
              </a:spcAft>
              <a:buNone/>
              <a:defRPr sz="1200">
                <a:solidFill>
                  <a:schemeClr val="lt1"/>
                </a:solidFill>
                <a:latin typeface="Arial"/>
                <a:ea typeface="Arial"/>
                <a:cs typeface="Arial"/>
                <a:sym typeface="Arial"/>
              </a:defRPr>
            </a:lvl3pPr>
            <a:lvl4pPr marL="0" marR="0" lvl="3" indent="0" algn="r" rtl="0">
              <a:spcBef>
                <a:spcPts val="0"/>
              </a:spcBef>
              <a:spcAft>
                <a:spcPts val="0"/>
              </a:spcAft>
              <a:buNone/>
              <a:defRPr sz="1200">
                <a:solidFill>
                  <a:schemeClr val="lt1"/>
                </a:solidFill>
                <a:latin typeface="Arial"/>
                <a:ea typeface="Arial"/>
                <a:cs typeface="Arial"/>
                <a:sym typeface="Arial"/>
              </a:defRPr>
            </a:lvl4pPr>
            <a:lvl5pPr marL="0" marR="0" lvl="4" indent="0" algn="r" rtl="0">
              <a:spcBef>
                <a:spcPts val="0"/>
              </a:spcBef>
              <a:spcAft>
                <a:spcPts val="0"/>
              </a:spcAft>
              <a:buNone/>
              <a:defRPr sz="1200">
                <a:solidFill>
                  <a:schemeClr val="lt1"/>
                </a:solidFill>
                <a:latin typeface="Arial"/>
                <a:ea typeface="Arial"/>
                <a:cs typeface="Arial"/>
                <a:sym typeface="Arial"/>
              </a:defRPr>
            </a:lvl5pPr>
            <a:lvl6pPr marL="0" marR="0" lvl="5" indent="0" algn="r" rtl="0">
              <a:spcBef>
                <a:spcPts val="0"/>
              </a:spcBef>
              <a:spcAft>
                <a:spcPts val="0"/>
              </a:spcAft>
              <a:buNone/>
              <a:defRPr sz="1200">
                <a:solidFill>
                  <a:schemeClr val="lt1"/>
                </a:solidFill>
                <a:latin typeface="Arial"/>
                <a:ea typeface="Arial"/>
                <a:cs typeface="Arial"/>
                <a:sym typeface="Arial"/>
              </a:defRPr>
            </a:lvl6pPr>
            <a:lvl7pPr marL="0" marR="0" lvl="6" indent="0" algn="r" rtl="0">
              <a:spcBef>
                <a:spcPts val="0"/>
              </a:spcBef>
              <a:spcAft>
                <a:spcPts val="0"/>
              </a:spcAft>
              <a:buNone/>
              <a:defRPr sz="1200">
                <a:solidFill>
                  <a:schemeClr val="lt1"/>
                </a:solidFill>
                <a:latin typeface="Arial"/>
                <a:ea typeface="Arial"/>
                <a:cs typeface="Arial"/>
                <a:sym typeface="Arial"/>
              </a:defRPr>
            </a:lvl7pPr>
            <a:lvl8pPr marL="0" marR="0" lvl="7" indent="0" algn="r" rtl="0">
              <a:spcBef>
                <a:spcPts val="0"/>
              </a:spcBef>
              <a:spcAft>
                <a:spcPts val="0"/>
              </a:spcAft>
              <a:buNone/>
              <a:defRPr sz="1200">
                <a:solidFill>
                  <a:schemeClr val="lt1"/>
                </a:solidFill>
                <a:latin typeface="Arial"/>
                <a:ea typeface="Arial"/>
                <a:cs typeface="Arial"/>
                <a:sym typeface="Arial"/>
              </a:defRPr>
            </a:lvl8pPr>
            <a:lvl9pPr marL="0" marR="0" lvl="8" indent="0" algn="r" rtl="0">
              <a:spcBef>
                <a:spcPts val="0"/>
              </a:spcBef>
              <a:spcAft>
                <a:spcPts val="0"/>
              </a:spcAft>
              <a:buNone/>
              <a:defRPr sz="1200">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16"/>
        <p:cNvGrpSpPr/>
        <p:nvPr/>
      </p:nvGrpSpPr>
      <p:grpSpPr>
        <a:xfrm>
          <a:off x="0" y="0"/>
          <a:ext cx="0" cy="0"/>
          <a:chOff x="0" y="0"/>
          <a:chExt cx="0" cy="0"/>
        </a:xfrm>
      </p:grpSpPr>
      <p:sp>
        <p:nvSpPr>
          <p:cNvPr id="117" name="Google Shape;117;p22"/>
          <p:cNvSpPr txBox="1">
            <a:spLocks noGrp="1"/>
          </p:cNvSpPr>
          <p:nvPr>
            <p:ph type="title"/>
          </p:nvPr>
        </p:nvSpPr>
        <p:spPr>
          <a:xfrm>
            <a:off x="1792288" y="5120640"/>
            <a:ext cx="5486400" cy="604500"/>
          </a:xfrm>
          <a:prstGeom prst="rect">
            <a:avLst/>
          </a:prstGeom>
          <a:noFill/>
          <a:ln>
            <a:noFill/>
          </a:ln>
        </p:spPr>
        <p:txBody>
          <a:bodyPr spcFirstLastPara="1" wrap="square" lIns="91425" tIns="45700" rIns="91425" bIns="45700" anchor="b" anchorCtr="0"/>
          <a:lstStyle>
            <a:lvl1pPr lvl="0" algn="l" rtl="0">
              <a:spcBef>
                <a:spcPts val="0"/>
              </a:spcBef>
              <a:spcAft>
                <a:spcPts val="0"/>
              </a:spcAft>
              <a:buClr>
                <a:schemeClr val="dk1"/>
              </a:buClr>
              <a:buSzPts val="2000"/>
              <a:buFont typeface="Calibri"/>
              <a:buNone/>
              <a:defRPr sz="2000" b="1"/>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18" name="Google Shape;118;p22"/>
          <p:cNvSpPr>
            <a:spLocks noGrp="1"/>
          </p:cNvSpPr>
          <p:nvPr>
            <p:ph type="pic" idx="2"/>
          </p:nvPr>
        </p:nvSpPr>
        <p:spPr>
          <a:xfrm>
            <a:off x="1792288" y="653627"/>
            <a:ext cx="5486400" cy="4389000"/>
          </a:xfrm>
          <a:prstGeom prst="rect">
            <a:avLst/>
          </a:prstGeom>
          <a:noFill/>
          <a:ln>
            <a:noFill/>
          </a:ln>
        </p:spPr>
        <p:txBody>
          <a:bodyPr spcFirstLastPara="1" wrap="square" lIns="91425" tIns="45700" rIns="91425" bIns="45700"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19" name="Google Shape;119;p22"/>
          <p:cNvSpPr txBox="1">
            <a:spLocks noGrp="1"/>
          </p:cNvSpPr>
          <p:nvPr>
            <p:ph type="body" idx="1"/>
          </p:nvPr>
        </p:nvSpPr>
        <p:spPr>
          <a:xfrm>
            <a:off x="1792288" y="5725160"/>
            <a:ext cx="5486400" cy="858600"/>
          </a:xfrm>
          <a:prstGeom prst="rect">
            <a:avLst/>
          </a:prstGeom>
          <a:noFill/>
          <a:ln>
            <a:noFill/>
          </a:ln>
        </p:spPr>
        <p:txBody>
          <a:bodyPr spcFirstLastPara="1" wrap="square" lIns="91425" tIns="45700" rIns="91425" bIns="45700" anchor="t" anchorCtr="0"/>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120" name="Google Shape;120;p22"/>
          <p:cNvSpPr txBox="1">
            <a:spLocks noGrp="1"/>
          </p:cNvSpPr>
          <p:nvPr>
            <p:ph type="dt" idx="10"/>
          </p:nvPr>
        </p:nvSpPr>
        <p:spPr>
          <a:xfrm>
            <a:off x="457200" y="6780107"/>
            <a:ext cx="2133600" cy="389400"/>
          </a:xfrm>
          <a:prstGeom prst="rect">
            <a:avLst/>
          </a:prstGeom>
          <a:noFill/>
          <a:ln>
            <a:noFill/>
          </a:ln>
        </p:spPr>
        <p:txBody>
          <a:bodyPr spcFirstLastPara="1" wrap="square" lIns="91425" tIns="45700" rIns="91425" bIns="45700" anchor="ctr" anchorCtr="0"/>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1" name="Google Shape;121;p22"/>
          <p:cNvSpPr txBox="1">
            <a:spLocks noGrp="1"/>
          </p:cNvSpPr>
          <p:nvPr>
            <p:ph type="ftr" idx="11"/>
          </p:nvPr>
        </p:nvSpPr>
        <p:spPr>
          <a:xfrm>
            <a:off x="3124200" y="6780107"/>
            <a:ext cx="2895600" cy="389400"/>
          </a:xfrm>
          <a:prstGeom prst="rect">
            <a:avLst/>
          </a:prstGeom>
          <a:noFill/>
          <a:ln>
            <a:noFill/>
          </a:ln>
        </p:spPr>
        <p:txBody>
          <a:bodyPr spcFirstLastPara="1" wrap="square" lIns="91425" tIns="45700" rIns="91425" bIns="45700" anchor="ctr" anchorCtr="0"/>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2" name="Google Shape;122;p22"/>
          <p:cNvSpPr txBox="1">
            <a:spLocks noGrp="1"/>
          </p:cNvSpPr>
          <p:nvPr>
            <p:ph type="sldNum" idx="12"/>
          </p:nvPr>
        </p:nvSpPr>
        <p:spPr>
          <a:xfrm>
            <a:off x="6553200" y="6780107"/>
            <a:ext cx="2133600" cy="3894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23"/>
        <p:cNvGrpSpPr/>
        <p:nvPr/>
      </p:nvGrpSpPr>
      <p:grpSpPr>
        <a:xfrm>
          <a:off x="0" y="0"/>
          <a:ext cx="0" cy="0"/>
          <a:chOff x="0" y="0"/>
          <a:chExt cx="0" cy="0"/>
        </a:xfrm>
      </p:grpSpPr>
      <p:sp>
        <p:nvSpPr>
          <p:cNvPr id="124" name="Google Shape;124;p23"/>
          <p:cNvSpPr txBox="1">
            <a:spLocks noGrp="1"/>
          </p:cNvSpPr>
          <p:nvPr>
            <p:ph type="title"/>
          </p:nvPr>
        </p:nvSpPr>
        <p:spPr>
          <a:xfrm>
            <a:off x="457200" y="292947"/>
            <a:ext cx="8229600" cy="1219200"/>
          </a:xfrm>
          <a:prstGeom prst="rect">
            <a:avLst/>
          </a:prstGeom>
          <a:noFill/>
          <a:ln>
            <a:noFill/>
          </a:ln>
        </p:spPr>
        <p:txBody>
          <a:bodyPr spcFirstLastPara="1" wrap="square" lIns="91425" tIns="45700" rIns="91425" bIns="45700" anchor="ctr" anchorCtr="0"/>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5" name="Google Shape;125;p23"/>
          <p:cNvSpPr txBox="1">
            <a:spLocks noGrp="1"/>
          </p:cNvSpPr>
          <p:nvPr>
            <p:ph type="body" idx="1"/>
          </p:nvPr>
        </p:nvSpPr>
        <p:spPr>
          <a:xfrm rot="5400000">
            <a:off x="2158050" y="6030"/>
            <a:ext cx="4827900" cy="8229600"/>
          </a:xfrm>
          <a:prstGeom prst="rect">
            <a:avLst/>
          </a:prstGeom>
          <a:noFill/>
          <a:ln>
            <a:noFill/>
          </a:ln>
        </p:spPr>
        <p:txBody>
          <a:bodyPr spcFirstLastPara="1" wrap="square" lIns="91425" tIns="45700" rIns="91425" bIns="45700" anchor="t" anchorCtr="0"/>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26" name="Google Shape;126;p23"/>
          <p:cNvSpPr txBox="1">
            <a:spLocks noGrp="1"/>
          </p:cNvSpPr>
          <p:nvPr>
            <p:ph type="dt" idx="10"/>
          </p:nvPr>
        </p:nvSpPr>
        <p:spPr>
          <a:xfrm>
            <a:off x="457200" y="6780107"/>
            <a:ext cx="2133600" cy="389400"/>
          </a:xfrm>
          <a:prstGeom prst="rect">
            <a:avLst/>
          </a:prstGeom>
          <a:noFill/>
          <a:ln>
            <a:noFill/>
          </a:ln>
        </p:spPr>
        <p:txBody>
          <a:bodyPr spcFirstLastPara="1" wrap="square" lIns="91425" tIns="45700" rIns="91425" bIns="45700" anchor="ctr" anchorCtr="0"/>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7" name="Google Shape;127;p23"/>
          <p:cNvSpPr txBox="1">
            <a:spLocks noGrp="1"/>
          </p:cNvSpPr>
          <p:nvPr>
            <p:ph type="ftr" idx="11"/>
          </p:nvPr>
        </p:nvSpPr>
        <p:spPr>
          <a:xfrm>
            <a:off x="3124200" y="6780107"/>
            <a:ext cx="2895600" cy="389400"/>
          </a:xfrm>
          <a:prstGeom prst="rect">
            <a:avLst/>
          </a:prstGeom>
          <a:noFill/>
          <a:ln>
            <a:noFill/>
          </a:ln>
        </p:spPr>
        <p:txBody>
          <a:bodyPr spcFirstLastPara="1" wrap="square" lIns="91425" tIns="45700" rIns="91425" bIns="45700" anchor="ctr" anchorCtr="0"/>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8" name="Google Shape;128;p23"/>
          <p:cNvSpPr txBox="1">
            <a:spLocks noGrp="1"/>
          </p:cNvSpPr>
          <p:nvPr>
            <p:ph type="sldNum" idx="12"/>
          </p:nvPr>
        </p:nvSpPr>
        <p:spPr>
          <a:xfrm>
            <a:off x="6553200" y="6780107"/>
            <a:ext cx="2133600" cy="3894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29"/>
        <p:cNvGrpSpPr/>
        <p:nvPr/>
      </p:nvGrpSpPr>
      <p:grpSpPr>
        <a:xfrm>
          <a:off x="0" y="0"/>
          <a:ext cx="0" cy="0"/>
          <a:chOff x="0" y="0"/>
          <a:chExt cx="0" cy="0"/>
        </a:xfrm>
      </p:grpSpPr>
      <p:sp>
        <p:nvSpPr>
          <p:cNvPr id="130" name="Google Shape;130;p24"/>
          <p:cNvSpPr txBox="1">
            <a:spLocks noGrp="1"/>
          </p:cNvSpPr>
          <p:nvPr>
            <p:ph type="title"/>
          </p:nvPr>
        </p:nvSpPr>
        <p:spPr>
          <a:xfrm rot="5400000">
            <a:off x="4537350" y="2384997"/>
            <a:ext cx="6241500" cy="2057400"/>
          </a:xfrm>
          <a:prstGeom prst="rect">
            <a:avLst/>
          </a:prstGeom>
          <a:noFill/>
          <a:ln>
            <a:noFill/>
          </a:ln>
        </p:spPr>
        <p:txBody>
          <a:bodyPr spcFirstLastPara="1" wrap="square" lIns="91425" tIns="45700" rIns="91425" bIns="45700" anchor="ctr" anchorCtr="0"/>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31" name="Google Shape;131;p24"/>
          <p:cNvSpPr txBox="1">
            <a:spLocks noGrp="1"/>
          </p:cNvSpPr>
          <p:nvPr>
            <p:ph type="body" idx="1"/>
          </p:nvPr>
        </p:nvSpPr>
        <p:spPr>
          <a:xfrm rot="5400000">
            <a:off x="346350" y="403797"/>
            <a:ext cx="6241500" cy="6019800"/>
          </a:xfrm>
          <a:prstGeom prst="rect">
            <a:avLst/>
          </a:prstGeom>
          <a:noFill/>
          <a:ln>
            <a:noFill/>
          </a:ln>
        </p:spPr>
        <p:txBody>
          <a:bodyPr spcFirstLastPara="1" wrap="square" lIns="91425" tIns="45700" rIns="91425" bIns="45700" anchor="t" anchorCtr="0"/>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32" name="Google Shape;132;p24"/>
          <p:cNvSpPr txBox="1">
            <a:spLocks noGrp="1"/>
          </p:cNvSpPr>
          <p:nvPr>
            <p:ph type="dt" idx="10"/>
          </p:nvPr>
        </p:nvSpPr>
        <p:spPr>
          <a:xfrm>
            <a:off x="457200" y="6780107"/>
            <a:ext cx="2133600" cy="389400"/>
          </a:xfrm>
          <a:prstGeom prst="rect">
            <a:avLst/>
          </a:prstGeom>
          <a:noFill/>
          <a:ln>
            <a:noFill/>
          </a:ln>
        </p:spPr>
        <p:txBody>
          <a:bodyPr spcFirstLastPara="1" wrap="square" lIns="91425" tIns="45700" rIns="91425" bIns="45700" anchor="ctr" anchorCtr="0"/>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3" name="Google Shape;133;p24"/>
          <p:cNvSpPr txBox="1">
            <a:spLocks noGrp="1"/>
          </p:cNvSpPr>
          <p:nvPr>
            <p:ph type="ftr" idx="11"/>
          </p:nvPr>
        </p:nvSpPr>
        <p:spPr>
          <a:xfrm>
            <a:off x="3124200" y="6780107"/>
            <a:ext cx="2895600" cy="389400"/>
          </a:xfrm>
          <a:prstGeom prst="rect">
            <a:avLst/>
          </a:prstGeom>
          <a:noFill/>
          <a:ln>
            <a:noFill/>
          </a:ln>
        </p:spPr>
        <p:txBody>
          <a:bodyPr spcFirstLastPara="1" wrap="square" lIns="91425" tIns="45700" rIns="91425" bIns="45700" anchor="ctr" anchorCtr="0"/>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4" name="Google Shape;134;p24"/>
          <p:cNvSpPr txBox="1">
            <a:spLocks noGrp="1"/>
          </p:cNvSpPr>
          <p:nvPr>
            <p:ph type="sldNum" idx="12"/>
          </p:nvPr>
        </p:nvSpPr>
        <p:spPr>
          <a:xfrm>
            <a:off x="6553200" y="6780107"/>
            <a:ext cx="2133600" cy="3894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1"/>
        <p:cNvGrpSpPr/>
        <p:nvPr/>
      </p:nvGrpSpPr>
      <p:grpSpPr>
        <a:xfrm>
          <a:off x="0" y="0"/>
          <a:ext cx="0" cy="0"/>
          <a:chOff x="0" y="0"/>
          <a:chExt cx="0" cy="0"/>
        </a:xfrm>
      </p:grpSpPr>
      <p:sp>
        <p:nvSpPr>
          <p:cNvPr id="22" name="Google Shape;22;p4"/>
          <p:cNvSpPr txBox="1">
            <a:spLocks noGrp="1"/>
          </p:cNvSpPr>
          <p:nvPr>
            <p:ph type="sldNum" idx="12"/>
          </p:nvPr>
        </p:nvSpPr>
        <p:spPr>
          <a:xfrm>
            <a:off x="6629400" y="6629400"/>
            <a:ext cx="1828800" cy="457200"/>
          </a:xfrm>
          <a:prstGeom prst="rect">
            <a:avLst/>
          </a:prstGeom>
          <a:noFill/>
          <a:ln>
            <a:noFill/>
          </a:ln>
        </p:spPr>
        <p:txBody>
          <a:bodyPr spcFirstLastPara="1" wrap="square" lIns="0" tIns="0" rIns="0" bIns="0" anchor="ctr" anchorCtr="0">
            <a:noAutofit/>
          </a:bodyPr>
          <a:lstStyle>
            <a:lvl1pPr marL="0" marR="0" lvl="0" indent="0" algn="r" rtl="0">
              <a:spcBef>
                <a:spcPts val="0"/>
              </a:spcBef>
              <a:spcAft>
                <a:spcPts val="0"/>
              </a:spcAft>
              <a:buNone/>
              <a:defRPr sz="1200">
                <a:solidFill>
                  <a:schemeClr val="lt1"/>
                </a:solidFill>
                <a:latin typeface="Arial"/>
                <a:ea typeface="Arial"/>
                <a:cs typeface="Arial"/>
                <a:sym typeface="Arial"/>
              </a:defRPr>
            </a:lvl1pPr>
            <a:lvl2pPr marL="0" marR="0" lvl="1" indent="0" algn="r" rtl="0">
              <a:spcBef>
                <a:spcPts val="0"/>
              </a:spcBef>
              <a:spcAft>
                <a:spcPts val="0"/>
              </a:spcAft>
              <a:buNone/>
              <a:defRPr sz="1200">
                <a:solidFill>
                  <a:schemeClr val="lt1"/>
                </a:solidFill>
                <a:latin typeface="Arial"/>
                <a:ea typeface="Arial"/>
                <a:cs typeface="Arial"/>
                <a:sym typeface="Arial"/>
              </a:defRPr>
            </a:lvl2pPr>
            <a:lvl3pPr marL="0" marR="0" lvl="2" indent="0" algn="r" rtl="0">
              <a:spcBef>
                <a:spcPts val="0"/>
              </a:spcBef>
              <a:spcAft>
                <a:spcPts val="0"/>
              </a:spcAft>
              <a:buNone/>
              <a:defRPr sz="1200">
                <a:solidFill>
                  <a:schemeClr val="lt1"/>
                </a:solidFill>
                <a:latin typeface="Arial"/>
                <a:ea typeface="Arial"/>
                <a:cs typeface="Arial"/>
                <a:sym typeface="Arial"/>
              </a:defRPr>
            </a:lvl3pPr>
            <a:lvl4pPr marL="0" marR="0" lvl="3" indent="0" algn="r" rtl="0">
              <a:spcBef>
                <a:spcPts val="0"/>
              </a:spcBef>
              <a:spcAft>
                <a:spcPts val="0"/>
              </a:spcAft>
              <a:buNone/>
              <a:defRPr sz="1200">
                <a:solidFill>
                  <a:schemeClr val="lt1"/>
                </a:solidFill>
                <a:latin typeface="Arial"/>
                <a:ea typeface="Arial"/>
                <a:cs typeface="Arial"/>
                <a:sym typeface="Arial"/>
              </a:defRPr>
            </a:lvl4pPr>
            <a:lvl5pPr marL="0" marR="0" lvl="4" indent="0" algn="r" rtl="0">
              <a:spcBef>
                <a:spcPts val="0"/>
              </a:spcBef>
              <a:spcAft>
                <a:spcPts val="0"/>
              </a:spcAft>
              <a:buNone/>
              <a:defRPr sz="1200">
                <a:solidFill>
                  <a:schemeClr val="lt1"/>
                </a:solidFill>
                <a:latin typeface="Arial"/>
                <a:ea typeface="Arial"/>
                <a:cs typeface="Arial"/>
                <a:sym typeface="Arial"/>
              </a:defRPr>
            </a:lvl5pPr>
            <a:lvl6pPr marL="0" marR="0" lvl="5" indent="0" algn="r" rtl="0">
              <a:spcBef>
                <a:spcPts val="0"/>
              </a:spcBef>
              <a:spcAft>
                <a:spcPts val="0"/>
              </a:spcAft>
              <a:buNone/>
              <a:defRPr sz="1200">
                <a:solidFill>
                  <a:schemeClr val="lt1"/>
                </a:solidFill>
                <a:latin typeface="Arial"/>
                <a:ea typeface="Arial"/>
                <a:cs typeface="Arial"/>
                <a:sym typeface="Arial"/>
              </a:defRPr>
            </a:lvl6pPr>
            <a:lvl7pPr marL="0" marR="0" lvl="6" indent="0" algn="r" rtl="0">
              <a:spcBef>
                <a:spcPts val="0"/>
              </a:spcBef>
              <a:spcAft>
                <a:spcPts val="0"/>
              </a:spcAft>
              <a:buNone/>
              <a:defRPr sz="1200">
                <a:solidFill>
                  <a:schemeClr val="lt1"/>
                </a:solidFill>
                <a:latin typeface="Arial"/>
                <a:ea typeface="Arial"/>
                <a:cs typeface="Arial"/>
                <a:sym typeface="Arial"/>
              </a:defRPr>
            </a:lvl7pPr>
            <a:lvl8pPr marL="0" marR="0" lvl="7" indent="0" algn="r" rtl="0">
              <a:spcBef>
                <a:spcPts val="0"/>
              </a:spcBef>
              <a:spcAft>
                <a:spcPts val="0"/>
              </a:spcAft>
              <a:buNone/>
              <a:defRPr sz="1200">
                <a:solidFill>
                  <a:schemeClr val="lt1"/>
                </a:solidFill>
                <a:latin typeface="Arial"/>
                <a:ea typeface="Arial"/>
                <a:cs typeface="Arial"/>
                <a:sym typeface="Arial"/>
              </a:defRPr>
            </a:lvl8pPr>
            <a:lvl9pPr marL="0" marR="0" lvl="8" indent="0" algn="r" rtl="0">
              <a:spcBef>
                <a:spcPts val="0"/>
              </a:spcBef>
              <a:spcAft>
                <a:spcPts val="0"/>
              </a:spcAft>
              <a:buNone/>
              <a:defRPr sz="1200">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722313" y="4700695"/>
            <a:ext cx="7772400" cy="145288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4000" b="1" i="0" u="none" strike="noStrike" cap="none">
                <a:solidFill>
                  <a:srgbClr val="005087"/>
                </a:solidFill>
                <a:latin typeface="Arial"/>
                <a:ea typeface="Arial"/>
                <a:cs typeface="Arial"/>
                <a:sym typeface="Arial"/>
              </a:defRPr>
            </a:lvl1pPr>
            <a:lvl2pPr marR="0" lvl="1" algn="r" rtl="0">
              <a:spcBef>
                <a:spcPts val="0"/>
              </a:spcBef>
              <a:spcAft>
                <a:spcPts val="0"/>
              </a:spcAft>
              <a:buSzPts val="1400"/>
              <a:buNone/>
              <a:defRPr sz="2800" b="0" i="0" u="none" strike="noStrike" cap="none">
                <a:solidFill>
                  <a:srgbClr val="005087"/>
                </a:solidFill>
                <a:latin typeface="Arial"/>
                <a:ea typeface="Arial"/>
                <a:cs typeface="Arial"/>
                <a:sym typeface="Arial"/>
              </a:defRPr>
            </a:lvl2pPr>
            <a:lvl3pPr marR="0" lvl="2" algn="r" rtl="0">
              <a:spcBef>
                <a:spcPts val="0"/>
              </a:spcBef>
              <a:spcAft>
                <a:spcPts val="0"/>
              </a:spcAft>
              <a:buSzPts val="1400"/>
              <a:buNone/>
              <a:defRPr sz="2800" b="0" i="0" u="none" strike="noStrike" cap="none">
                <a:solidFill>
                  <a:srgbClr val="005087"/>
                </a:solidFill>
                <a:latin typeface="Arial"/>
                <a:ea typeface="Arial"/>
                <a:cs typeface="Arial"/>
                <a:sym typeface="Arial"/>
              </a:defRPr>
            </a:lvl3pPr>
            <a:lvl4pPr marR="0" lvl="3" algn="r" rtl="0">
              <a:spcBef>
                <a:spcPts val="0"/>
              </a:spcBef>
              <a:spcAft>
                <a:spcPts val="0"/>
              </a:spcAft>
              <a:buSzPts val="1400"/>
              <a:buNone/>
              <a:defRPr sz="2800" b="0" i="0" u="none" strike="noStrike" cap="none">
                <a:solidFill>
                  <a:srgbClr val="005087"/>
                </a:solidFill>
                <a:latin typeface="Arial"/>
                <a:ea typeface="Arial"/>
                <a:cs typeface="Arial"/>
                <a:sym typeface="Arial"/>
              </a:defRPr>
            </a:lvl4pPr>
            <a:lvl5pPr marR="0" lvl="4" algn="r" rtl="0">
              <a:spcBef>
                <a:spcPts val="0"/>
              </a:spcBef>
              <a:spcAft>
                <a:spcPts val="0"/>
              </a:spcAft>
              <a:buSzPts val="1400"/>
              <a:buNone/>
              <a:defRPr sz="2800" b="0" i="0" u="none" strike="noStrike" cap="none">
                <a:solidFill>
                  <a:srgbClr val="005087"/>
                </a:solidFill>
                <a:latin typeface="Arial"/>
                <a:ea typeface="Arial"/>
                <a:cs typeface="Arial"/>
                <a:sym typeface="Arial"/>
              </a:defRPr>
            </a:lvl5pPr>
            <a:lvl6pPr marR="0" lvl="5" algn="r" rtl="0">
              <a:spcBef>
                <a:spcPts val="0"/>
              </a:spcBef>
              <a:spcAft>
                <a:spcPts val="0"/>
              </a:spcAft>
              <a:buSzPts val="1400"/>
              <a:buNone/>
              <a:defRPr sz="2800" b="0" i="0" u="none" strike="noStrike" cap="none">
                <a:solidFill>
                  <a:srgbClr val="005087"/>
                </a:solidFill>
                <a:latin typeface="Arial"/>
                <a:ea typeface="Arial"/>
                <a:cs typeface="Arial"/>
                <a:sym typeface="Arial"/>
              </a:defRPr>
            </a:lvl6pPr>
            <a:lvl7pPr marR="0" lvl="6" algn="r" rtl="0">
              <a:spcBef>
                <a:spcPts val="0"/>
              </a:spcBef>
              <a:spcAft>
                <a:spcPts val="0"/>
              </a:spcAft>
              <a:buSzPts val="1400"/>
              <a:buNone/>
              <a:defRPr sz="2800" b="0" i="0" u="none" strike="noStrike" cap="none">
                <a:solidFill>
                  <a:srgbClr val="005087"/>
                </a:solidFill>
                <a:latin typeface="Arial"/>
                <a:ea typeface="Arial"/>
                <a:cs typeface="Arial"/>
                <a:sym typeface="Arial"/>
              </a:defRPr>
            </a:lvl7pPr>
            <a:lvl8pPr marR="0" lvl="7" algn="r" rtl="0">
              <a:spcBef>
                <a:spcPts val="0"/>
              </a:spcBef>
              <a:spcAft>
                <a:spcPts val="0"/>
              </a:spcAft>
              <a:buSzPts val="1400"/>
              <a:buNone/>
              <a:defRPr sz="2800" b="0" i="0" u="none" strike="noStrike" cap="none">
                <a:solidFill>
                  <a:srgbClr val="005087"/>
                </a:solidFill>
                <a:latin typeface="Arial"/>
                <a:ea typeface="Arial"/>
                <a:cs typeface="Arial"/>
                <a:sym typeface="Arial"/>
              </a:defRPr>
            </a:lvl8pPr>
            <a:lvl9pPr marR="0" lvl="8" algn="r" rtl="0">
              <a:spcBef>
                <a:spcPts val="0"/>
              </a:spcBef>
              <a:spcAft>
                <a:spcPts val="0"/>
              </a:spcAft>
              <a:buSzPts val="1400"/>
              <a:buNone/>
              <a:defRPr sz="2800" b="0" i="0" u="none" strike="noStrike" cap="none">
                <a:solidFill>
                  <a:srgbClr val="005087"/>
                </a:solidFill>
                <a:latin typeface="Arial"/>
                <a:ea typeface="Arial"/>
                <a:cs typeface="Arial"/>
                <a:sym typeface="Arial"/>
              </a:defRPr>
            </a:lvl9pPr>
          </a:lstStyle>
          <a:p>
            <a:endParaRPr/>
          </a:p>
        </p:txBody>
      </p:sp>
      <p:sp>
        <p:nvSpPr>
          <p:cNvPr id="25" name="Google Shape;25;p5"/>
          <p:cNvSpPr txBox="1">
            <a:spLocks noGrp="1"/>
          </p:cNvSpPr>
          <p:nvPr>
            <p:ph type="body" idx="1"/>
          </p:nvPr>
        </p:nvSpPr>
        <p:spPr>
          <a:xfrm>
            <a:off x="722313" y="3100496"/>
            <a:ext cx="7772400" cy="1600199"/>
          </a:xfrm>
          <a:prstGeom prst="rect">
            <a:avLst/>
          </a:prstGeom>
          <a:noFill/>
          <a:ln>
            <a:noFill/>
          </a:ln>
        </p:spPr>
        <p:txBody>
          <a:bodyPr spcFirstLastPara="1" wrap="square" lIns="91425" tIns="45700" rIns="91425" bIns="45700" anchor="b" anchorCtr="0"/>
          <a:lstStyle>
            <a:lvl1pPr marL="457200" marR="0" lvl="0"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endParaRPr/>
          </a:p>
        </p:txBody>
      </p:sp>
      <p:sp>
        <p:nvSpPr>
          <p:cNvPr id="26" name="Google Shape;26;p5"/>
          <p:cNvSpPr txBox="1">
            <a:spLocks noGrp="1"/>
          </p:cNvSpPr>
          <p:nvPr>
            <p:ph type="sldNum" idx="12"/>
          </p:nvPr>
        </p:nvSpPr>
        <p:spPr>
          <a:xfrm>
            <a:off x="6629400" y="6629400"/>
            <a:ext cx="1828800" cy="457200"/>
          </a:xfrm>
          <a:prstGeom prst="rect">
            <a:avLst/>
          </a:prstGeom>
          <a:noFill/>
          <a:ln>
            <a:noFill/>
          </a:ln>
        </p:spPr>
        <p:txBody>
          <a:bodyPr spcFirstLastPara="1" wrap="square" lIns="0" tIns="0" rIns="0" bIns="0" anchor="ctr" anchorCtr="0">
            <a:noAutofit/>
          </a:bodyPr>
          <a:lstStyle>
            <a:lvl1pPr marL="0" marR="0" lvl="0" indent="0" algn="r" rtl="0">
              <a:spcBef>
                <a:spcPts val="0"/>
              </a:spcBef>
              <a:spcAft>
                <a:spcPts val="0"/>
              </a:spcAft>
              <a:buNone/>
              <a:defRPr sz="1200">
                <a:solidFill>
                  <a:schemeClr val="lt1"/>
                </a:solidFill>
                <a:latin typeface="Arial"/>
                <a:ea typeface="Arial"/>
                <a:cs typeface="Arial"/>
                <a:sym typeface="Arial"/>
              </a:defRPr>
            </a:lvl1pPr>
            <a:lvl2pPr marL="0" marR="0" lvl="1" indent="0" algn="r" rtl="0">
              <a:spcBef>
                <a:spcPts val="0"/>
              </a:spcBef>
              <a:spcAft>
                <a:spcPts val="0"/>
              </a:spcAft>
              <a:buNone/>
              <a:defRPr sz="1200">
                <a:solidFill>
                  <a:schemeClr val="lt1"/>
                </a:solidFill>
                <a:latin typeface="Arial"/>
                <a:ea typeface="Arial"/>
                <a:cs typeface="Arial"/>
                <a:sym typeface="Arial"/>
              </a:defRPr>
            </a:lvl2pPr>
            <a:lvl3pPr marL="0" marR="0" lvl="2" indent="0" algn="r" rtl="0">
              <a:spcBef>
                <a:spcPts val="0"/>
              </a:spcBef>
              <a:spcAft>
                <a:spcPts val="0"/>
              </a:spcAft>
              <a:buNone/>
              <a:defRPr sz="1200">
                <a:solidFill>
                  <a:schemeClr val="lt1"/>
                </a:solidFill>
                <a:latin typeface="Arial"/>
                <a:ea typeface="Arial"/>
                <a:cs typeface="Arial"/>
                <a:sym typeface="Arial"/>
              </a:defRPr>
            </a:lvl3pPr>
            <a:lvl4pPr marL="0" marR="0" lvl="3" indent="0" algn="r" rtl="0">
              <a:spcBef>
                <a:spcPts val="0"/>
              </a:spcBef>
              <a:spcAft>
                <a:spcPts val="0"/>
              </a:spcAft>
              <a:buNone/>
              <a:defRPr sz="1200">
                <a:solidFill>
                  <a:schemeClr val="lt1"/>
                </a:solidFill>
                <a:latin typeface="Arial"/>
                <a:ea typeface="Arial"/>
                <a:cs typeface="Arial"/>
                <a:sym typeface="Arial"/>
              </a:defRPr>
            </a:lvl4pPr>
            <a:lvl5pPr marL="0" marR="0" lvl="4" indent="0" algn="r" rtl="0">
              <a:spcBef>
                <a:spcPts val="0"/>
              </a:spcBef>
              <a:spcAft>
                <a:spcPts val="0"/>
              </a:spcAft>
              <a:buNone/>
              <a:defRPr sz="1200">
                <a:solidFill>
                  <a:schemeClr val="lt1"/>
                </a:solidFill>
                <a:latin typeface="Arial"/>
                <a:ea typeface="Arial"/>
                <a:cs typeface="Arial"/>
                <a:sym typeface="Arial"/>
              </a:defRPr>
            </a:lvl5pPr>
            <a:lvl6pPr marL="0" marR="0" lvl="5" indent="0" algn="r" rtl="0">
              <a:spcBef>
                <a:spcPts val="0"/>
              </a:spcBef>
              <a:spcAft>
                <a:spcPts val="0"/>
              </a:spcAft>
              <a:buNone/>
              <a:defRPr sz="1200">
                <a:solidFill>
                  <a:schemeClr val="lt1"/>
                </a:solidFill>
                <a:latin typeface="Arial"/>
                <a:ea typeface="Arial"/>
                <a:cs typeface="Arial"/>
                <a:sym typeface="Arial"/>
              </a:defRPr>
            </a:lvl6pPr>
            <a:lvl7pPr marL="0" marR="0" lvl="6" indent="0" algn="r" rtl="0">
              <a:spcBef>
                <a:spcPts val="0"/>
              </a:spcBef>
              <a:spcAft>
                <a:spcPts val="0"/>
              </a:spcAft>
              <a:buNone/>
              <a:defRPr sz="1200">
                <a:solidFill>
                  <a:schemeClr val="lt1"/>
                </a:solidFill>
                <a:latin typeface="Arial"/>
                <a:ea typeface="Arial"/>
                <a:cs typeface="Arial"/>
                <a:sym typeface="Arial"/>
              </a:defRPr>
            </a:lvl7pPr>
            <a:lvl8pPr marL="0" marR="0" lvl="7" indent="0" algn="r" rtl="0">
              <a:spcBef>
                <a:spcPts val="0"/>
              </a:spcBef>
              <a:spcAft>
                <a:spcPts val="0"/>
              </a:spcAft>
              <a:buNone/>
              <a:defRPr sz="1200">
                <a:solidFill>
                  <a:schemeClr val="lt1"/>
                </a:solidFill>
                <a:latin typeface="Arial"/>
                <a:ea typeface="Arial"/>
                <a:cs typeface="Arial"/>
                <a:sym typeface="Arial"/>
              </a:defRPr>
            </a:lvl8pPr>
            <a:lvl9pPr marL="0" marR="0" lvl="8" indent="0" algn="r" rtl="0">
              <a:spcBef>
                <a:spcPts val="0"/>
              </a:spcBef>
              <a:spcAft>
                <a:spcPts val="0"/>
              </a:spcAft>
              <a:buNone/>
              <a:defRPr sz="1200">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457200" y="292947"/>
            <a:ext cx="8229600" cy="121920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2800" b="0" i="0" u="none" strike="noStrike" cap="none">
                <a:solidFill>
                  <a:srgbClr val="005087"/>
                </a:solidFill>
                <a:latin typeface="Arial"/>
                <a:ea typeface="Arial"/>
                <a:cs typeface="Arial"/>
                <a:sym typeface="Arial"/>
              </a:defRPr>
            </a:lvl1pPr>
            <a:lvl2pPr marR="0" lvl="1" algn="r" rtl="0">
              <a:spcBef>
                <a:spcPts val="0"/>
              </a:spcBef>
              <a:spcAft>
                <a:spcPts val="0"/>
              </a:spcAft>
              <a:buSzPts val="1400"/>
              <a:buNone/>
              <a:defRPr sz="2800" b="0" i="0" u="none" strike="noStrike" cap="none">
                <a:solidFill>
                  <a:srgbClr val="005087"/>
                </a:solidFill>
                <a:latin typeface="Arial"/>
                <a:ea typeface="Arial"/>
                <a:cs typeface="Arial"/>
                <a:sym typeface="Arial"/>
              </a:defRPr>
            </a:lvl2pPr>
            <a:lvl3pPr marR="0" lvl="2" algn="r" rtl="0">
              <a:spcBef>
                <a:spcPts val="0"/>
              </a:spcBef>
              <a:spcAft>
                <a:spcPts val="0"/>
              </a:spcAft>
              <a:buSzPts val="1400"/>
              <a:buNone/>
              <a:defRPr sz="2800" b="0" i="0" u="none" strike="noStrike" cap="none">
                <a:solidFill>
                  <a:srgbClr val="005087"/>
                </a:solidFill>
                <a:latin typeface="Arial"/>
                <a:ea typeface="Arial"/>
                <a:cs typeface="Arial"/>
                <a:sym typeface="Arial"/>
              </a:defRPr>
            </a:lvl3pPr>
            <a:lvl4pPr marR="0" lvl="3" algn="r" rtl="0">
              <a:spcBef>
                <a:spcPts val="0"/>
              </a:spcBef>
              <a:spcAft>
                <a:spcPts val="0"/>
              </a:spcAft>
              <a:buSzPts val="1400"/>
              <a:buNone/>
              <a:defRPr sz="2800" b="0" i="0" u="none" strike="noStrike" cap="none">
                <a:solidFill>
                  <a:srgbClr val="005087"/>
                </a:solidFill>
                <a:latin typeface="Arial"/>
                <a:ea typeface="Arial"/>
                <a:cs typeface="Arial"/>
                <a:sym typeface="Arial"/>
              </a:defRPr>
            </a:lvl4pPr>
            <a:lvl5pPr marR="0" lvl="4" algn="r" rtl="0">
              <a:spcBef>
                <a:spcPts val="0"/>
              </a:spcBef>
              <a:spcAft>
                <a:spcPts val="0"/>
              </a:spcAft>
              <a:buSzPts val="1400"/>
              <a:buNone/>
              <a:defRPr sz="2800" b="0" i="0" u="none" strike="noStrike" cap="none">
                <a:solidFill>
                  <a:srgbClr val="005087"/>
                </a:solidFill>
                <a:latin typeface="Arial"/>
                <a:ea typeface="Arial"/>
                <a:cs typeface="Arial"/>
                <a:sym typeface="Arial"/>
              </a:defRPr>
            </a:lvl5pPr>
            <a:lvl6pPr marR="0" lvl="5" algn="r" rtl="0">
              <a:spcBef>
                <a:spcPts val="0"/>
              </a:spcBef>
              <a:spcAft>
                <a:spcPts val="0"/>
              </a:spcAft>
              <a:buSzPts val="1400"/>
              <a:buNone/>
              <a:defRPr sz="2800" b="0" i="0" u="none" strike="noStrike" cap="none">
                <a:solidFill>
                  <a:srgbClr val="005087"/>
                </a:solidFill>
                <a:latin typeface="Arial"/>
                <a:ea typeface="Arial"/>
                <a:cs typeface="Arial"/>
                <a:sym typeface="Arial"/>
              </a:defRPr>
            </a:lvl6pPr>
            <a:lvl7pPr marR="0" lvl="6" algn="r" rtl="0">
              <a:spcBef>
                <a:spcPts val="0"/>
              </a:spcBef>
              <a:spcAft>
                <a:spcPts val="0"/>
              </a:spcAft>
              <a:buSzPts val="1400"/>
              <a:buNone/>
              <a:defRPr sz="2800" b="0" i="0" u="none" strike="noStrike" cap="none">
                <a:solidFill>
                  <a:srgbClr val="005087"/>
                </a:solidFill>
                <a:latin typeface="Arial"/>
                <a:ea typeface="Arial"/>
                <a:cs typeface="Arial"/>
                <a:sym typeface="Arial"/>
              </a:defRPr>
            </a:lvl7pPr>
            <a:lvl8pPr marR="0" lvl="7" algn="r" rtl="0">
              <a:spcBef>
                <a:spcPts val="0"/>
              </a:spcBef>
              <a:spcAft>
                <a:spcPts val="0"/>
              </a:spcAft>
              <a:buSzPts val="1400"/>
              <a:buNone/>
              <a:defRPr sz="2800" b="0" i="0" u="none" strike="noStrike" cap="none">
                <a:solidFill>
                  <a:srgbClr val="005087"/>
                </a:solidFill>
                <a:latin typeface="Arial"/>
                <a:ea typeface="Arial"/>
                <a:cs typeface="Arial"/>
                <a:sym typeface="Arial"/>
              </a:defRPr>
            </a:lvl8pPr>
            <a:lvl9pPr marR="0" lvl="8" algn="r" rtl="0">
              <a:spcBef>
                <a:spcPts val="0"/>
              </a:spcBef>
              <a:spcAft>
                <a:spcPts val="0"/>
              </a:spcAft>
              <a:buSzPts val="1400"/>
              <a:buNone/>
              <a:defRPr sz="2800" b="0" i="0" u="none" strike="noStrike" cap="none">
                <a:solidFill>
                  <a:srgbClr val="005087"/>
                </a:solidFill>
                <a:latin typeface="Arial"/>
                <a:ea typeface="Arial"/>
                <a:cs typeface="Arial"/>
                <a:sym typeface="Arial"/>
              </a:defRPr>
            </a:lvl9pPr>
          </a:lstStyle>
          <a:p>
            <a:endParaRPr/>
          </a:p>
        </p:txBody>
      </p:sp>
      <p:sp>
        <p:nvSpPr>
          <p:cNvPr id="29" name="Google Shape;29;p6"/>
          <p:cNvSpPr txBox="1">
            <a:spLocks noGrp="1"/>
          </p:cNvSpPr>
          <p:nvPr>
            <p:ph type="body" idx="1"/>
          </p:nvPr>
        </p:nvSpPr>
        <p:spPr>
          <a:xfrm>
            <a:off x="457200" y="1706880"/>
            <a:ext cx="4038600" cy="4827694"/>
          </a:xfrm>
          <a:prstGeom prst="rect">
            <a:avLst/>
          </a:prstGeom>
          <a:noFill/>
          <a:ln>
            <a:noFill/>
          </a:ln>
        </p:spPr>
        <p:txBody>
          <a:bodyPr spcFirstLastPara="1" wrap="square" lIns="91425" tIns="45700" rIns="91425" bIns="45700"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0" name="Google Shape;30;p6"/>
          <p:cNvSpPr txBox="1">
            <a:spLocks noGrp="1"/>
          </p:cNvSpPr>
          <p:nvPr>
            <p:ph type="body" idx="2"/>
          </p:nvPr>
        </p:nvSpPr>
        <p:spPr>
          <a:xfrm>
            <a:off x="4648200" y="1706880"/>
            <a:ext cx="4038600" cy="4827694"/>
          </a:xfrm>
          <a:prstGeom prst="rect">
            <a:avLst/>
          </a:prstGeom>
          <a:noFill/>
          <a:ln>
            <a:noFill/>
          </a:ln>
        </p:spPr>
        <p:txBody>
          <a:bodyPr spcFirstLastPara="1" wrap="square" lIns="91425" tIns="45700" rIns="91425" bIns="45700"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1" name="Google Shape;31;p6"/>
          <p:cNvSpPr txBox="1">
            <a:spLocks noGrp="1"/>
          </p:cNvSpPr>
          <p:nvPr>
            <p:ph type="sldNum" idx="12"/>
          </p:nvPr>
        </p:nvSpPr>
        <p:spPr>
          <a:xfrm>
            <a:off x="6629400" y="6629400"/>
            <a:ext cx="1828800" cy="457200"/>
          </a:xfrm>
          <a:prstGeom prst="rect">
            <a:avLst/>
          </a:prstGeom>
          <a:noFill/>
          <a:ln>
            <a:noFill/>
          </a:ln>
        </p:spPr>
        <p:txBody>
          <a:bodyPr spcFirstLastPara="1" wrap="square" lIns="0" tIns="0" rIns="0" bIns="0" anchor="ctr" anchorCtr="0">
            <a:noAutofit/>
          </a:bodyPr>
          <a:lstStyle>
            <a:lvl1pPr marL="0" marR="0" lvl="0" indent="0" algn="r" rtl="0">
              <a:spcBef>
                <a:spcPts val="0"/>
              </a:spcBef>
              <a:spcAft>
                <a:spcPts val="0"/>
              </a:spcAft>
              <a:buNone/>
              <a:defRPr sz="1200">
                <a:solidFill>
                  <a:schemeClr val="lt1"/>
                </a:solidFill>
                <a:latin typeface="Arial"/>
                <a:ea typeface="Arial"/>
                <a:cs typeface="Arial"/>
                <a:sym typeface="Arial"/>
              </a:defRPr>
            </a:lvl1pPr>
            <a:lvl2pPr marL="0" marR="0" lvl="1" indent="0" algn="r" rtl="0">
              <a:spcBef>
                <a:spcPts val="0"/>
              </a:spcBef>
              <a:spcAft>
                <a:spcPts val="0"/>
              </a:spcAft>
              <a:buNone/>
              <a:defRPr sz="1200">
                <a:solidFill>
                  <a:schemeClr val="lt1"/>
                </a:solidFill>
                <a:latin typeface="Arial"/>
                <a:ea typeface="Arial"/>
                <a:cs typeface="Arial"/>
                <a:sym typeface="Arial"/>
              </a:defRPr>
            </a:lvl2pPr>
            <a:lvl3pPr marL="0" marR="0" lvl="2" indent="0" algn="r" rtl="0">
              <a:spcBef>
                <a:spcPts val="0"/>
              </a:spcBef>
              <a:spcAft>
                <a:spcPts val="0"/>
              </a:spcAft>
              <a:buNone/>
              <a:defRPr sz="1200">
                <a:solidFill>
                  <a:schemeClr val="lt1"/>
                </a:solidFill>
                <a:latin typeface="Arial"/>
                <a:ea typeface="Arial"/>
                <a:cs typeface="Arial"/>
                <a:sym typeface="Arial"/>
              </a:defRPr>
            </a:lvl3pPr>
            <a:lvl4pPr marL="0" marR="0" lvl="3" indent="0" algn="r" rtl="0">
              <a:spcBef>
                <a:spcPts val="0"/>
              </a:spcBef>
              <a:spcAft>
                <a:spcPts val="0"/>
              </a:spcAft>
              <a:buNone/>
              <a:defRPr sz="1200">
                <a:solidFill>
                  <a:schemeClr val="lt1"/>
                </a:solidFill>
                <a:latin typeface="Arial"/>
                <a:ea typeface="Arial"/>
                <a:cs typeface="Arial"/>
                <a:sym typeface="Arial"/>
              </a:defRPr>
            </a:lvl4pPr>
            <a:lvl5pPr marL="0" marR="0" lvl="4" indent="0" algn="r" rtl="0">
              <a:spcBef>
                <a:spcPts val="0"/>
              </a:spcBef>
              <a:spcAft>
                <a:spcPts val="0"/>
              </a:spcAft>
              <a:buNone/>
              <a:defRPr sz="1200">
                <a:solidFill>
                  <a:schemeClr val="lt1"/>
                </a:solidFill>
                <a:latin typeface="Arial"/>
                <a:ea typeface="Arial"/>
                <a:cs typeface="Arial"/>
                <a:sym typeface="Arial"/>
              </a:defRPr>
            </a:lvl5pPr>
            <a:lvl6pPr marL="0" marR="0" lvl="5" indent="0" algn="r" rtl="0">
              <a:spcBef>
                <a:spcPts val="0"/>
              </a:spcBef>
              <a:spcAft>
                <a:spcPts val="0"/>
              </a:spcAft>
              <a:buNone/>
              <a:defRPr sz="1200">
                <a:solidFill>
                  <a:schemeClr val="lt1"/>
                </a:solidFill>
                <a:latin typeface="Arial"/>
                <a:ea typeface="Arial"/>
                <a:cs typeface="Arial"/>
                <a:sym typeface="Arial"/>
              </a:defRPr>
            </a:lvl6pPr>
            <a:lvl7pPr marL="0" marR="0" lvl="6" indent="0" algn="r" rtl="0">
              <a:spcBef>
                <a:spcPts val="0"/>
              </a:spcBef>
              <a:spcAft>
                <a:spcPts val="0"/>
              </a:spcAft>
              <a:buNone/>
              <a:defRPr sz="1200">
                <a:solidFill>
                  <a:schemeClr val="lt1"/>
                </a:solidFill>
                <a:latin typeface="Arial"/>
                <a:ea typeface="Arial"/>
                <a:cs typeface="Arial"/>
                <a:sym typeface="Arial"/>
              </a:defRPr>
            </a:lvl7pPr>
            <a:lvl8pPr marL="0" marR="0" lvl="7" indent="0" algn="r" rtl="0">
              <a:spcBef>
                <a:spcPts val="0"/>
              </a:spcBef>
              <a:spcAft>
                <a:spcPts val="0"/>
              </a:spcAft>
              <a:buNone/>
              <a:defRPr sz="1200">
                <a:solidFill>
                  <a:schemeClr val="lt1"/>
                </a:solidFill>
                <a:latin typeface="Arial"/>
                <a:ea typeface="Arial"/>
                <a:cs typeface="Arial"/>
                <a:sym typeface="Arial"/>
              </a:defRPr>
            </a:lvl8pPr>
            <a:lvl9pPr marL="0" marR="0" lvl="8" indent="0" algn="r" rtl="0">
              <a:spcBef>
                <a:spcPts val="0"/>
              </a:spcBef>
              <a:spcAft>
                <a:spcPts val="0"/>
              </a:spcAft>
              <a:buNone/>
              <a:defRPr sz="1200">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457200" y="292947"/>
            <a:ext cx="8229600" cy="121920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2800" b="0" i="0" u="none" strike="noStrike" cap="none">
                <a:solidFill>
                  <a:srgbClr val="005087"/>
                </a:solidFill>
                <a:latin typeface="Arial"/>
                <a:ea typeface="Arial"/>
                <a:cs typeface="Arial"/>
                <a:sym typeface="Arial"/>
              </a:defRPr>
            </a:lvl1pPr>
            <a:lvl2pPr marR="0" lvl="1" algn="r" rtl="0">
              <a:spcBef>
                <a:spcPts val="0"/>
              </a:spcBef>
              <a:spcAft>
                <a:spcPts val="0"/>
              </a:spcAft>
              <a:buSzPts val="1400"/>
              <a:buNone/>
              <a:defRPr sz="2800" b="0" i="0" u="none" strike="noStrike" cap="none">
                <a:solidFill>
                  <a:srgbClr val="005087"/>
                </a:solidFill>
                <a:latin typeface="Arial"/>
                <a:ea typeface="Arial"/>
                <a:cs typeface="Arial"/>
                <a:sym typeface="Arial"/>
              </a:defRPr>
            </a:lvl2pPr>
            <a:lvl3pPr marR="0" lvl="2" algn="r" rtl="0">
              <a:spcBef>
                <a:spcPts val="0"/>
              </a:spcBef>
              <a:spcAft>
                <a:spcPts val="0"/>
              </a:spcAft>
              <a:buSzPts val="1400"/>
              <a:buNone/>
              <a:defRPr sz="2800" b="0" i="0" u="none" strike="noStrike" cap="none">
                <a:solidFill>
                  <a:srgbClr val="005087"/>
                </a:solidFill>
                <a:latin typeface="Arial"/>
                <a:ea typeface="Arial"/>
                <a:cs typeface="Arial"/>
                <a:sym typeface="Arial"/>
              </a:defRPr>
            </a:lvl3pPr>
            <a:lvl4pPr marR="0" lvl="3" algn="r" rtl="0">
              <a:spcBef>
                <a:spcPts val="0"/>
              </a:spcBef>
              <a:spcAft>
                <a:spcPts val="0"/>
              </a:spcAft>
              <a:buSzPts val="1400"/>
              <a:buNone/>
              <a:defRPr sz="2800" b="0" i="0" u="none" strike="noStrike" cap="none">
                <a:solidFill>
                  <a:srgbClr val="005087"/>
                </a:solidFill>
                <a:latin typeface="Arial"/>
                <a:ea typeface="Arial"/>
                <a:cs typeface="Arial"/>
                <a:sym typeface="Arial"/>
              </a:defRPr>
            </a:lvl4pPr>
            <a:lvl5pPr marR="0" lvl="4" algn="r" rtl="0">
              <a:spcBef>
                <a:spcPts val="0"/>
              </a:spcBef>
              <a:spcAft>
                <a:spcPts val="0"/>
              </a:spcAft>
              <a:buSzPts val="1400"/>
              <a:buNone/>
              <a:defRPr sz="2800" b="0" i="0" u="none" strike="noStrike" cap="none">
                <a:solidFill>
                  <a:srgbClr val="005087"/>
                </a:solidFill>
                <a:latin typeface="Arial"/>
                <a:ea typeface="Arial"/>
                <a:cs typeface="Arial"/>
                <a:sym typeface="Arial"/>
              </a:defRPr>
            </a:lvl5pPr>
            <a:lvl6pPr marR="0" lvl="5" algn="r" rtl="0">
              <a:spcBef>
                <a:spcPts val="0"/>
              </a:spcBef>
              <a:spcAft>
                <a:spcPts val="0"/>
              </a:spcAft>
              <a:buSzPts val="1400"/>
              <a:buNone/>
              <a:defRPr sz="2800" b="0" i="0" u="none" strike="noStrike" cap="none">
                <a:solidFill>
                  <a:srgbClr val="005087"/>
                </a:solidFill>
                <a:latin typeface="Arial"/>
                <a:ea typeface="Arial"/>
                <a:cs typeface="Arial"/>
                <a:sym typeface="Arial"/>
              </a:defRPr>
            </a:lvl6pPr>
            <a:lvl7pPr marR="0" lvl="6" algn="r" rtl="0">
              <a:spcBef>
                <a:spcPts val="0"/>
              </a:spcBef>
              <a:spcAft>
                <a:spcPts val="0"/>
              </a:spcAft>
              <a:buSzPts val="1400"/>
              <a:buNone/>
              <a:defRPr sz="2800" b="0" i="0" u="none" strike="noStrike" cap="none">
                <a:solidFill>
                  <a:srgbClr val="005087"/>
                </a:solidFill>
                <a:latin typeface="Arial"/>
                <a:ea typeface="Arial"/>
                <a:cs typeface="Arial"/>
                <a:sym typeface="Arial"/>
              </a:defRPr>
            </a:lvl7pPr>
            <a:lvl8pPr marR="0" lvl="7" algn="r" rtl="0">
              <a:spcBef>
                <a:spcPts val="0"/>
              </a:spcBef>
              <a:spcAft>
                <a:spcPts val="0"/>
              </a:spcAft>
              <a:buSzPts val="1400"/>
              <a:buNone/>
              <a:defRPr sz="2800" b="0" i="0" u="none" strike="noStrike" cap="none">
                <a:solidFill>
                  <a:srgbClr val="005087"/>
                </a:solidFill>
                <a:latin typeface="Arial"/>
                <a:ea typeface="Arial"/>
                <a:cs typeface="Arial"/>
                <a:sym typeface="Arial"/>
              </a:defRPr>
            </a:lvl8pPr>
            <a:lvl9pPr marR="0" lvl="8" algn="r" rtl="0">
              <a:spcBef>
                <a:spcPts val="0"/>
              </a:spcBef>
              <a:spcAft>
                <a:spcPts val="0"/>
              </a:spcAft>
              <a:buSzPts val="1400"/>
              <a:buNone/>
              <a:defRPr sz="2800" b="0" i="0" u="none" strike="noStrike" cap="none">
                <a:solidFill>
                  <a:srgbClr val="005087"/>
                </a:solidFill>
                <a:latin typeface="Arial"/>
                <a:ea typeface="Arial"/>
                <a:cs typeface="Arial"/>
                <a:sym typeface="Arial"/>
              </a:defRPr>
            </a:lvl9pPr>
          </a:lstStyle>
          <a:p>
            <a:endParaRPr/>
          </a:p>
        </p:txBody>
      </p:sp>
      <p:sp>
        <p:nvSpPr>
          <p:cNvPr id="34" name="Google Shape;34;p7"/>
          <p:cNvSpPr txBox="1">
            <a:spLocks noGrp="1"/>
          </p:cNvSpPr>
          <p:nvPr>
            <p:ph type="body" idx="1"/>
          </p:nvPr>
        </p:nvSpPr>
        <p:spPr>
          <a:xfrm>
            <a:off x="457200" y="1637455"/>
            <a:ext cx="4040188" cy="682413"/>
          </a:xfrm>
          <a:prstGeom prst="rect">
            <a:avLst/>
          </a:prstGeom>
          <a:noFill/>
          <a:ln>
            <a:noFill/>
          </a:ln>
        </p:spPr>
        <p:txBody>
          <a:bodyPr spcFirstLastPara="1" wrap="square" lIns="91425" tIns="45700" rIns="91425" bIns="45700"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35" name="Google Shape;35;p7"/>
          <p:cNvSpPr txBox="1">
            <a:spLocks noGrp="1"/>
          </p:cNvSpPr>
          <p:nvPr>
            <p:ph type="body" idx="2"/>
          </p:nvPr>
        </p:nvSpPr>
        <p:spPr>
          <a:xfrm>
            <a:off x="457200" y="2319868"/>
            <a:ext cx="4040188" cy="4214707"/>
          </a:xfrm>
          <a:prstGeom prst="rect">
            <a:avLst/>
          </a:prstGeom>
          <a:noFill/>
          <a:ln>
            <a:noFill/>
          </a:ln>
        </p:spPr>
        <p:txBody>
          <a:bodyPr spcFirstLastPara="1" wrap="square" lIns="91425" tIns="45700" rIns="91425" bIns="45700"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SzPts val="1400"/>
              <a:buNone/>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36" name="Google Shape;36;p7"/>
          <p:cNvSpPr txBox="1">
            <a:spLocks noGrp="1"/>
          </p:cNvSpPr>
          <p:nvPr>
            <p:ph type="body" idx="3"/>
          </p:nvPr>
        </p:nvSpPr>
        <p:spPr>
          <a:xfrm>
            <a:off x="4645028" y="1637455"/>
            <a:ext cx="4041775" cy="682413"/>
          </a:xfrm>
          <a:prstGeom prst="rect">
            <a:avLst/>
          </a:prstGeom>
          <a:noFill/>
          <a:ln>
            <a:noFill/>
          </a:ln>
        </p:spPr>
        <p:txBody>
          <a:bodyPr spcFirstLastPara="1" wrap="square" lIns="91425" tIns="45700" rIns="91425" bIns="45700"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37" name="Google Shape;37;p7"/>
          <p:cNvSpPr txBox="1">
            <a:spLocks noGrp="1"/>
          </p:cNvSpPr>
          <p:nvPr>
            <p:ph type="body" idx="4"/>
          </p:nvPr>
        </p:nvSpPr>
        <p:spPr>
          <a:xfrm>
            <a:off x="4645028" y="2319868"/>
            <a:ext cx="4041775" cy="4214707"/>
          </a:xfrm>
          <a:prstGeom prst="rect">
            <a:avLst/>
          </a:prstGeom>
          <a:noFill/>
          <a:ln>
            <a:noFill/>
          </a:ln>
        </p:spPr>
        <p:txBody>
          <a:bodyPr spcFirstLastPara="1" wrap="square" lIns="91425" tIns="45700" rIns="91425" bIns="45700"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SzPts val="1400"/>
              <a:buNone/>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38" name="Google Shape;38;p7"/>
          <p:cNvSpPr txBox="1">
            <a:spLocks noGrp="1"/>
          </p:cNvSpPr>
          <p:nvPr>
            <p:ph type="sldNum" idx="12"/>
          </p:nvPr>
        </p:nvSpPr>
        <p:spPr>
          <a:xfrm>
            <a:off x="6629400" y="6629400"/>
            <a:ext cx="1828800" cy="457200"/>
          </a:xfrm>
          <a:prstGeom prst="rect">
            <a:avLst/>
          </a:prstGeom>
          <a:noFill/>
          <a:ln>
            <a:noFill/>
          </a:ln>
        </p:spPr>
        <p:txBody>
          <a:bodyPr spcFirstLastPara="1" wrap="square" lIns="0" tIns="0" rIns="0" bIns="0" anchor="ctr" anchorCtr="0">
            <a:noAutofit/>
          </a:bodyPr>
          <a:lstStyle>
            <a:lvl1pPr marL="0" marR="0" lvl="0" indent="0" algn="r" rtl="0">
              <a:spcBef>
                <a:spcPts val="0"/>
              </a:spcBef>
              <a:spcAft>
                <a:spcPts val="0"/>
              </a:spcAft>
              <a:buNone/>
              <a:defRPr sz="1200">
                <a:solidFill>
                  <a:schemeClr val="lt1"/>
                </a:solidFill>
                <a:latin typeface="Arial"/>
                <a:ea typeface="Arial"/>
                <a:cs typeface="Arial"/>
                <a:sym typeface="Arial"/>
              </a:defRPr>
            </a:lvl1pPr>
            <a:lvl2pPr marL="0" marR="0" lvl="1" indent="0" algn="r" rtl="0">
              <a:spcBef>
                <a:spcPts val="0"/>
              </a:spcBef>
              <a:spcAft>
                <a:spcPts val="0"/>
              </a:spcAft>
              <a:buNone/>
              <a:defRPr sz="1200">
                <a:solidFill>
                  <a:schemeClr val="lt1"/>
                </a:solidFill>
                <a:latin typeface="Arial"/>
                <a:ea typeface="Arial"/>
                <a:cs typeface="Arial"/>
                <a:sym typeface="Arial"/>
              </a:defRPr>
            </a:lvl2pPr>
            <a:lvl3pPr marL="0" marR="0" lvl="2" indent="0" algn="r" rtl="0">
              <a:spcBef>
                <a:spcPts val="0"/>
              </a:spcBef>
              <a:spcAft>
                <a:spcPts val="0"/>
              </a:spcAft>
              <a:buNone/>
              <a:defRPr sz="1200">
                <a:solidFill>
                  <a:schemeClr val="lt1"/>
                </a:solidFill>
                <a:latin typeface="Arial"/>
                <a:ea typeface="Arial"/>
                <a:cs typeface="Arial"/>
                <a:sym typeface="Arial"/>
              </a:defRPr>
            </a:lvl3pPr>
            <a:lvl4pPr marL="0" marR="0" lvl="3" indent="0" algn="r" rtl="0">
              <a:spcBef>
                <a:spcPts val="0"/>
              </a:spcBef>
              <a:spcAft>
                <a:spcPts val="0"/>
              </a:spcAft>
              <a:buNone/>
              <a:defRPr sz="1200">
                <a:solidFill>
                  <a:schemeClr val="lt1"/>
                </a:solidFill>
                <a:latin typeface="Arial"/>
                <a:ea typeface="Arial"/>
                <a:cs typeface="Arial"/>
                <a:sym typeface="Arial"/>
              </a:defRPr>
            </a:lvl4pPr>
            <a:lvl5pPr marL="0" marR="0" lvl="4" indent="0" algn="r" rtl="0">
              <a:spcBef>
                <a:spcPts val="0"/>
              </a:spcBef>
              <a:spcAft>
                <a:spcPts val="0"/>
              </a:spcAft>
              <a:buNone/>
              <a:defRPr sz="1200">
                <a:solidFill>
                  <a:schemeClr val="lt1"/>
                </a:solidFill>
                <a:latin typeface="Arial"/>
                <a:ea typeface="Arial"/>
                <a:cs typeface="Arial"/>
                <a:sym typeface="Arial"/>
              </a:defRPr>
            </a:lvl5pPr>
            <a:lvl6pPr marL="0" marR="0" lvl="5" indent="0" algn="r" rtl="0">
              <a:spcBef>
                <a:spcPts val="0"/>
              </a:spcBef>
              <a:spcAft>
                <a:spcPts val="0"/>
              </a:spcAft>
              <a:buNone/>
              <a:defRPr sz="1200">
                <a:solidFill>
                  <a:schemeClr val="lt1"/>
                </a:solidFill>
                <a:latin typeface="Arial"/>
                <a:ea typeface="Arial"/>
                <a:cs typeface="Arial"/>
                <a:sym typeface="Arial"/>
              </a:defRPr>
            </a:lvl6pPr>
            <a:lvl7pPr marL="0" marR="0" lvl="6" indent="0" algn="r" rtl="0">
              <a:spcBef>
                <a:spcPts val="0"/>
              </a:spcBef>
              <a:spcAft>
                <a:spcPts val="0"/>
              </a:spcAft>
              <a:buNone/>
              <a:defRPr sz="1200">
                <a:solidFill>
                  <a:schemeClr val="lt1"/>
                </a:solidFill>
                <a:latin typeface="Arial"/>
                <a:ea typeface="Arial"/>
                <a:cs typeface="Arial"/>
                <a:sym typeface="Arial"/>
              </a:defRPr>
            </a:lvl7pPr>
            <a:lvl8pPr marL="0" marR="0" lvl="7" indent="0" algn="r" rtl="0">
              <a:spcBef>
                <a:spcPts val="0"/>
              </a:spcBef>
              <a:spcAft>
                <a:spcPts val="0"/>
              </a:spcAft>
              <a:buNone/>
              <a:defRPr sz="1200">
                <a:solidFill>
                  <a:schemeClr val="lt1"/>
                </a:solidFill>
                <a:latin typeface="Arial"/>
                <a:ea typeface="Arial"/>
                <a:cs typeface="Arial"/>
                <a:sym typeface="Arial"/>
              </a:defRPr>
            </a:lvl8pPr>
            <a:lvl9pPr marL="0" marR="0" lvl="8" indent="0" algn="r" rtl="0">
              <a:spcBef>
                <a:spcPts val="0"/>
              </a:spcBef>
              <a:spcAft>
                <a:spcPts val="0"/>
              </a:spcAft>
              <a:buNone/>
              <a:defRPr sz="1200">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9"/>
        <p:cNvGrpSpPr/>
        <p:nvPr/>
      </p:nvGrpSpPr>
      <p:grpSpPr>
        <a:xfrm>
          <a:off x="0" y="0"/>
          <a:ext cx="0" cy="0"/>
          <a:chOff x="0" y="0"/>
          <a:chExt cx="0" cy="0"/>
        </a:xfrm>
      </p:grpSpPr>
      <p:sp>
        <p:nvSpPr>
          <p:cNvPr id="40" name="Google Shape;40;p8"/>
          <p:cNvSpPr txBox="1">
            <a:spLocks noGrp="1"/>
          </p:cNvSpPr>
          <p:nvPr>
            <p:ph type="title"/>
          </p:nvPr>
        </p:nvSpPr>
        <p:spPr>
          <a:xfrm>
            <a:off x="457200" y="292947"/>
            <a:ext cx="8229600" cy="121920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2800" b="0" i="0" u="none" strike="noStrike" cap="none">
                <a:solidFill>
                  <a:srgbClr val="005087"/>
                </a:solidFill>
                <a:latin typeface="Arial"/>
                <a:ea typeface="Arial"/>
                <a:cs typeface="Arial"/>
                <a:sym typeface="Arial"/>
              </a:defRPr>
            </a:lvl1pPr>
            <a:lvl2pPr marR="0" lvl="1" algn="r" rtl="0">
              <a:spcBef>
                <a:spcPts val="0"/>
              </a:spcBef>
              <a:spcAft>
                <a:spcPts val="0"/>
              </a:spcAft>
              <a:buSzPts val="1400"/>
              <a:buNone/>
              <a:defRPr sz="2800" b="0" i="0" u="none" strike="noStrike" cap="none">
                <a:solidFill>
                  <a:srgbClr val="005087"/>
                </a:solidFill>
                <a:latin typeface="Arial"/>
                <a:ea typeface="Arial"/>
                <a:cs typeface="Arial"/>
                <a:sym typeface="Arial"/>
              </a:defRPr>
            </a:lvl2pPr>
            <a:lvl3pPr marR="0" lvl="2" algn="r" rtl="0">
              <a:spcBef>
                <a:spcPts val="0"/>
              </a:spcBef>
              <a:spcAft>
                <a:spcPts val="0"/>
              </a:spcAft>
              <a:buSzPts val="1400"/>
              <a:buNone/>
              <a:defRPr sz="2800" b="0" i="0" u="none" strike="noStrike" cap="none">
                <a:solidFill>
                  <a:srgbClr val="005087"/>
                </a:solidFill>
                <a:latin typeface="Arial"/>
                <a:ea typeface="Arial"/>
                <a:cs typeface="Arial"/>
                <a:sym typeface="Arial"/>
              </a:defRPr>
            </a:lvl3pPr>
            <a:lvl4pPr marR="0" lvl="3" algn="r" rtl="0">
              <a:spcBef>
                <a:spcPts val="0"/>
              </a:spcBef>
              <a:spcAft>
                <a:spcPts val="0"/>
              </a:spcAft>
              <a:buSzPts val="1400"/>
              <a:buNone/>
              <a:defRPr sz="2800" b="0" i="0" u="none" strike="noStrike" cap="none">
                <a:solidFill>
                  <a:srgbClr val="005087"/>
                </a:solidFill>
                <a:latin typeface="Arial"/>
                <a:ea typeface="Arial"/>
                <a:cs typeface="Arial"/>
                <a:sym typeface="Arial"/>
              </a:defRPr>
            </a:lvl4pPr>
            <a:lvl5pPr marR="0" lvl="4" algn="r" rtl="0">
              <a:spcBef>
                <a:spcPts val="0"/>
              </a:spcBef>
              <a:spcAft>
                <a:spcPts val="0"/>
              </a:spcAft>
              <a:buSzPts val="1400"/>
              <a:buNone/>
              <a:defRPr sz="2800" b="0" i="0" u="none" strike="noStrike" cap="none">
                <a:solidFill>
                  <a:srgbClr val="005087"/>
                </a:solidFill>
                <a:latin typeface="Arial"/>
                <a:ea typeface="Arial"/>
                <a:cs typeface="Arial"/>
                <a:sym typeface="Arial"/>
              </a:defRPr>
            </a:lvl5pPr>
            <a:lvl6pPr marR="0" lvl="5" algn="r" rtl="0">
              <a:spcBef>
                <a:spcPts val="0"/>
              </a:spcBef>
              <a:spcAft>
                <a:spcPts val="0"/>
              </a:spcAft>
              <a:buSzPts val="1400"/>
              <a:buNone/>
              <a:defRPr sz="2800" b="0" i="0" u="none" strike="noStrike" cap="none">
                <a:solidFill>
                  <a:srgbClr val="005087"/>
                </a:solidFill>
                <a:latin typeface="Arial"/>
                <a:ea typeface="Arial"/>
                <a:cs typeface="Arial"/>
                <a:sym typeface="Arial"/>
              </a:defRPr>
            </a:lvl6pPr>
            <a:lvl7pPr marR="0" lvl="6" algn="r" rtl="0">
              <a:spcBef>
                <a:spcPts val="0"/>
              </a:spcBef>
              <a:spcAft>
                <a:spcPts val="0"/>
              </a:spcAft>
              <a:buSzPts val="1400"/>
              <a:buNone/>
              <a:defRPr sz="2800" b="0" i="0" u="none" strike="noStrike" cap="none">
                <a:solidFill>
                  <a:srgbClr val="005087"/>
                </a:solidFill>
                <a:latin typeface="Arial"/>
                <a:ea typeface="Arial"/>
                <a:cs typeface="Arial"/>
                <a:sym typeface="Arial"/>
              </a:defRPr>
            </a:lvl7pPr>
            <a:lvl8pPr marR="0" lvl="7" algn="r" rtl="0">
              <a:spcBef>
                <a:spcPts val="0"/>
              </a:spcBef>
              <a:spcAft>
                <a:spcPts val="0"/>
              </a:spcAft>
              <a:buSzPts val="1400"/>
              <a:buNone/>
              <a:defRPr sz="2800" b="0" i="0" u="none" strike="noStrike" cap="none">
                <a:solidFill>
                  <a:srgbClr val="005087"/>
                </a:solidFill>
                <a:latin typeface="Arial"/>
                <a:ea typeface="Arial"/>
                <a:cs typeface="Arial"/>
                <a:sym typeface="Arial"/>
              </a:defRPr>
            </a:lvl8pPr>
            <a:lvl9pPr marR="0" lvl="8" algn="r" rtl="0">
              <a:spcBef>
                <a:spcPts val="0"/>
              </a:spcBef>
              <a:spcAft>
                <a:spcPts val="0"/>
              </a:spcAft>
              <a:buSzPts val="1400"/>
              <a:buNone/>
              <a:defRPr sz="2800" b="0" i="0" u="none" strike="noStrike" cap="none">
                <a:solidFill>
                  <a:srgbClr val="005087"/>
                </a:solidFill>
                <a:latin typeface="Arial"/>
                <a:ea typeface="Arial"/>
                <a:cs typeface="Arial"/>
                <a:sym typeface="Arial"/>
              </a:defRPr>
            </a:lvl9pPr>
          </a:lstStyle>
          <a:p>
            <a:endParaRPr/>
          </a:p>
        </p:txBody>
      </p:sp>
      <p:sp>
        <p:nvSpPr>
          <p:cNvPr id="41" name="Google Shape;41;p8"/>
          <p:cNvSpPr txBox="1">
            <a:spLocks noGrp="1"/>
          </p:cNvSpPr>
          <p:nvPr>
            <p:ph type="sldNum" idx="12"/>
          </p:nvPr>
        </p:nvSpPr>
        <p:spPr>
          <a:xfrm>
            <a:off x="6629400" y="6629400"/>
            <a:ext cx="1828800" cy="457200"/>
          </a:xfrm>
          <a:prstGeom prst="rect">
            <a:avLst/>
          </a:prstGeom>
          <a:noFill/>
          <a:ln>
            <a:noFill/>
          </a:ln>
        </p:spPr>
        <p:txBody>
          <a:bodyPr spcFirstLastPara="1" wrap="square" lIns="0" tIns="0" rIns="0" bIns="0" anchor="ctr" anchorCtr="0">
            <a:noAutofit/>
          </a:bodyPr>
          <a:lstStyle>
            <a:lvl1pPr marL="0" marR="0" lvl="0" indent="0" algn="r" rtl="0">
              <a:spcBef>
                <a:spcPts val="0"/>
              </a:spcBef>
              <a:spcAft>
                <a:spcPts val="0"/>
              </a:spcAft>
              <a:buNone/>
              <a:defRPr sz="1200">
                <a:solidFill>
                  <a:schemeClr val="lt1"/>
                </a:solidFill>
                <a:latin typeface="Arial"/>
                <a:ea typeface="Arial"/>
                <a:cs typeface="Arial"/>
                <a:sym typeface="Arial"/>
              </a:defRPr>
            </a:lvl1pPr>
            <a:lvl2pPr marL="0" marR="0" lvl="1" indent="0" algn="r" rtl="0">
              <a:spcBef>
                <a:spcPts val="0"/>
              </a:spcBef>
              <a:spcAft>
                <a:spcPts val="0"/>
              </a:spcAft>
              <a:buNone/>
              <a:defRPr sz="1200">
                <a:solidFill>
                  <a:schemeClr val="lt1"/>
                </a:solidFill>
                <a:latin typeface="Arial"/>
                <a:ea typeface="Arial"/>
                <a:cs typeface="Arial"/>
                <a:sym typeface="Arial"/>
              </a:defRPr>
            </a:lvl2pPr>
            <a:lvl3pPr marL="0" marR="0" lvl="2" indent="0" algn="r" rtl="0">
              <a:spcBef>
                <a:spcPts val="0"/>
              </a:spcBef>
              <a:spcAft>
                <a:spcPts val="0"/>
              </a:spcAft>
              <a:buNone/>
              <a:defRPr sz="1200">
                <a:solidFill>
                  <a:schemeClr val="lt1"/>
                </a:solidFill>
                <a:latin typeface="Arial"/>
                <a:ea typeface="Arial"/>
                <a:cs typeface="Arial"/>
                <a:sym typeface="Arial"/>
              </a:defRPr>
            </a:lvl3pPr>
            <a:lvl4pPr marL="0" marR="0" lvl="3" indent="0" algn="r" rtl="0">
              <a:spcBef>
                <a:spcPts val="0"/>
              </a:spcBef>
              <a:spcAft>
                <a:spcPts val="0"/>
              </a:spcAft>
              <a:buNone/>
              <a:defRPr sz="1200">
                <a:solidFill>
                  <a:schemeClr val="lt1"/>
                </a:solidFill>
                <a:latin typeface="Arial"/>
                <a:ea typeface="Arial"/>
                <a:cs typeface="Arial"/>
                <a:sym typeface="Arial"/>
              </a:defRPr>
            </a:lvl4pPr>
            <a:lvl5pPr marL="0" marR="0" lvl="4" indent="0" algn="r" rtl="0">
              <a:spcBef>
                <a:spcPts val="0"/>
              </a:spcBef>
              <a:spcAft>
                <a:spcPts val="0"/>
              </a:spcAft>
              <a:buNone/>
              <a:defRPr sz="1200">
                <a:solidFill>
                  <a:schemeClr val="lt1"/>
                </a:solidFill>
                <a:latin typeface="Arial"/>
                <a:ea typeface="Arial"/>
                <a:cs typeface="Arial"/>
                <a:sym typeface="Arial"/>
              </a:defRPr>
            </a:lvl5pPr>
            <a:lvl6pPr marL="0" marR="0" lvl="5" indent="0" algn="r" rtl="0">
              <a:spcBef>
                <a:spcPts val="0"/>
              </a:spcBef>
              <a:spcAft>
                <a:spcPts val="0"/>
              </a:spcAft>
              <a:buNone/>
              <a:defRPr sz="1200">
                <a:solidFill>
                  <a:schemeClr val="lt1"/>
                </a:solidFill>
                <a:latin typeface="Arial"/>
                <a:ea typeface="Arial"/>
                <a:cs typeface="Arial"/>
                <a:sym typeface="Arial"/>
              </a:defRPr>
            </a:lvl6pPr>
            <a:lvl7pPr marL="0" marR="0" lvl="6" indent="0" algn="r" rtl="0">
              <a:spcBef>
                <a:spcPts val="0"/>
              </a:spcBef>
              <a:spcAft>
                <a:spcPts val="0"/>
              </a:spcAft>
              <a:buNone/>
              <a:defRPr sz="1200">
                <a:solidFill>
                  <a:schemeClr val="lt1"/>
                </a:solidFill>
                <a:latin typeface="Arial"/>
                <a:ea typeface="Arial"/>
                <a:cs typeface="Arial"/>
                <a:sym typeface="Arial"/>
              </a:defRPr>
            </a:lvl7pPr>
            <a:lvl8pPr marL="0" marR="0" lvl="7" indent="0" algn="r" rtl="0">
              <a:spcBef>
                <a:spcPts val="0"/>
              </a:spcBef>
              <a:spcAft>
                <a:spcPts val="0"/>
              </a:spcAft>
              <a:buNone/>
              <a:defRPr sz="1200">
                <a:solidFill>
                  <a:schemeClr val="lt1"/>
                </a:solidFill>
                <a:latin typeface="Arial"/>
                <a:ea typeface="Arial"/>
                <a:cs typeface="Arial"/>
                <a:sym typeface="Arial"/>
              </a:defRPr>
            </a:lvl8pPr>
            <a:lvl9pPr marL="0" marR="0" lvl="8" indent="0" algn="r" rtl="0">
              <a:spcBef>
                <a:spcPts val="0"/>
              </a:spcBef>
              <a:spcAft>
                <a:spcPts val="0"/>
              </a:spcAft>
              <a:buNone/>
              <a:defRPr sz="1200">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2"/>
        <p:cNvGrpSpPr/>
        <p:nvPr/>
      </p:nvGrpSpPr>
      <p:grpSpPr>
        <a:xfrm>
          <a:off x="0" y="0"/>
          <a:ext cx="0" cy="0"/>
          <a:chOff x="0" y="0"/>
          <a:chExt cx="0" cy="0"/>
        </a:xfrm>
      </p:grpSpPr>
      <p:sp>
        <p:nvSpPr>
          <p:cNvPr id="43" name="Google Shape;43;p9"/>
          <p:cNvSpPr txBox="1">
            <a:spLocks noGrp="1"/>
          </p:cNvSpPr>
          <p:nvPr>
            <p:ph type="title"/>
          </p:nvPr>
        </p:nvSpPr>
        <p:spPr>
          <a:xfrm>
            <a:off x="457203" y="291253"/>
            <a:ext cx="3008313" cy="1239520"/>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2000" b="1" i="0" u="none" strike="noStrike" cap="none">
                <a:solidFill>
                  <a:srgbClr val="005087"/>
                </a:solidFill>
                <a:latin typeface="Arial"/>
                <a:ea typeface="Arial"/>
                <a:cs typeface="Arial"/>
                <a:sym typeface="Arial"/>
              </a:defRPr>
            </a:lvl1pPr>
            <a:lvl2pPr marR="0" lvl="1" algn="r" rtl="0">
              <a:spcBef>
                <a:spcPts val="0"/>
              </a:spcBef>
              <a:spcAft>
                <a:spcPts val="0"/>
              </a:spcAft>
              <a:buSzPts val="1400"/>
              <a:buNone/>
              <a:defRPr sz="2800" b="0" i="0" u="none" strike="noStrike" cap="none">
                <a:solidFill>
                  <a:srgbClr val="005087"/>
                </a:solidFill>
                <a:latin typeface="Arial"/>
                <a:ea typeface="Arial"/>
                <a:cs typeface="Arial"/>
                <a:sym typeface="Arial"/>
              </a:defRPr>
            </a:lvl2pPr>
            <a:lvl3pPr marR="0" lvl="2" algn="r" rtl="0">
              <a:spcBef>
                <a:spcPts val="0"/>
              </a:spcBef>
              <a:spcAft>
                <a:spcPts val="0"/>
              </a:spcAft>
              <a:buSzPts val="1400"/>
              <a:buNone/>
              <a:defRPr sz="2800" b="0" i="0" u="none" strike="noStrike" cap="none">
                <a:solidFill>
                  <a:srgbClr val="005087"/>
                </a:solidFill>
                <a:latin typeface="Arial"/>
                <a:ea typeface="Arial"/>
                <a:cs typeface="Arial"/>
                <a:sym typeface="Arial"/>
              </a:defRPr>
            </a:lvl3pPr>
            <a:lvl4pPr marR="0" lvl="3" algn="r" rtl="0">
              <a:spcBef>
                <a:spcPts val="0"/>
              </a:spcBef>
              <a:spcAft>
                <a:spcPts val="0"/>
              </a:spcAft>
              <a:buSzPts val="1400"/>
              <a:buNone/>
              <a:defRPr sz="2800" b="0" i="0" u="none" strike="noStrike" cap="none">
                <a:solidFill>
                  <a:srgbClr val="005087"/>
                </a:solidFill>
                <a:latin typeface="Arial"/>
                <a:ea typeface="Arial"/>
                <a:cs typeface="Arial"/>
                <a:sym typeface="Arial"/>
              </a:defRPr>
            </a:lvl4pPr>
            <a:lvl5pPr marR="0" lvl="4" algn="r" rtl="0">
              <a:spcBef>
                <a:spcPts val="0"/>
              </a:spcBef>
              <a:spcAft>
                <a:spcPts val="0"/>
              </a:spcAft>
              <a:buSzPts val="1400"/>
              <a:buNone/>
              <a:defRPr sz="2800" b="0" i="0" u="none" strike="noStrike" cap="none">
                <a:solidFill>
                  <a:srgbClr val="005087"/>
                </a:solidFill>
                <a:latin typeface="Arial"/>
                <a:ea typeface="Arial"/>
                <a:cs typeface="Arial"/>
                <a:sym typeface="Arial"/>
              </a:defRPr>
            </a:lvl5pPr>
            <a:lvl6pPr marR="0" lvl="5" algn="r" rtl="0">
              <a:spcBef>
                <a:spcPts val="0"/>
              </a:spcBef>
              <a:spcAft>
                <a:spcPts val="0"/>
              </a:spcAft>
              <a:buSzPts val="1400"/>
              <a:buNone/>
              <a:defRPr sz="2800" b="0" i="0" u="none" strike="noStrike" cap="none">
                <a:solidFill>
                  <a:srgbClr val="005087"/>
                </a:solidFill>
                <a:latin typeface="Arial"/>
                <a:ea typeface="Arial"/>
                <a:cs typeface="Arial"/>
                <a:sym typeface="Arial"/>
              </a:defRPr>
            </a:lvl6pPr>
            <a:lvl7pPr marR="0" lvl="6" algn="r" rtl="0">
              <a:spcBef>
                <a:spcPts val="0"/>
              </a:spcBef>
              <a:spcAft>
                <a:spcPts val="0"/>
              </a:spcAft>
              <a:buSzPts val="1400"/>
              <a:buNone/>
              <a:defRPr sz="2800" b="0" i="0" u="none" strike="noStrike" cap="none">
                <a:solidFill>
                  <a:srgbClr val="005087"/>
                </a:solidFill>
                <a:latin typeface="Arial"/>
                <a:ea typeface="Arial"/>
                <a:cs typeface="Arial"/>
                <a:sym typeface="Arial"/>
              </a:defRPr>
            </a:lvl7pPr>
            <a:lvl8pPr marR="0" lvl="7" algn="r" rtl="0">
              <a:spcBef>
                <a:spcPts val="0"/>
              </a:spcBef>
              <a:spcAft>
                <a:spcPts val="0"/>
              </a:spcAft>
              <a:buSzPts val="1400"/>
              <a:buNone/>
              <a:defRPr sz="2800" b="0" i="0" u="none" strike="noStrike" cap="none">
                <a:solidFill>
                  <a:srgbClr val="005087"/>
                </a:solidFill>
                <a:latin typeface="Arial"/>
                <a:ea typeface="Arial"/>
                <a:cs typeface="Arial"/>
                <a:sym typeface="Arial"/>
              </a:defRPr>
            </a:lvl8pPr>
            <a:lvl9pPr marR="0" lvl="8" algn="r" rtl="0">
              <a:spcBef>
                <a:spcPts val="0"/>
              </a:spcBef>
              <a:spcAft>
                <a:spcPts val="0"/>
              </a:spcAft>
              <a:buSzPts val="1400"/>
              <a:buNone/>
              <a:defRPr sz="2800" b="0" i="0" u="none" strike="noStrike" cap="none">
                <a:solidFill>
                  <a:srgbClr val="005087"/>
                </a:solidFill>
                <a:latin typeface="Arial"/>
                <a:ea typeface="Arial"/>
                <a:cs typeface="Arial"/>
                <a:sym typeface="Arial"/>
              </a:defRPr>
            </a:lvl9pPr>
          </a:lstStyle>
          <a:p>
            <a:endParaRPr/>
          </a:p>
        </p:txBody>
      </p:sp>
      <p:sp>
        <p:nvSpPr>
          <p:cNvPr id="44" name="Google Shape;44;p9"/>
          <p:cNvSpPr txBox="1">
            <a:spLocks noGrp="1"/>
          </p:cNvSpPr>
          <p:nvPr>
            <p:ph type="body" idx="1"/>
          </p:nvPr>
        </p:nvSpPr>
        <p:spPr>
          <a:xfrm>
            <a:off x="3575050" y="291255"/>
            <a:ext cx="5111750" cy="6243321"/>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228600" algn="l" rtl="0">
              <a:spcBef>
                <a:spcPts val="400"/>
              </a:spcBef>
              <a:spcAft>
                <a:spcPts val="0"/>
              </a:spcAft>
              <a:buSzPts val="1400"/>
              <a:buNone/>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45" name="Google Shape;45;p9"/>
          <p:cNvSpPr txBox="1">
            <a:spLocks noGrp="1"/>
          </p:cNvSpPr>
          <p:nvPr>
            <p:ph type="body" idx="2"/>
          </p:nvPr>
        </p:nvSpPr>
        <p:spPr>
          <a:xfrm>
            <a:off x="457203" y="1530775"/>
            <a:ext cx="3008313" cy="5003801"/>
          </a:xfrm>
          <a:prstGeom prst="rect">
            <a:avLst/>
          </a:prstGeom>
          <a:noFill/>
          <a:ln>
            <a:noFill/>
          </a:ln>
        </p:spPr>
        <p:txBody>
          <a:bodyPr spcFirstLastPara="1" wrap="square" lIns="91425" tIns="45700" rIns="91425" bIns="45700"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46" name="Google Shape;46;p9"/>
          <p:cNvSpPr txBox="1">
            <a:spLocks noGrp="1"/>
          </p:cNvSpPr>
          <p:nvPr>
            <p:ph type="sldNum" idx="12"/>
          </p:nvPr>
        </p:nvSpPr>
        <p:spPr>
          <a:xfrm>
            <a:off x="6629400" y="6629400"/>
            <a:ext cx="1828800" cy="457200"/>
          </a:xfrm>
          <a:prstGeom prst="rect">
            <a:avLst/>
          </a:prstGeom>
          <a:noFill/>
          <a:ln>
            <a:noFill/>
          </a:ln>
        </p:spPr>
        <p:txBody>
          <a:bodyPr spcFirstLastPara="1" wrap="square" lIns="0" tIns="0" rIns="0" bIns="0" anchor="ctr" anchorCtr="0">
            <a:noAutofit/>
          </a:bodyPr>
          <a:lstStyle>
            <a:lvl1pPr marL="0" marR="0" lvl="0" indent="0" algn="r" rtl="0">
              <a:spcBef>
                <a:spcPts val="0"/>
              </a:spcBef>
              <a:spcAft>
                <a:spcPts val="0"/>
              </a:spcAft>
              <a:buNone/>
              <a:defRPr sz="1200">
                <a:solidFill>
                  <a:schemeClr val="lt1"/>
                </a:solidFill>
                <a:latin typeface="Arial"/>
                <a:ea typeface="Arial"/>
                <a:cs typeface="Arial"/>
                <a:sym typeface="Arial"/>
              </a:defRPr>
            </a:lvl1pPr>
            <a:lvl2pPr marL="0" marR="0" lvl="1" indent="0" algn="r" rtl="0">
              <a:spcBef>
                <a:spcPts val="0"/>
              </a:spcBef>
              <a:spcAft>
                <a:spcPts val="0"/>
              </a:spcAft>
              <a:buNone/>
              <a:defRPr sz="1200">
                <a:solidFill>
                  <a:schemeClr val="lt1"/>
                </a:solidFill>
                <a:latin typeface="Arial"/>
                <a:ea typeface="Arial"/>
                <a:cs typeface="Arial"/>
                <a:sym typeface="Arial"/>
              </a:defRPr>
            </a:lvl2pPr>
            <a:lvl3pPr marL="0" marR="0" lvl="2" indent="0" algn="r" rtl="0">
              <a:spcBef>
                <a:spcPts val="0"/>
              </a:spcBef>
              <a:spcAft>
                <a:spcPts val="0"/>
              </a:spcAft>
              <a:buNone/>
              <a:defRPr sz="1200">
                <a:solidFill>
                  <a:schemeClr val="lt1"/>
                </a:solidFill>
                <a:latin typeface="Arial"/>
                <a:ea typeface="Arial"/>
                <a:cs typeface="Arial"/>
                <a:sym typeface="Arial"/>
              </a:defRPr>
            </a:lvl3pPr>
            <a:lvl4pPr marL="0" marR="0" lvl="3" indent="0" algn="r" rtl="0">
              <a:spcBef>
                <a:spcPts val="0"/>
              </a:spcBef>
              <a:spcAft>
                <a:spcPts val="0"/>
              </a:spcAft>
              <a:buNone/>
              <a:defRPr sz="1200">
                <a:solidFill>
                  <a:schemeClr val="lt1"/>
                </a:solidFill>
                <a:latin typeface="Arial"/>
                <a:ea typeface="Arial"/>
                <a:cs typeface="Arial"/>
                <a:sym typeface="Arial"/>
              </a:defRPr>
            </a:lvl4pPr>
            <a:lvl5pPr marL="0" marR="0" lvl="4" indent="0" algn="r" rtl="0">
              <a:spcBef>
                <a:spcPts val="0"/>
              </a:spcBef>
              <a:spcAft>
                <a:spcPts val="0"/>
              </a:spcAft>
              <a:buNone/>
              <a:defRPr sz="1200">
                <a:solidFill>
                  <a:schemeClr val="lt1"/>
                </a:solidFill>
                <a:latin typeface="Arial"/>
                <a:ea typeface="Arial"/>
                <a:cs typeface="Arial"/>
                <a:sym typeface="Arial"/>
              </a:defRPr>
            </a:lvl5pPr>
            <a:lvl6pPr marL="0" marR="0" lvl="5" indent="0" algn="r" rtl="0">
              <a:spcBef>
                <a:spcPts val="0"/>
              </a:spcBef>
              <a:spcAft>
                <a:spcPts val="0"/>
              </a:spcAft>
              <a:buNone/>
              <a:defRPr sz="1200">
                <a:solidFill>
                  <a:schemeClr val="lt1"/>
                </a:solidFill>
                <a:latin typeface="Arial"/>
                <a:ea typeface="Arial"/>
                <a:cs typeface="Arial"/>
                <a:sym typeface="Arial"/>
              </a:defRPr>
            </a:lvl6pPr>
            <a:lvl7pPr marL="0" marR="0" lvl="6" indent="0" algn="r" rtl="0">
              <a:spcBef>
                <a:spcPts val="0"/>
              </a:spcBef>
              <a:spcAft>
                <a:spcPts val="0"/>
              </a:spcAft>
              <a:buNone/>
              <a:defRPr sz="1200">
                <a:solidFill>
                  <a:schemeClr val="lt1"/>
                </a:solidFill>
                <a:latin typeface="Arial"/>
                <a:ea typeface="Arial"/>
                <a:cs typeface="Arial"/>
                <a:sym typeface="Arial"/>
              </a:defRPr>
            </a:lvl7pPr>
            <a:lvl8pPr marL="0" marR="0" lvl="7" indent="0" algn="r" rtl="0">
              <a:spcBef>
                <a:spcPts val="0"/>
              </a:spcBef>
              <a:spcAft>
                <a:spcPts val="0"/>
              </a:spcAft>
              <a:buNone/>
              <a:defRPr sz="1200">
                <a:solidFill>
                  <a:schemeClr val="lt1"/>
                </a:solidFill>
                <a:latin typeface="Arial"/>
                <a:ea typeface="Arial"/>
                <a:cs typeface="Arial"/>
                <a:sym typeface="Arial"/>
              </a:defRPr>
            </a:lvl8pPr>
            <a:lvl9pPr marL="0" marR="0" lvl="8" indent="0" algn="r" rtl="0">
              <a:spcBef>
                <a:spcPts val="0"/>
              </a:spcBef>
              <a:spcAft>
                <a:spcPts val="0"/>
              </a:spcAft>
              <a:buNone/>
              <a:defRPr sz="1200">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7"/>
        <p:cNvGrpSpPr/>
        <p:nvPr/>
      </p:nvGrpSpPr>
      <p:grpSpPr>
        <a:xfrm>
          <a:off x="0" y="0"/>
          <a:ext cx="0" cy="0"/>
          <a:chOff x="0" y="0"/>
          <a:chExt cx="0" cy="0"/>
        </a:xfrm>
      </p:grpSpPr>
      <p:sp>
        <p:nvSpPr>
          <p:cNvPr id="48" name="Google Shape;48;p10"/>
          <p:cNvSpPr txBox="1">
            <a:spLocks noGrp="1"/>
          </p:cNvSpPr>
          <p:nvPr>
            <p:ph type="title"/>
          </p:nvPr>
        </p:nvSpPr>
        <p:spPr>
          <a:xfrm>
            <a:off x="1792288" y="5120641"/>
            <a:ext cx="5486400" cy="604521"/>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2000" b="1" i="0" u="none" strike="noStrike" cap="none">
                <a:solidFill>
                  <a:srgbClr val="005087"/>
                </a:solidFill>
                <a:latin typeface="Arial"/>
                <a:ea typeface="Arial"/>
                <a:cs typeface="Arial"/>
                <a:sym typeface="Arial"/>
              </a:defRPr>
            </a:lvl1pPr>
            <a:lvl2pPr marR="0" lvl="1" algn="r" rtl="0">
              <a:spcBef>
                <a:spcPts val="0"/>
              </a:spcBef>
              <a:spcAft>
                <a:spcPts val="0"/>
              </a:spcAft>
              <a:buSzPts val="1400"/>
              <a:buNone/>
              <a:defRPr sz="2800" b="0" i="0" u="none" strike="noStrike" cap="none">
                <a:solidFill>
                  <a:srgbClr val="005087"/>
                </a:solidFill>
                <a:latin typeface="Arial"/>
                <a:ea typeface="Arial"/>
                <a:cs typeface="Arial"/>
                <a:sym typeface="Arial"/>
              </a:defRPr>
            </a:lvl2pPr>
            <a:lvl3pPr marR="0" lvl="2" algn="r" rtl="0">
              <a:spcBef>
                <a:spcPts val="0"/>
              </a:spcBef>
              <a:spcAft>
                <a:spcPts val="0"/>
              </a:spcAft>
              <a:buSzPts val="1400"/>
              <a:buNone/>
              <a:defRPr sz="2800" b="0" i="0" u="none" strike="noStrike" cap="none">
                <a:solidFill>
                  <a:srgbClr val="005087"/>
                </a:solidFill>
                <a:latin typeface="Arial"/>
                <a:ea typeface="Arial"/>
                <a:cs typeface="Arial"/>
                <a:sym typeface="Arial"/>
              </a:defRPr>
            </a:lvl3pPr>
            <a:lvl4pPr marR="0" lvl="3" algn="r" rtl="0">
              <a:spcBef>
                <a:spcPts val="0"/>
              </a:spcBef>
              <a:spcAft>
                <a:spcPts val="0"/>
              </a:spcAft>
              <a:buSzPts val="1400"/>
              <a:buNone/>
              <a:defRPr sz="2800" b="0" i="0" u="none" strike="noStrike" cap="none">
                <a:solidFill>
                  <a:srgbClr val="005087"/>
                </a:solidFill>
                <a:latin typeface="Arial"/>
                <a:ea typeface="Arial"/>
                <a:cs typeface="Arial"/>
                <a:sym typeface="Arial"/>
              </a:defRPr>
            </a:lvl4pPr>
            <a:lvl5pPr marR="0" lvl="4" algn="r" rtl="0">
              <a:spcBef>
                <a:spcPts val="0"/>
              </a:spcBef>
              <a:spcAft>
                <a:spcPts val="0"/>
              </a:spcAft>
              <a:buSzPts val="1400"/>
              <a:buNone/>
              <a:defRPr sz="2800" b="0" i="0" u="none" strike="noStrike" cap="none">
                <a:solidFill>
                  <a:srgbClr val="005087"/>
                </a:solidFill>
                <a:latin typeface="Arial"/>
                <a:ea typeface="Arial"/>
                <a:cs typeface="Arial"/>
                <a:sym typeface="Arial"/>
              </a:defRPr>
            </a:lvl5pPr>
            <a:lvl6pPr marR="0" lvl="5" algn="r" rtl="0">
              <a:spcBef>
                <a:spcPts val="0"/>
              </a:spcBef>
              <a:spcAft>
                <a:spcPts val="0"/>
              </a:spcAft>
              <a:buSzPts val="1400"/>
              <a:buNone/>
              <a:defRPr sz="2800" b="0" i="0" u="none" strike="noStrike" cap="none">
                <a:solidFill>
                  <a:srgbClr val="005087"/>
                </a:solidFill>
                <a:latin typeface="Arial"/>
                <a:ea typeface="Arial"/>
                <a:cs typeface="Arial"/>
                <a:sym typeface="Arial"/>
              </a:defRPr>
            </a:lvl6pPr>
            <a:lvl7pPr marR="0" lvl="6" algn="r" rtl="0">
              <a:spcBef>
                <a:spcPts val="0"/>
              </a:spcBef>
              <a:spcAft>
                <a:spcPts val="0"/>
              </a:spcAft>
              <a:buSzPts val="1400"/>
              <a:buNone/>
              <a:defRPr sz="2800" b="0" i="0" u="none" strike="noStrike" cap="none">
                <a:solidFill>
                  <a:srgbClr val="005087"/>
                </a:solidFill>
                <a:latin typeface="Arial"/>
                <a:ea typeface="Arial"/>
                <a:cs typeface="Arial"/>
                <a:sym typeface="Arial"/>
              </a:defRPr>
            </a:lvl7pPr>
            <a:lvl8pPr marR="0" lvl="7" algn="r" rtl="0">
              <a:spcBef>
                <a:spcPts val="0"/>
              </a:spcBef>
              <a:spcAft>
                <a:spcPts val="0"/>
              </a:spcAft>
              <a:buSzPts val="1400"/>
              <a:buNone/>
              <a:defRPr sz="2800" b="0" i="0" u="none" strike="noStrike" cap="none">
                <a:solidFill>
                  <a:srgbClr val="005087"/>
                </a:solidFill>
                <a:latin typeface="Arial"/>
                <a:ea typeface="Arial"/>
                <a:cs typeface="Arial"/>
                <a:sym typeface="Arial"/>
              </a:defRPr>
            </a:lvl8pPr>
            <a:lvl9pPr marR="0" lvl="8" algn="r" rtl="0">
              <a:spcBef>
                <a:spcPts val="0"/>
              </a:spcBef>
              <a:spcAft>
                <a:spcPts val="0"/>
              </a:spcAft>
              <a:buSzPts val="1400"/>
              <a:buNone/>
              <a:defRPr sz="2800" b="0" i="0" u="none" strike="noStrike" cap="none">
                <a:solidFill>
                  <a:srgbClr val="005087"/>
                </a:solidFill>
                <a:latin typeface="Arial"/>
                <a:ea typeface="Arial"/>
                <a:cs typeface="Arial"/>
                <a:sym typeface="Arial"/>
              </a:defRPr>
            </a:lvl9pPr>
          </a:lstStyle>
          <a:p>
            <a:endParaRPr/>
          </a:p>
        </p:txBody>
      </p:sp>
      <p:sp>
        <p:nvSpPr>
          <p:cNvPr id="49" name="Google Shape;49;p10"/>
          <p:cNvSpPr>
            <a:spLocks noGrp="1"/>
          </p:cNvSpPr>
          <p:nvPr>
            <p:ph type="pic" idx="2"/>
          </p:nvPr>
        </p:nvSpPr>
        <p:spPr>
          <a:xfrm>
            <a:off x="1792288" y="653627"/>
            <a:ext cx="5486400" cy="4389120"/>
          </a:xfrm>
          <a:prstGeom prst="rect">
            <a:avLst/>
          </a:prstGeom>
          <a:noFill/>
          <a:ln>
            <a:noFill/>
          </a:ln>
        </p:spPr>
        <p:txBody>
          <a:bodyPr spcFirstLastPara="1" wrap="square" lIns="91425" tIns="45700" rIns="91425" bIns="45700"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50" name="Google Shape;50;p10"/>
          <p:cNvSpPr txBox="1">
            <a:spLocks noGrp="1"/>
          </p:cNvSpPr>
          <p:nvPr>
            <p:ph type="body" idx="1"/>
          </p:nvPr>
        </p:nvSpPr>
        <p:spPr>
          <a:xfrm>
            <a:off x="1792288" y="5725162"/>
            <a:ext cx="5486400" cy="858519"/>
          </a:xfrm>
          <a:prstGeom prst="rect">
            <a:avLst/>
          </a:prstGeom>
          <a:noFill/>
          <a:ln>
            <a:noFill/>
          </a:ln>
        </p:spPr>
        <p:txBody>
          <a:bodyPr spcFirstLastPara="1" wrap="square" lIns="91425" tIns="45700" rIns="91425" bIns="45700"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51" name="Google Shape;51;p10"/>
          <p:cNvSpPr txBox="1">
            <a:spLocks noGrp="1"/>
          </p:cNvSpPr>
          <p:nvPr>
            <p:ph type="sldNum" idx="12"/>
          </p:nvPr>
        </p:nvSpPr>
        <p:spPr>
          <a:xfrm>
            <a:off x="6629400" y="6629400"/>
            <a:ext cx="1828800" cy="457200"/>
          </a:xfrm>
          <a:prstGeom prst="rect">
            <a:avLst/>
          </a:prstGeom>
          <a:noFill/>
          <a:ln>
            <a:noFill/>
          </a:ln>
        </p:spPr>
        <p:txBody>
          <a:bodyPr spcFirstLastPara="1" wrap="square" lIns="0" tIns="0" rIns="0" bIns="0" anchor="ctr" anchorCtr="0">
            <a:noAutofit/>
          </a:bodyPr>
          <a:lstStyle>
            <a:lvl1pPr marL="0" marR="0" lvl="0" indent="0" algn="r" rtl="0">
              <a:spcBef>
                <a:spcPts val="0"/>
              </a:spcBef>
              <a:spcAft>
                <a:spcPts val="0"/>
              </a:spcAft>
              <a:buNone/>
              <a:defRPr sz="1200">
                <a:solidFill>
                  <a:schemeClr val="lt1"/>
                </a:solidFill>
                <a:latin typeface="Arial"/>
                <a:ea typeface="Arial"/>
                <a:cs typeface="Arial"/>
                <a:sym typeface="Arial"/>
              </a:defRPr>
            </a:lvl1pPr>
            <a:lvl2pPr marL="0" marR="0" lvl="1" indent="0" algn="r" rtl="0">
              <a:spcBef>
                <a:spcPts val="0"/>
              </a:spcBef>
              <a:spcAft>
                <a:spcPts val="0"/>
              </a:spcAft>
              <a:buNone/>
              <a:defRPr sz="1200">
                <a:solidFill>
                  <a:schemeClr val="lt1"/>
                </a:solidFill>
                <a:latin typeface="Arial"/>
                <a:ea typeface="Arial"/>
                <a:cs typeface="Arial"/>
                <a:sym typeface="Arial"/>
              </a:defRPr>
            </a:lvl2pPr>
            <a:lvl3pPr marL="0" marR="0" lvl="2" indent="0" algn="r" rtl="0">
              <a:spcBef>
                <a:spcPts val="0"/>
              </a:spcBef>
              <a:spcAft>
                <a:spcPts val="0"/>
              </a:spcAft>
              <a:buNone/>
              <a:defRPr sz="1200">
                <a:solidFill>
                  <a:schemeClr val="lt1"/>
                </a:solidFill>
                <a:latin typeface="Arial"/>
                <a:ea typeface="Arial"/>
                <a:cs typeface="Arial"/>
                <a:sym typeface="Arial"/>
              </a:defRPr>
            </a:lvl3pPr>
            <a:lvl4pPr marL="0" marR="0" lvl="3" indent="0" algn="r" rtl="0">
              <a:spcBef>
                <a:spcPts val="0"/>
              </a:spcBef>
              <a:spcAft>
                <a:spcPts val="0"/>
              </a:spcAft>
              <a:buNone/>
              <a:defRPr sz="1200">
                <a:solidFill>
                  <a:schemeClr val="lt1"/>
                </a:solidFill>
                <a:latin typeface="Arial"/>
                <a:ea typeface="Arial"/>
                <a:cs typeface="Arial"/>
                <a:sym typeface="Arial"/>
              </a:defRPr>
            </a:lvl4pPr>
            <a:lvl5pPr marL="0" marR="0" lvl="4" indent="0" algn="r" rtl="0">
              <a:spcBef>
                <a:spcPts val="0"/>
              </a:spcBef>
              <a:spcAft>
                <a:spcPts val="0"/>
              </a:spcAft>
              <a:buNone/>
              <a:defRPr sz="1200">
                <a:solidFill>
                  <a:schemeClr val="lt1"/>
                </a:solidFill>
                <a:latin typeface="Arial"/>
                <a:ea typeface="Arial"/>
                <a:cs typeface="Arial"/>
                <a:sym typeface="Arial"/>
              </a:defRPr>
            </a:lvl5pPr>
            <a:lvl6pPr marL="0" marR="0" lvl="5" indent="0" algn="r" rtl="0">
              <a:spcBef>
                <a:spcPts val="0"/>
              </a:spcBef>
              <a:spcAft>
                <a:spcPts val="0"/>
              </a:spcAft>
              <a:buNone/>
              <a:defRPr sz="1200">
                <a:solidFill>
                  <a:schemeClr val="lt1"/>
                </a:solidFill>
                <a:latin typeface="Arial"/>
                <a:ea typeface="Arial"/>
                <a:cs typeface="Arial"/>
                <a:sym typeface="Arial"/>
              </a:defRPr>
            </a:lvl6pPr>
            <a:lvl7pPr marL="0" marR="0" lvl="6" indent="0" algn="r" rtl="0">
              <a:spcBef>
                <a:spcPts val="0"/>
              </a:spcBef>
              <a:spcAft>
                <a:spcPts val="0"/>
              </a:spcAft>
              <a:buNone/>
              <a:defRPr sz="1200">
                <a:solidFill>
                  <a:schemeClr val="lt1"/>
                </a:solidFill>
                <a:latin typeface="Arial"/>
                <a:ea typeface="Arial"/>
                <a:cs typeface="Arial"/>
                <a:sym typeface="Arial"/>
              </a:defRPr>
            </a:lvl7pPr>
            <a:lvl8pPr marL="0" marR="0" lvl="7" indent="0" algn="r" rtl="0">
              <a:spcBef>
                <a:spcPts val="0"/>
              </a:spcBef>
              <a:spcAft>
                <a:spcPts val="0"/>
              </a:spcAft>
              <a:buNone/>
              <a:defRPr sz="1200">
                <a:solidFill>
                  <a:schemeClr val="lt1"/>
                </a:solidFill>
                <a:latin typeface="Arial"/>
                <a:ea typeface="Arial"/>
                <a:cs typeface="Arial"/>
                <a:sym typeface="Arial"/>
              </a:defRPr>
            </a:lvl8pPr>
            <a:lvl9pPr marL="0" marR="0" lvl="8" indent="0" algn="r" rtl="0">
              <a:spcBef>
                <a:spcPts val="0"/>
              </a:spcBef>
              <a:spcAft>
                <a:spcPts val="0"/>
              </a:spcAft>
              <a:buNone/>
              <a:defRPr sz="1200">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sldNum" idx="12"/>
          </p:nvPr>
        </p:nvSpPr>
        <p:spPr>
          <a:xfrm>
            <a:off x="6629400" y="6629400"/>
            <a:ext cx="1828800" cy="457200"/>
          </a:xfrm>
          <a:prstGeom prst="rect">
            <a:avLst/>
          </a:prstGeom>
          <a:noFill/>
          <a:ln>
            <a:noFill/>
          </a:ln>
        </p:spPr>
        <p:txBody>
          <a:bodyPr spcFirstLastPara="1" wrap="square" lIns="0" tIns="0" rIns="0" bIns="0" anchor="ctr" anchorCtr="0">
            <a:noAutofit/>
          </a:bodyPr>
          <a:lstStyle>
            <a:lvl1pPr marL="0" marR="0" lvl="0" indent="0" algn="r" rtl="0">
              <a:spcBef>
                <a:spcPts val="0"/>
              </a:spcBef>
              <a:spcAft>
                <a:spcPts val="0"/>
              </a:spcAft>
              <a:buNone/>
              <a:defRPr sz="1200" b="0" i="0" u="none" strike="noStrike" cap="none">
                <a:solidFill>
                  <a:schemeClr val="lt1"/>
                </a:solidFill>
                <a:latin typeface="Arial"/>
                <a:ea typeface="Arial"/>
                <a:cs typeface="Arial"/>
                <a:sym typeface="Arial"/>
              </a:defRPr>
            </a:lvl1pPr>
            <a:lvl2pPr marL="0" marR="0" lvl="1" indent="0" algn="r" rtl="0">
              <a:spcBef>
                <a:spcPts val="0"/>
              </a:spcBef>
              <a:spcAft>
                <a:spcPts val="0"/>
              </a:spcAft>
              <a:buNone/>
              <a:defRPr sz="1200" b="0" i="0" u="none" strike="noStrike" cap="none">
                <a:solidFill>
                  <a:schemeClr val="lt1"/>
                </a:solidFill>
                <a:latin typeface="Arial"/>
                <a:ea typeface="Arial"/>
                <a:cs typeface="Arial"/>
                <a:sym typeface="Arial"/>
              </a:defRPr>
            </a:lvl2pPr>
            <a:lvl3pPr marL="0" marR="0" lvl="2" indent="0" algn="r" rtl="0">
              <a:spcBef>
                <a:spcPts val="0"/>
              </a:spcBef>
              <a:spcAft>
                <a:spcPts val="0"/>
              </a:spcAft>
              <a:buNone/>
              <a:defRPr sz="1200" b="0" i="0" u="none" strike="noStrike" cap="none">
                <a:solidFill>
                  <a:schemeClr val="lt1"/>
                </a:solidFill>
                <a:latin typeface="Arial"/>
                <a:ea typeface="Arial"/>
                <a:cs typeface="Arial"/>
                <a:sym typeface="Arial"/>
              </a:defRPr>
            </a:lvl3pPr>
            <a:lvl4pPr marL="0" marR="0" lvl="3" indent="0" algn="r" rtl="0">
              <a:spcBef>
                <a:spcPts val="0"/>
              </a:spcBef>
              <a:spcAft>
                <a:spcPts val="0"/>
              </a:spcAft>
              <a:buNone/>
              <a:defRPr sz="1200" b="0" i="0" u="none" strike="noStrike" cap="none">
                <a:solidFill>
                  <a:schemeClr val="lt1"/>
                </a:solidFill>
                <a:latin typeface="Arial"/>
                <a:ea typeface="Arial"/>
                <a:cs typeface="Arial"/>
                <a:sym typeface="Arial"/>
              </a:defRPr>
            </a:lvl4pPr>
            <a:lvl5pPr marL="0" marR="0" lvl="4" indent="0" algn="r" rtl="0">
              <a:spcBef>
                <a:spcPts val="0"/>
              </a:spcBef>
              <a:spcAft>
                <a:spcPts val="0"/>
              </a:spcAft>
              <a:buNone/>
              <a:defRPr sz="1200" b="0" i="0" u="none" strike="noStrike" cap="none">
                <a:solidFill>
                  <a:schemeClr val="lt1"/>
                </a:solidFill>
                <a:latin typeface="Arial"/>
                <a:ea typeface="Arial"/>
                <a:cs typeface="Arial"/>
                <a:sym typeface="Arial"/>
              </a:defRPr>
            </a:lvl5pPr>
            <a:lvl6pPr marL="0" marR="0" lvl="5" indent="0" algn="r" rtl="0">
              <a:spcBef>
                <a:spcPts val="0"/>
              </a:spcBef>
              <a:spcAft>
                <a:spcPts val="0"/>
              </a:spcAft>
              <a:buNone/>
              <a:defRPr sz="1200" b="0" i="0" u="none" strike="noStrike" cap="none">
                <a:solidFill>
                  <a:schemeClr val="lt1"/>
                </a:solidFill>
                <a:latin typeface="Arial"/>
                <a:ea typeface="Arial"/>
                <a:cs typeface="Arial"/>
                <a:sym typeface="Arial"/>
              </a:defRPr>
            </a:lvl6pPr>
            <a:lvl7pPr marL="0" marR="0" lvl="6" indent="0" algn="r" rtl="0">
              <a:spcBef>
                <a:spcPts val="0"/>
              </a:spcBef>
              <a:spcAft>
                <a:spcPts val="0"/>
              </a:spcAft>
              <a:buNone/>
              <a:defRPr sz="1200" b="0" i="0" u="none" strike="noStrike" cap="none">
                <a:solidFill>
                  <a:schemeClr val="lt1"/>
                </a:solidFill>
                <a:latin typeface="Arial"/>
                <a:ea typeface="Arial"/>
                <a:cs typeface="Arial"/>
                <a:sym typeface="Arial"/>
              </a:defRPr>
            </a:lvl7pPr>
            <a:lvl8pPr marL="0" marR="0" lvl="7" indent="0" algn="r" rtl="0">
              <a:spcBef>
                <a:spcPts val="0"/>
              </a:spcBef>
              <a:spcAft>
                <a:spcPts val="0"/>
              </a:spcAft>
              <a:buNone/>
              <a:defRPr sz="1200" b="0" i="0" u="none" strike="noStrike" cap="none">
                <a:solidFill>
                  <a:schemeClr val="lt1"/>
                </a:solidFill>
                <a:latin typeface="Arial"/>
                <a:ea typeface="Arial"/>
                <a:cs typeface="Arial"/>
                <a:sym typeface="Arial"/>
              </a:defRPr>
            </a:lvl8pPr>
            <a:lvl9pPr marL="0" marR="0" lvl="8" indent="0" algn="r" rtl="0">
              <a:spcBef>
                <a:spcPts val="0"/>
              </a:spcBef>
              <a:spcAft>
                <a:spcPts val="0"/>
              </a:spcAft>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sz="1400">
              <a:solidFill>
                <a:srgbClr val="000000"/>
              </a:solidFill>
            </a:endParaRPr>
          </a:p>
        </p:txBody>
      </p:sp>
      <p:sp>
        <p:nvSpPr>
          <p:cNvPr id="11" name="Google Shape;11;p1"/>
          <p:cNvSpPr/>
          <p:nvPr/>
        </p:nvSpPr>
        <p:spPr>
          <a:xfrm>
            <a:off x="304800" y="0"/>
            <a:ext cx="9144000" cy="682752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dk1"/>
              </a:solidFill>
              <a:latin typeface="Arial"/>
              <a:ea typeface="Arial"/>
              <a:cs typeface="Arial"/>
              <a:sym typeface="Arial"/>
            </a:endParaRPr>
          </a:p>
        </p:txBody>
      </p:sp>
      <p:sp>
        <p:nvSpPr>
          <p:cNvPr id="12" name="Google Shape;12;p1"/>
          <p:cNvSpPr/>
          <p:nvPr/>
        </p:nvSpPr>
        <p:spPr>
          <a:xfrm>
            <a:off x="3" y="2"/>
            <a:ext cx="9140825" cy="7315198"/>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a:solidFill>
                <a:srgbClr val="005087"/>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0"/>
        <p:cNvGrpSpPr/>
        <p:nvPr/>
      </p:nvGrpSpPr>
      <p:grpSpPr>
        <a:xfrm>
          <a:off x="0" y="0"/>
          <a:ext cx="0" cy="0"/>
          <a:chOff x="0" y="0"/>
          <a:chExt cx="0" cy="0"/>
        </a:xfrm>
      </p:grpSpPr>
      <p:sp>
        <p:nvSpPr>
          <p:cNvPr id="61" name="Google Shape;61;p13"/>
          <p:cNvSpPr txBox="1">
            <a:spLocks noGrp="1"/>
          </p:cNvSpPr>
          <p:nvPr>
            <p:ph type="title"/>
          </p:nvPr>
        </p:nvSpPr>
        <p:spPr>
          <a:xfrm>
            <a:off x="457200" y="292947"/>
            <a:ext cx="8229600" cy="12192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2" name="Google Shape;62;p13"/>
          <p:cNvSpPr txBox="1">
            <a:spLocks noGrp="1"/>
          </p:cNvSpPr>
          <p:nvPr>
            <p:ph type="body" idx="1"/>
          </p:nvPr>
        </p:nvSpPr>
        <p:spPr>
          <a:xfrm>
            <a:off x="457200" y="1706880"/>
            <a:ext cx="8229600" cy="4827900"/>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3" name="Google Shape;63;p13"/>
          <p:cNvSpPr txBox="1">
            <a:spLocks noGrp="1"/>
          </p:cNvSpPr>
          <p:nvPr>
            <p:ph type="dt" idx="10"/>
          </p:nvPr>
        </p:nvSpPr>
        <p:spPr>
          <a:xfrm>
            <a:off x="457200" y="6780107"/>
            <a:ext cx="2133600" cy="389400"/>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4" name="Google Shape;64;p13"/>
          <p:cNvSpPr txBox="1">
            <a:spLocks noGrp="1"/>
          </p:cNvSpPr>
          <p:nvPr>
            <p:ph type="ftr" idx="11"/>
          </p:nvPr>
        </p:nvSpPr>
        <p:spPr>
          <a:xfrm>
            <a:off x="3124200" y="6780107"/>
            <a:ext cx="2895600" cy="3894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5" name="Google Shape;65;p13"/>
          <p:cNvSpPr txBox="1">
            <a:spLocks noGrp="1"/>
          </p:cNvSpPr>
          <p:nvPr>
            <p:ph type="sldNum" idx="12"/>
          </p:nvPr>
        </p:nvSpPr>
        <p:spPr>
          <a:xfrm>
            <a:off x="6553200" y="6780107"/>
            <a:ext cx="2133600" cy="3894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realestatesales.gov"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hyperlink" Target="https://disposal.gsa.gov/s/contactus"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isposal.gsa.gov/s/FAA"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1" name="Google Shape;141;p25"/>
          <p:cNvSpPr txBox="1">
            <a:spLocks noGrp="1"/>
          </p:cNvSpPr>
          <p:nvPr>
            <p:ph type="title" idx="4294967295"/>
          </p:nvPr>
        </p:nvSpPr>
        <p:spPr>
          <a:xfrm>
            <a:off x="924038" y="2386319"/>
            <a:ext cx="7773900" cy="12174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r" defTabSz="914400" rtl="0" eaLnBrk="1" fontAlgn="auto" latinLnBrk="0" hangingPunct="1">
              <a:lnSpc>
                <a:spcPct val="90000"/>
              </a:lnSpc>
              <a:spcBef>
                <a:spcPts val="0"/>
              </a:spcBef>
              <a:spcAft>
                <a:spcPts val="0"/>
              </a:spcAft>
              <a:buClr>
                <a:srgbClr val="000000"/>
              </a:buClr>
              <a:buSzTx/>
              <a:buFont typeface="Arial"/>
              <a:buNone/>
              <a:tabLst/>
              <a:defRPr/>
            </a:pPr>
            <a:r>
              <a:rPr kumimoji="0" lang="en-US" sz="3400" b="0" i="0" u="none" strike="noStrike" kern="0" cap="none" spc="0" normalizeH="0" baseline="0" noProof="0" dirty="0">
                <a:ln>
                  <a:noFill/>
                </a:ln>
                <a:solidFill>
                  <a:srgbClr val="005087"/>
                </a:solidFill>
                <a:effectLst/>
                <a:uLnTx/>
                <a:uFillTx/>
                <a:latin typeface="Arial"/>
                <a:ea typeface="Arial"/>
                <a:cs typeface="Arial"/>
                <a:sym typeface="Arial"/>
              </a:rPr>
              <a:t>US General Services Administration</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r" defTabSz="914400" rtl="0" eaLnBrk="1" fontAlgn="auto" latinLnBrk="0" hangingPunct="1">
              <a:lnSpc>
                <a:spcPct val="90000"/>
              </a:lnSpc>
              <a:spcBef>
                <a:spcPts val="1000"/>
              </a:spcBef>
              <a:spcAft>
                <a:spcPts val="0"/>
              </a:spcAft>
              <a:buClr>
                <a:srgbClr val="000000"/>
              </a:buClr>
              <a:buSzTx/>
              <a:buFont typeface="Arial"/>
              <a:buNone/>
              <a:tabLst/>
              <a:defRPr/>
            </a:pPr>
            <a:r>
              <a:rPr kumimoji="0" lang="en-US" sz="2000" b="0" i="0" u="none" strike="noStrike" kern="0" cap="none" spc="0" normalizeH="0" baseline="0" noProof="0" dirty="0">
                <a:ln>
                  <a:noFill/>
                </a:ln>
                <a:solidFill>
                  <a:srgbClr val="FFFFFF"/>
                </a:solidFill>
                <a:effectLst/>
                <a:uLnTx/>
                <a:uFillTx/>
                <a:latin typeface="Arial"/>
                <a:ea typeface="Arial"/>
                <a:cs typeface="Arial"/>
                <a:sym typeface="Arial"/>
              </a:rPr>
              <a:t>Office of Real Property Utilization and Disposal</a:t>
            </a:r>
            <a:endParaRPr kumimoji="0" lang="en-US" sz="2800" b="0" i="0" u="none" strike="noStrike" kern="0" cap="none" spc="0" normalizeH="0" baseline="0" noProof="0" dirty="0">
              <a:ln>
                <a:noFill/>
              </a:ln>
              <a:solidFill>
                <a:srgbClr val="FFFFFF"/>
              </a:solidFill>
              <a:effectLst/>
              <a:uLnTx/>
              <a:uFillTx/>
              <a:latin typeface="Arial"/>
              <a:ea typeface="Arial"/>
              <a:cs typeface="Arial"/>
              <a:sym typeface="Arial"/>
            </a:endParaRPr>
          </a:p>
        </p:txBody>
      </p:sp>
      <p:sp>
        <p:nvSpPr>
          <p:cNvPr id="142" name="Google Shape;142;p25"/>
          <p:cNvSpPr txBox="1"/>
          <p:nvPr/>
        </p:nvSpPr>
        <p:spPr>
          <a:xfrm>
            <a:off x="533400" y="6172200"/>
            <a:ext cx="4802187" cy="457200"/>
          </a:xfrm>
          <a:prstGeom prst="rect">
            <a:avLst/>
          </a:prstGeom>
          <a:noFill/>
          <a:ln>
            <a:noFill/>
          </a:ln>
        </p:spPr>
        <p:txBody>
          <a:bodyPr spcFirstLastPara="1" wrap="square" lIns="0" tIns="0" rIns="0" bIns="0" anchor="b" anchorCtr="0">
            <a:noAutofit/>
          </a:bodyPr>
          <a:lstStyle/>
          <a:p>
            <a:pPr marL="0" marR="0" lvl="0" indent="0" algn="l" rtl="0">
              <a:lnSpc>
                <a:spcPct val="30000"/>
              </a:lnSpc>
              <a:spcBef>
                <a:spcPts val="0"/>
              </a:spcBef>
              <a:spcAft>
                <a:spcPts val="0"/>
              </a:spcAft>
              <a:buNone/>
            </a:pPr>
            <a:r>
              <a:rPr lang="en-US" sz="1400">
                <a:solidFill>
                  <a:srgbClr val="FFFFFF"/>
                </a:solidFill>
                <a:latin typeface="Arial"/>
                <a:ea typeface="Arial"/>
                <a:cs typeface="Arial"/>
                <a:sym typeface="Arial"/>
              </a:rPr>
              <a:t>presented by</a:t>
            </a:r>
            <a:endParaRPr/>
          </a:p>
          <a:p>
            <a:pPr marL="0" marR="0" lvl="0" indent="0" algn="l" rtl="0">
              <a:lnSpc>
                <a:spcPct val="30000"/>
              </a:lnSpc>
              <a:spcBef>
                <a:spcPts val="900"/>
              </a:spcBef>
              <a:spcAft>
                <a:spcPts val="0"/>
              </a:spcAft>
              <a:buNone/>
            </a:pPr>
            <a:r>
              <a:rPr lang="en-US" sz="1800">
                <a:solidFill>
                  <a:srgbClr val="FFFFFF"/>
                </a:solidFill>
              </a:rPr>
              <a:t>Gabrielle Sigel and </a:t>
            </a:r>
            <a:r>
              <a:rPr lang="en-US" sz="1800">
                <a:solidFill>
                  <a:srgbClr val="FFFFFF"/>
                </a:solidFill>
                <a:latin typeface="Arial"/>
                <a:ea typeface="Arial"/>
                <a:cs typeface="Arial"/>
                <a:sym typeface="Arial"/>
              </a:rPr>
              <a:t>Sara Massarello</a:t>
            </a:r>
            <a:endParaRPr sz="1800">
              <a:solidFill>
                <a:srgbClr val="FFFFFF"/>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4" name="Title 3">
            <a:extLst>
              <a:ext uri="{FF2B5EF4-FFF2-40B4-BE49-F238E27FC236}">
                <a16:creationId xmlns:a16="http://schemas.microsoft.com/office/drawing/2014/main" id="{3713DF31-CAB9-4EFF-ACC0-E3457349F20E}"/>
              </a:ext>
            </a:extLst>
          </p:cNvPr>
          <p:cNvSpPr>
            <a:spLocks noGrp="1"/>
          </p:cNvSpPr>
          <p:nvPr>
            <p:ph type="title"/>
          </p:nvPr>
        </p:nvSpPr>
        <p:spPr/>
        <p:txBody>
          <a:bodyPr/>
          <a:lstStyle/>
          <a:p>
            <a:pPr lvl="0" algn="ctr"/>
            <a:r>
              <a:rPr lang="en-US" dirty="0"/>
              <a:t>Property Act:</a:t>
            </a:r>
            <a:br>
              <a:rPr lang="en-US" dirty="0"/>
            </a:br>
            <a:r>
              <a:rPr lang="en-US" dirty="0"/>
              <a:t>Which PBCs may be of interest to FHWA?</a:t>
            </a:r>
          </a:p>
        </p:txBody>
      </p:sp>
      <p:graphicFrame>
        <p:nvGraphicFramePr>
          <p:cNvPr id="243" name="Google Shape;243;p34" descr="This is a table describing which PBCs may be for interest to FHWA. Title 23 sections 107 and 317 of the United States Code authorize the conveyance of lands, or interests in lands, owned by the United States, to any State for the purpose of interstate construction, reconstruction, improvement, maintenance, right of way or materials source. Property being conveyed for these uses must be requested by the Secretary of Transportation and must be authorized by the Secretary of the Department supervising the administration of such lands or the interests in such lands. The conveyance of such property shall be made to the state transportation department or such political subdivision thereof as its laws may provide, in the form of purchase, donation, condemnation or other form so long as it complies with the laws of the United States&#10;&#10;Title 40 U.S.C. 1304(b) provides for the conveyance of lands or interest in such lands, with or without consideration to such state or political subdivision for the purposes of highway, street or alley widening."/>
          <p:cNvGraphicFramePr/>
          <p:nvPr>
            <p:extLst>
              <p:ext uri="{D42A27DB-BD31-4B8C-83A1-F6EECF244321}">
                <p14:modId xmlns:p14="http://schemas.microsoft.com/office/powerpoint/2010/main" val="3084354490"/>
              </p:ext>
            </p:extLst>
          </p:nvPr>
        </p:nvGraphicFramePr>
        <p:xfrm>
          <a:off x="0" y="1512147"/>
          <a:ext cx="9144000" cy="5792386"/>
        </p:xfrm>
        <a:graphic>
          <a:graphicData uri="http://schemas.openxmlformats.org/drawingml/2006/table">
            <a:tbl>
              <a:tblPr firstRow="1">
                <a:noFill/>
                <a:tableStyleId>{FA196580-7FBB-44A5-A7AF-C7CBBFC79CFA}</a:tableStyleId>
              </a:tblPr>
              <a:tblGrid>
                <a:gridCol w="897225">
                  <a:extLst>
                    <a:ext uri="{9D8B030D-6E8A-4147-A177-3AD203B41FA5}">
                      <a16:colId xmlns:a16="http://schemas.microsoft.com/office/drawing/2014/main" val="20000"/>
                    </a:ext>
                  </a:extLst>
                </a:gridCol>
                <a:gridCol w="980400">
                  <a:extLst>
                    <a:ext uri="{9D8B030D-6E8A-4147-A177-3AD203B41FA5}">
                      <a16:colId xmlns:a16="http://schemas.microsoft.com/office/drawing/2014/main" val="20001"/>
                    </a:ext>
                  </a:extLst>
                </a:gridCol>
                <a:gridCol w="1170375">
                  <a:extLst>
                    <a:ext uri="{9D8B030D-6E8A-4147-A177-3AD203B41FA5}">
                      <a16:colId xmlns:a16="http://schemas.microsoft.com/office/drawing/2014/main" val="20002"/>
                    </a:ext>
                  </a:extLst>
                </a:gridCol>
                <a:gridCol w="1241625">
                  <a:extLst>
                    <a:ext uri="{9D8B030D-6E8A-4147-A177-3AD203B41FA5}">
                      <a16:colId xmlns:a16="http://schemas.microsoft.com/office/drawing/2014/main" val="20003"/>
                    </a:ext>
                  </a:extLst>
                </a:gridCol>
                <a:gridCol w="600375">
                  <a:extLst>
                    <a:ext uri="{9D8B030D-6E8A-4147-A177-3AD203B41FA5}">
                      <a16:colId xmlns:a16="http://schemas.microsoft.com/office/drawing/2014/main" val="20004"/>
                    </a:ext>
                  </a:extLst>
                </a:gridCol>
                <a:gridCol w="944750">
                  <a:extLst>
                    <a:ext uri="{9D8B030D-6E8A-4147-A177-3AD203B41FA5}">
                      <a16:colId xmlns:a16="http://schemas.microsoft.com/office/drawing/2014/main" val="20005"/>
                    </a:ext>
                  </a:extLst>
                </a:gridCol>
                <a:gridCol w="921000">
                  <a:extLst>
                    <a:ext uri="{9D8B030D-6E8A-4147-A177-3AD203B41FA5}">
                      <a16:colId xmlns:a16="http://schemas.microsoft.com/office/drawing/2014/main" val="20006"/>
                    </a:ext>
                  </a:extLst>
                </a:gridCol>
                <a:gridCol w="1182250">
                  <a:extLst>
                    <a:ext uri="{9D8B030D-6E8A-4147-A177-3AD203B41FA5}">
                      <a16:colId xmlns:a16="http://schemas.microsoft.com/office/drawing/2014/main" val="20007"/>
                    </a:ext>
                  </a:extLst>
                </a:gridCol>
                <a:gridCol w="1206000">
                  <a:extLst>
                    <a:ext uri="{9D8B030D-6E8A-4147-A177-3AD203B41FA5}">
                      <a16:colId xmlns:a16="http://schemas.microsoft.com/office/drawing/2014/main" val="20008"/>
                    </a:ext>
                  </a:extLst>
                </a:gridCol>
              </a:tblGrid>
              <a:tr h="979600">
                <a:tc>
                  <a:txBody>
                    <a:bodyPr/>
                    <a:lstStyle/>
                    <a:p>
                      <a:pPr marL="0" lvl="0" indent="0" algn="ctr" rtl="0">
                        <a:lnSpc>
                          <a:spcPct val="115000"/>
                        </a:lnSpc>
                        <a:spcBef>
                          <a:spcPts val="0"/>
                        </a:spcBef>
                        <a:spcAft>
                          <a:spcPts val="0"/>
                        </a:spcAft>
                        <a:buNone/>
                      </a:pPr>
                      <a:r>
                        <a:rPr lang="en-US" sz="1000" b="1">
                          <a:solidFill>
                            <a:srgbClr val="FFFFFF"/>
                          </a:solidFill>
                        </a:rPr>
                        <a:t>PUBLIC BENEFIT PROGRAM</a:t>
                      </a:r>
                      <a:endParaRPr sz="1000" b="1">
                        <a:solidFill>
                          <a:srgbClr val="FFFFFF"/>
                        </a:solidFill>
                      </a:endParaRPr>
                    </a:p>
                  </a:txBody>
                  <a:tcPr marL="28575" marR="28575" marT="91425" marB="91425" anchor="ctr">
                    <a:lnL w="18950" cap="flat" cmpd="sng">
                      <a:solidFill>
                        <a:srgbClr val="000000"/>
                      </a:solidFill>
                      <a:prstDash val="solid"/>
                      <a:round/>
                      <a:headEnd type="none" w="sm" len="sm"/>
                      <a:tailEnd type="none" w="sm" len="sm"/>
                    </a:lnL>
                    <a:lnR w="28550" cap="flat" cmpd="sng">
                      <a:solidFill>
                        <a:srgbClr val="000000"/>
                      </a:solidFill>
                      <a:prstDash val="solid"/>
                      <a:round/>
                      <a:headEnd type="none" w="sm" len="sm"/>
                      <a:tailEnd type="none" w="sm" len="sm"/>
                    </a:lnR>
                    <a:lnT w="18950" cap="flat" cmpd="sng">
                      <a:solidFill>
                        <a:srgbClr val="000000"/>
                      </a:solidFill>
                      <a:prstDash val="solid"/>
                      <a:round/>
                      <a:headEnd type="none" w="sm" len="sm"/>
                      <a:tailEnd type="none" w="sm" len="sm"/>
                    </a:lnT>
                    <a:lnB w="18950" cap="flat" cmpd="sng">
                      <a:solidFill>
                        <a:srgbClr val="000000"/>
                      </a:solidFill>
                      <a:prstDash val="solid"/>
                      <a:round/>
                      <a:headEnd type="none" w="sm" len="sm"/>
                      <a:tailEnd type="none" w="sm" len="sm"/>
                    </a:lnB>
                    <a:solidFill>
                      <a:srgbClr val="005087"/>
                    </a:solidFill>
                  </a:tcPr>
                </a:tc>
                <a:tc>
                  <a:txBody>
                    <a:bodyPr/>
                    <a:lstStyle/>
                    <a:p>
                      <a:pPr marL="0" lvl="0" indent="0" algn="ctr" rtl="0">
                        <a:lnSpc>
                          <a:spcPct val="115000"/>
                        </a:lnSpc>
                        <a:spcBef>
                          <a:spcPts val="0"/>
                        </a:spcBef>
                        <a:spcAft>
                          <a:spcPts val="0"/>
                        </a:spcAft>
                        <a:buNone/>
                      </a:pPr>
                      <a:r>
                        <a:rPr lang="en-US" sz="1000" b="1">
                          <a:solidFill>
                            <a:srgbClr val="FFFFFF"/>
                          </a:solidFill>
                        </a:rPr>
                        <a:t>AUTHORITY</a:t>
                      </a:r>
                      <a:endParaRPr sz="1000" b="1">
                        <a:solidFill>
                          <a:srgbClr val="FFFFFF"/>
                        </a:solidFill>
                      </a:endParaRPr>
                    </a:p>
                  </a:txBody>
                  <a:tcPr marL="28575" marR="28575" marT="91425" marB="91425" anchor="ctr">
                    <a:lnL w="28550"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18950" cap="flat" cmpd="sng">
                      <a:solidFill>
                        <a:srgbClr val="000000"/>
                      </a:solidFill>
                      <a:prstDash val="solid"/>
                      <a:round/>
                      <a:headEnd type="none" w="sm" len="sm"/>
                      <a:tailEnd type="none" w="sm" len="sm"/>
                    </a:lnT>
                    <a:lnB w="18950" cap="flat" cmpd="sng">
                      <a:solidFill>
                        <a:srgbClr val="000000"/>
                      </a:solidFill>
                      <a:prstDash val="solid"/>
                      <a:round/>
                      <a:headEnd type="none" w="sm" len="sm"/>
                      <a:tailEnd type="none" w="sm" len="sm"/>
                    </a:lnB>
                    <a:solidFill>
                      <a:srgbClr val="005087"/>
                    </a:solidFill>
                  </a:tcPr>
                </a:tc>
                <a:tc>
                  <a:txBody>
                    <a:bodyPr/>
                    <a:lstStyle/>
                    <a:p>
                      <a:pPr marL="0" lvl="0" indent="0" algn="ctr" rtl="0">
                        <a:lnSpc>
                          <a:spcPct val="115000"/>
                        </a:lnSpc>
                        <a:spcBef>
                          <a:spcPts val="0"/>
                        </a:spcBef>
                        <a:spcAft>
                          <a:spcPts val="0"/>
                        </a:spcAft>
                        <a:buNone/>
                      </a:pPr>
                      <a:r>
                        <a:rPr lang="en-US" sz="1000" b="1" dirty="0">
                          <a:solidFill>
                            <a:srgbClr val="FFFFFF"/>
                          </a:solidFill>
                        </a:rPr>
                        <a:t>ELIGIBLE PUBLIC AGENCY or NONPROFIT</a:t>
                      </a:r>
                      <a:endParaRPr sz="1000" b="1" dirty="0">
                        <a:solidFill>
                          <a:srgbClr val="FFFFFF"/>
                        </a:solidFill>
                      </a:endParaRPr>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18950" cap="flat" cmpd="sng">
                      <a:solidFill>
                        <a:srgbClr val="000000"/>
                      </a:solidFill>
                      <a:prstDash val="solid"/>
                      <a:round/>
                      <a:headEnd type="none" w="sm" len="sm"/>
                      <a:tailEnd type="none" w="sm" len="sm"/>
                    </a:lnT>
                    <a:lnB w="18950" cap="flat" cmpd="sng">
                      <a:solidFill>
                        <a:srgbClr val="000000"/>
                      </a:solidFill>
                      <a:prstDash val="solid"/>
                      <a:round/>
                      <a:headEnd type="none" w="sm" len="sm"/>
                      <a:tailEnd type="none" w="sm" len="sm"/>
                    </a:lnB>
                    <a:solidFill>
                      <a:srgbClr val="005087"/>
                    </a:solidFill>
                  </a:tcPr>
                </a:tc>
                <a:tc>
                  <a:txBody>
                    <a:bodyPr/>
                    <a:lstStyle/>
                    <a:p>
                      <a:pPr marL="0" lvl="0" indent="0" algn="ctr" rtl="0">
                        <a:lnSpc>
                          <a:spcPct val="115000"/>
                        </a:lnSpc>
                        <a:spcBef>
                          <a:spcPts val="0"/>
                        </a:spcBef>
                        <a:spcAft>
                          <a:spcPts val="0"/>
                        </a:spcAft>
                        <a:buNone/>
                      </a:pPr>
                      <a:r>
                        <a:rPr lang="en-US" sz="1000" b="1">
                          <a:solidFill>
                            <a:srgbClr val="FFFFFF"/>
                          </a:solidFill>
                        </a:rPr>
                        <a:t>SPONSORING AGENT</a:t>
                      </a:r>
                      <a:endParaRPr sz="1000" b="1">
                        <a:solidFill>
                          <a:srgbClr val="FFFFFF"/>
                        </a:solidFill>
                      </a:endParaRPr>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18950" cap="flat" cmpd="sng">
                      <a:solidFill>
                        <a:srgbClr val="000000"/>
                      </a:solidFill>
                      <a:prstDash val="solid"/>
                      <a:round/>
                      <a:headEnd type="none" w="sm" len="sm"/>
                      <a:tailEnd type="none" w="sm" len="sm"/>
                    </a:lnT>
                    <a:lnB w="18950" cap="flat" cmpd="sng">
                      <a:solidFill>
                        <a:srgbClr val="000000"/>
                      </a:solidFill>
                      <a:prstDash val="solid"/>
                      <a:round/>
                      <a:headEnd type="none" w="sm" len="sm"/>
                      <a:tailEnd type="none" w="sm" len="sm"/>
                    </a:lnB>
                    <a:solidFill>
                      <a:srgbClr val="005087"/>
                    </a:solidFill>
                  </a:tcPr>
                </a:tc>
                <a:tc>
                  <a:txBody>
                    <a:bodyPr/>
                    <a:lstStyle/>
                    <a:p>
                      <a:pPr marL="0" lvl="0" indent="0" algn="ctr" rtl="0">
                        <a:lnSpc>
                          <a:spcPct val="115000"/>
                        </a:lnSpc>
                        <a:spcBef>
                          <a:spcPts val="0"/>
                        </a:spcBef>
                        <a:spcAft>
                          <a:spcPts val="0"/>
                        </a:spcAft>
                        <a:buNone/>
                      </a:pPr>
                      <a:r>
                        <a:rPr lang="en-US" sz="1000" b="1">
                          <a:solidFill>
                            <a:srgbClr val="FFFFFF"/>
                          </a:solidFill>
                        </a:rPr>
                        <a:t>DIS-</a:t>
                      </a:r>
                      <a:endParaRPr sz="1000" b="1">
                        <a:solidFill>
                          <a:srgbClr val="FFFFFF"/>
                        </a:solidFill>
                      </a:endParaRPr>
                    </a:p>
                    <a:p>
                      <a:pPr marL="0" lvl="0" indent="0" algn="ctr" rtl="0">
                        <a:lnSpc>
                          <a:spcPct val="115000"/>
                        </a:lnSpc>
                        <a:spcBef>
                          <a:spcPts val="0"/>
                        </a:spcBef>
                        <a:spcAft>
                          <a:spcPts val="0"/>
                        </a:spcAft>
                        <a:buNone/>
                      </a:pPr>
                      <a:r>
                        <a:rPr lang="en-US" sz="1000" b="1">
                          <a:solidFill>
                            <a:srgbClr val="FFFFFF"/>
                          </a:solidFill>
                        </a:rPr>
                        <a:t>COUNT</a:t>
                      </a:r>
                      <a:endParaRPr sz="1000" b="1">
                        <a:solidFill>
                          <a:srgbClr val="FFFFFF"/>
                        </a:solidFill>
                      </a:endParaRPr>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18950" cap="flat" cmpd="sng">
                      <a:solidFill>
                        <a:srgbClr val="000000"/>
                      </a:solidFill>
                      <a:prstDash val="solid"/>
                      <a:round/>
                      <a:headEnd type="none" w="sm" len="sm"/>
                      <a:tailEnd type="none" w="sm" len="sm"/>
                    </a:lnT>
                    <a:lnB w="18950" cap="flat" cmpd="sng">
                      <a:solidFill>
                        <a:srgbClr val="000000"/>
                      </a:solidFill>
                      <a:prstDash val="solid"/>
                      <a:round/>
                      <a:headEnd type="none" w="sm" len="sm"/>
                      <a:tailEnd type="none" w="sm" len="sm"/>
                    </a:lnB>
                    <a:solidFill>
                      <a:srgbClr val="005087"/>
                    </a:solidFill>
                  </a:tcPr>
                </a:tc>
                <a:tc>
                  <a:txBody>
                    <a:bodyPr/>
                    <a:lstStyle/>
                    <a:p>
                      <a:pPr marL="0" lvl="0" indent="0" algn="ctr" rtl="0">
                        <a:lnSpc>
                          <a:spcPct val="115000"/>
                        </a:lnSpc>
                        <a:spcBef>
                          <a:spcPts val="0"/>
                        </a:spcBef>
                        <a:spcAft>
                          <a:spcPts val="0"/>
                        </a:spcAft>
                        <a:buNone/>
                      </a:pPr>
                      <a:r>
                        <a:rPr lang="en-US" sz="1000" b="1">
                          <a:solidFill>
                            <a:srgbClr val="FFFFFF"/>
                          </a:solidFill>
                        </a:rPr>
                        <a:t>USE RESTRICTION</a:t>
                      </a:r>
                      <a:endParaRPr sz="1000" b="1">
                        <a:solidFill>
                          <a:srgbClr val="FFFFFF"/>
                        </a:solidFill>
                      </a:endParaRPr>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18950" cap="flat" cmpd="sng">
                      <a:solidFill>
                        <a:srgbClr val="000000"/>
                      </a:solidFill>
                      <a:prstDash val="solid"/>
                      <a:round/>
                      <a:headEnd type="none" w="sm" len="sm"/>
                      <a:tailEnd type="none" w="sm" len="sm"/>
                    </a:lnT>
                    <a:lnB w="18950" cap="flat" cmpd="sng">
                      <a:solidFill>
                        <a:srgbClr val="000000"/>
                      </a:solidFill>
                      <a:prstDash val="solid"/>
                      <a:round/>
                      <a:headEnd type="none" w="sm" len="sm"/>
                      <a:tailEnd type="none" w="sm" len="sm"/>
                    </a:lnB>
                    <a:solidFill>
                      <a:srgbClr val="005087"/>
                    </a:solidFill>
                  </a:tcPr>
                </a:tc>
                <a:tc>
                  <a:txBody>
                    <a:bodyPr/>
                    <a:lstStyle/>
                    <a:p>
                      <a:pPr marL="0" lvl="0" indent="0" algn="ctr" rtl="0">
                        <a:lnSpc>
                          <a:spcPct val="115000"/>
                        </a:lnSpc>
                        <a:spcBef>
                          <a:spcPts val="0"/>
                        </a:spcBef>
                        <a:spcAft>
                          <a:spcPts val="0"/>
                        </a:spcAft>
                        <a:buNone/>
                      </a:pPr>
                      <a:r>
                        <a:rPr lang="en-US" sz="1000" b="1">
                          <a:solidFill>
                            <a:srgbClr val="FFFFFF"/>
                          </a:solidFill>
                        </a:rPr>
                        <a:t>TIME RESTRICTION</a:t>
                      </a:r>
                      <a:endParaRPr sz="1000" b="1">
                        <a:solidFill>
                          <a:srgbClr val="FFFFFF"/>
                        </a:solidFill>
                      </a:endParaRPr>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18950" cap="flat" cmpd="sng">
                      <a:solidFill>
                        <a:srgbClr val="000000"/>
                      </a:solidFill>
                      <a:prstDash val="solid"/>
                      <a:round/>
                      <a:headEnd type="none" w="sm" len="sm"/>
                      <a:tailEnd type="none" w="sm" len="sm"/>
                    </a:lnT>
                    <a:lnB w="18950" cap="flat" cmpd="sng">
                      <a:solidFill>
                        <a:srgbClr val="000000"/>
                      </a:solidFill>
                      <a:prstDash val="solid"/>
                      <a:round/>
                      <a:headEnd type="none" w="sm" len="sm"/>
                      <a:tailEnd type="none" w="sm" len="sm"/>
                    </a:lnB>
                    <a:solidFill>
                      <a:srgbClr val="005087"/>
                    </a:solidFill>
                  </a:tcPr>
                </a:tc>
                <a:tc>
                  <a:txBody>
                    <a:bodyPr/>
                    <a:lstStyle/>
                    <a:p>
                      <a:pPr marL="0" lvl="0" indent="0" algn="ctr" rtl="0">
                        <a:lnSpc>
                          <a:spcPct val="115000"/>
                        </a:lnSpc>
                        <a:spcBef>
                          <a:spcPts val="0"/>
                        </a:spcBef>
                        <a:spcAft>
                          <a:spcPts val="0"/>
                        </a:spcAft>
                        <a:buNone/>
                      </a:pPr>
                      <a:r>
                        <a:rPr lang="en-US" sz="1000" b="1">
                          <a:solidFill>
                            <a:srgbClr val="FFFFFF"/>
                          </a:solidFill>
                        </a:rPr>
                        <a:t>PROCEDURE OUTLINE</a:t>
                      </a:r>
                      <a:endParaRPr sz="1000" b="1">
                        <a:solidFill>
                          <a:srgbClr val="FFFFFF"/>
                        </a:solidFill>
                      </a:endParaRPr>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18950" cap="flat" cmpd="sng">
                      <a:solidFill>
                        <a:srgbClr val="000000"/>
                      </a:solidFill>
                      <a:prstDash val="solid"/>
                      <a:round/>
                      <a:headEnd type="none" w="sm" len="sm"/>
                      <a:tailEnd type="none" w="sm" len="sm"/>
                    </a:lnT>
                    <a:lnB w="18950" cap="flat" cmpd="sng">
                      <a:solidFill>
                        <a:srgbClr val="000000"/>
                      </a:solidFill>
                      <a:prstDash val="solid"/>
                      <a:round/>
                      <a:headEnd type="none" w="sm" len="sm"/>
                      <a:tailEnd type="none" w="sm" len="sm"/>
                    </a:lnB>
                    <a:solidFill>
                      <a:srgbClr val="005087"/>
                    </a:solidFill>
                  </a:tcPr>
                </a:tc>
                <a:tc>
                  <a:txBody>
                    <a:bodyPr/>
                    <a:lstStyle/>
                    <a:p>
                      <a:pPr marL="0" lvl="0" indent="0" algn="ctr" rtl="0">
                        <a:lnSpc>
                          <a:spcPct val="115000"/>
                        </a:lnSpc>
                        <a:spcBef>
                          <a:spcPts val="0"/>
                        </a:spcBef>
                        <a:spcAft>
                          <a:spcPts val="0"/>
                        </a:spcAft>
                        <a:buNone/>
                      </a:pPr>
                      <a:r>
                        <a:rPr lang="en-US" sz="1000" b="1">
                          <a:solidFill>
                            <a:srgbClr val="FFFFFF"/>
                          </a:solidFill>
                        </a:rPr>
                        <a:t>COMPLIANCE</a:t>
                      </a:r>
                      <a:endParaRPr sz="1000" b="1">
                        <a:solidFill>
                          <a:srgbClr val="FFFFFF"/>
                        </a:solidFill>
                      </a:endParaRPr>
                    </a:p>
                  </a:txBody>
                  <a:tcPr marL="28575" marR="28575" marT="91425" marB="91425" anchor="ctr">
                    <a:lnL w="9475" cap="flat" cmpd="sng">
                      <a:solidFill>
                        <a:srgbClr val="000000"/>
                      </a:solidFill>
                      <a:prstDash val="solid"/>
                      <a:round/>
                      <a:headEnd type="none" w="sm" len="sm"/>
                      <a:tailEnd type="none" w="sm" len="sm"/>
                    </a:lnL>
                    <a:lnR w="18950" cap="flat" cmpd="sng">
                      <a:solidFill>
                        <a:srgbClr val="000000"/>
                      </a:solidFill>
                      <a:prstDash val="solid"/>
                      <a:round/>
                      <a:headEnd type="none" w="sm" len="sm"/>
                      <a:tailEnd type="none" w="sm" len="sm"/>
                    </a:lnR>
                    <a:lnT w="18950" cap="flat" cmpd="sng">
                      <a:solidFill>
                        <a:srgbClr val="000000"/>
                      </a:solidFill>
                      <a:prstDash val="solid"/>
                      <a:round/>
                      <a:headEnd type="none" w="sm" len="sm"/>
                      <a:tailEnd type="none" w="sm" len="sm"/>
                    </a:lnT>
                    <a:lnB w="18950" cap="flat" cmpd="sng">
                      <a:solidFill>
                        <a:srgbClr val="000000"/>
                      </a:solidFill>
                      <a:prstDash val="solid"/>
                      <a:round/>
                      <a:headEnd type="none" w="sm" len="sm"/>
                      <a:tailEnd type="none" w="sm" len="sm"/>
                    </a:lnB>
                    <a:solidFill>
                      <a:srgbClr val="005087"/>
                    </a:solidFill>
                  </a:tcPr>
                </a:tc>
                <a:extLst>
                  <a:ext uri="{0D108BD9-81ED-4DB2-BD59-A6C34878D82A}">
                    <a16:rowId xmlns:a16="http://schemas.microsoft.com/office/drawing/2014/main" val="10000"/>
                  </a:ext>
                </a:extLst>
              </a:tr>
              <a:tr h="857925">
                <a:tc>
                  <a:txBody>
                    <a:bodyPr/>
                    <a:lstStyle/>
                    <a:p>
                      <a:pPr marL="0" lvl="0" indent="0" algn="l" rtl="0">
                        <a:lnSpc>
                          <a:spcPct val="115000"/>
                        </a:lnSpc>
                        <a:spcBef>
                          <a:spcPts val="0"/>
                        </a:spcBef>
                        <a:spcAft>
                          <a:spcPts val="0"/>
                        </a:spcAft>
                        <a:buNone/>
                      </a:pPr>
                      <a:r>
                        <a:rPr lang="en-US" sz="1000" b="1"/>
                        <a:t>NEGOTIATED SALE (required)</a:t>
                      </a:r>
                      <a:endParaRPr sz="1000" b="1"/>
                    </a:p>
                  </a:txBody>
                  <a:tcPr marL="28575" marR="28575" marT="91425" marB="91425" anchor="ctr">
                    <a:lnL w="18950" cap="flat" cmpd="sng">
                      <a:solidFill>
                        <a:srgbClr val="000000"/>
                      </a:solidFill>
                      <a:prstDash val="solid"/>
                      <a:round/>
                      <a:headEnd type="none" w="sm" len="sm"/>
                      <a:tailEnd type="none" w="sm" len="sm"/>
                    </a:lnL>
                    <a:lnR w="28550" cap="flat" cmpd="sng">
                      <a:solidFill>
                        <a:srgbClr val="000000"/>
                      </a:solidFill>
                      <a:prstDash val="solid"/>
                      <a:round/>
                      <a:headEnd type="none" w="sm" len="sm"/>
                      <a:tailEnd type="none" w="sm" len="sm"/>
                    </a:lnR>
                    <a:lnT w="18950"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40 USC 545(b)(8)</a:t>
                      </a:r>
                      <a:endParaRPr sz="1000">
                        <a:solidFill>
                          <a:srgbClr val="FF0000"/>
                        </a:solidFill>
                      </a:endParaRPr>
                    </a:p>
                  </a:txBody>
                  <a:tcPr marL="28575" marR="28575" marT="91425" marB="91425" anchor="ctr">
                    <a:lnL w="28550"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18950"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PUBLIC BODY OR TAX SUPPORTED INSTITUTIONS</a:t>
                      </a:r>
                      <a:endParaRPr sz="1000"/>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18950"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NONE, GSA FACILITATES NEGOTIATION</a:t>
                      </a:r>
                      <a:endParaRPr sz="1000"/>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18950"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0</a:t>
                      </a:r>
                      <a:endParaRPr sz="1000"/>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18950"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NO EXCESS PROFITS ALLOWED</a:t>
                      </a:r>
                      <a:endParaRPr sz="1000"/>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18950"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NONE</a:t>
                      </a:r>
                      <a:endParaRPr sz="1000"/>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18950"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dirty="0"/>
                        <a:t>GSA NEGOTIATES FMV: GSA SUPPLIES DEED</a:t>
                      </a:r>
                      <a:endParaRPr sz="1000" dirty="0"/>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18950"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ADMINISTRATOR OF THE GENERAL SERVICES</a:t>
                      </a:r>
                      <a:endParaRPr sz="1000"/>
                    </a:p>
                  </a:txBody>
                  <a:tcPr marL="28575" marR="28575" marT="91425" marB="91425" anchor="ctr">
                    <a:lnL w="9475" cap="flat" cmpd="sng">
                      <a:solidFill>
                        <a:srgbClr val="000000"/>
                      </a:solidFill>
                      <a:prstDash val="solid"/>
                      <a:round/>
                      <a:headEnd type="none" w="sm" len="sm"/>
                      <a:tailEnd type="none" w="sm" len="sm"/>
                    </a:lnL>
                    <a:lnR w="18950" cap="flat" cmpd="sng">
                      <a:solidFill>
                        <a:srgbClr val="000000"/>
                      </a:solidFill>
                      <a:prstDash val="solid"/>
                      <a:round/>
                      <a:headEnd type="none" w="sm" len="sm"/>
                      <a:tailEnd type="none" w="sm" len="sm"/>
                    </a:lnR>
                    <a:lnT w="18950"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1357800">
                <a:tc>
                  <a:txBody>
                    <a:bodyPr/>
                    <a:lstStyle/>
                    <a:p>
                      <a:pPr marL="0" lvl="0" indent="0" algn="l" rtl="0">
                        <a:lnSpc>
                          <a:spcPct val="115000"/>
                        </a:lnSpc>
                        <a:spcBef>
                          <a:spcPts val="0"/>
                        </a:spcBef>
                        <a:spcAft>
                          <a:spcPts val="0"/>
                        </a:spcAft>
                        <a:buNone/>
                      </a:pPr>
                      <a:r>
                        <a:rPr lang="en-US" sz="1000" b="1"/>
                        <a:t>HOMELESS (required if Suitable)</a:t>
                      </a:r>
                      <a:endParaRPr sz="1000" b="1"/>
                    </a:p>
                  </a:txBody>
                  <a:tcPr marL="28575" marR="28575" marT="91425" marB="91425" anchor="ctr">
                    <a:lnL w="18950" cap="flat" cmpd="sng">
                      <a:solidFill>
                        <a:srgbClr val="000000"/>
                      </a:solidFill>
                      <a:prstDash val="solid"/>
                      <a:round/>
                      <a:headEnd type="none" w="sm" len="sm"/>
                      <a:tailEnd type="none" w="sm" len="sm"/>
                    </a:lnL>
                    <a:lnR w="28550"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42 U.S.C. 11411</a:t>
                      </a:r>
                      <a:endParaRPr sz="1000"/>
                    </a:p>
                  </a:txBody>
                  <a:tcPr marL="28575" marR="28575" marT="91425" marB="91425" anchor="ctr">
                    <a:lnL w="28550"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STATE AND LOCAL AGENCIES AND NON-PROFIT ORGANIZATIONS PROVIDING SERVICES TO THE HOMELESS</a:t>
                      </a:r>
                      <a:endParaRPr sz="1000"/>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DEPARTMENT OF HEALTH AND HUMAN SERVICES</a:t>
                      </a:r>
                      <a:endParaRPr sz="1000"/>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100</a:t>
                      </a:r>
                      <a:endParaRPr sz="1000"/>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HOMELESS- RELATED ONLY</a:t>
                      </a:r>
                      <a:endParaRPr sz="1000"/>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30 YEARS</a:t>
                      </a:r>
                      <a:endParaRPr sz="1000"/>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HHS SUPPLIES APPLICATION &amp; DEED: GSA SUPPLIES ASSIGNMENT LETTER TO HHS</a:t>
                      </a:r>
                      <a:endParaRPr sz="1000"/>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SECRETARY OF HEALTH AND HUMAN SERVICES</a:t>
                      </a:r>
                      <a:endParaRPr sz="1000"/>
                    </a:p>
                  </a:txBody>
                  <a:tcPr marL="28575" marR="28575" marT="91425" marB="91425" anchor="ctr">
                    <a:lnL w="9475" cap="flat" cmpd="sng">
                      <a:solidFill>
                        <a:srgbClr val="000000"/>
                      </a:solidFill>
                      <a:prstDash val="solid"/>
                      <a:round/>
                      <a:headEnd type="none" w="sm" len="sm"/>
                      <a:tailEnd type="none" w="sm" len="sm"/>
                    </a:lnL>
                    <a:lnR w="18950"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1340625">
                <a:tc>
                  <a:txBody>
                    <a:bodyPr/>
                    <a:lstStyle/>
                    <a:p>
                      <a:pPr marL="0" lvl="0" indent="0" algn="l" rtl="0">
                        <a:lnSpc>
                          <a:spcPct val="115000"/>
                        </a:lnSpc>
                        <a:spcBef>
                          <a:spcPts val="0"/>
                        </a:spcBef>
                        <a:spcAft>
                          <a:spcPts val="0"/>
                        </a:spcAft>
                        <a:buNone/>
                      </a:pPr>
                      <a:r>
                        <a:rPr lang="en-US" sz="1000" b="1"/>
                        <a:t>HIGHWAY</a:t>
                      </a:r>
                      <a:endParaRPr sz="1000" b="1"/>
                    </a:p>
                  </a:txBody>
                  <a:tcPr marL="28575" marR="28575" marT="91425" marB="91425" anchor="ctr">
                    <a:lnL w="18950" cap="flat" cmpd="sng">
                      <a:solidFill>
                        <a:srgbClr val="000000"/>
                      </a:solidFill>
                      <a:prstDash val="solid"/>
                      <a:round/>
                      <a:headEnd type="none" w="sm" len="sm"/>
                      <a:tailEnd type="none" w="sm" len="sm"/>
                    </a:lnL>
                    <a:lnR w="28550"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23 U.S.C. 107 </a:t>
                      </a:r>
                      <a:endParaRPr sz="1000"/>
                    </a:p>
                    <a:p>
                      <a:pPr marL="0" lvl="0" indent="0" algn="l" rtl="0">
                        <a:lnSpc>
                          <a:spcPct val="115000"/>
                        </a:lnSpc>
                        <a:spcBef>
                          <a:spcPts val="0"/>
                        </a:spcBef>
                        <a:spcAft>
                          <a:spcPts val="0"/>
                        </a:spcAft>
                        <a:buNone/>
                      </a:pPr>
                      <a:r>
                        <a:rPr lang="en-US" sz="1000"/>
                        <a:t>&amp; </a:t>
                      </a:r>
                      <a:endParaRPr sz="1000"/>
                    </a:p>
                    <a:p>
                      <a:pPr marL="0" lvl="0" indent="0" algn="l" rtl="0">
                        <a:lnSpc>
                          <a:spcPct val="115000"/>
                        </a:lnSpc>
                        <a:spcBef>
                          <a:spcPts val="0"/>
                        </a:spcBef>
                        <a:spcAft>
                          <a:spcPts val="0"/>
                        </a:spcAft>
                        <a:buNone/>
                      </a:pPr>
                      <a:r>
                        <a:rPr lang="en-US" sz="1000"/>
                        <a:t>23 U.S.C. 317</a:t>
                      </a:r>
                      <a:endParaRPr sz="1000"/>
                    </a:p>
                  </a:txBody>
                  <a:tcPr marL="28575" marR="28575" marT="91425" marB="91425" anchor="ctr">
                    <a:lnL w="28550"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STATE WHEREIN THE PROPERTY IS SITUATED</a:t>
                      </a:r>
                      <a:endParaRPr sz="1000"/>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DEPARTMENT OF TRANSPORTATION- FEDERAL HIGHWAY ADMINISTRATION</a:t>
                      </a:r>
                      <a:endParaRPr sz="1000"/>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100</a:t>
                      </a:r>
                      <a:endParaRPr sz="1000"/>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HIGHWAY USE RELATED TO INTERSTATE HIGHWAY NETWORK</a:t>
                      </a:r>
                      <a:endParaRPr sz="1000"/>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PERPETUITY</a:t>
                      </a:r>
                      <a:endParaRPr sz="1000"/>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FHWA SUPPLIES APPLICATION &amp; DEED: GSA SUPPLIES ASSIGNMENT LETTER TO FHWA</a:t>
                      </a:r>
                      <a:endParaRPr sz="1000"/>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ADMINISTRATOR OF THE FEDERAL HIGHWAY ADMINISTRATION</a:t>
                      </a:r>
                      <a:endParaRPr sz="1000"/>
                    </a:p>
                  </a:txBody>
                  <a:tcPr marL="28575" marR="28575" marT="91425" marB="91425" anchor="ctr">
                    <a:lnL w="9475" cap="flat" cmpd="sng">
                      <a:solidFill>
                        <a:srgbClr val="000000"/>
                      </a:solidFill>
                      <a:prstDash val="solid"/>
                      <a:round/>
                      <a:headEnd type="none" w="sm" len="sm"/>
                      <a:tailEnd type="none" w="sm" len="sm"/>
                    </a:lnL>
                    <a:lnR w="18950"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1189475">
                <a:tc>
                  <a:txBody>
                    <a:bodyPr/>
                    <a:lstStyle/>
                    <a:p>
                      <a:pPr marL="0" lvl="0" indent="0" algn="l" rtl="0">
                        <a:lnSpc>
                          <a:spcPct val="115000"/>
                        </a:lnSpc>
                        <a:spcBef>
                          <a:spcPts val="0"/>
                        </a:spcBef>
                        <a:spcAft>
                          <a:spcPts val="0"/>
                        </a:spcAft>
                        <a:buNone/>
                      </a:pPr>
                      <a:r>
                        <a:rPr lang="en-US" sz="1000" b="1"/>
                        <a:t>WIDENING OF PUBLIC ROADS</a:t>
                      </a:r>
                      <a:endParaRPr sz="1000" b="1"/>
                    </a:p>
                  </a:txBody>
                  <a:tcPr marL="28575" marR="28575" marT="91425" marB="91425" anchor="ctr">
                    <a:lnL w="18950" cap="flat" cmpd="sng">
                      <a:solidFill>
                        <a:srgbClr val="000000"/>
                      </a:solidFill>
                      <a:prstDash val="solid"/>
                      <a:round/>
                      <a:headEnd type="none" w="sm" len="sm"/>
                      <a:tailEnd type="none" w="sm" len="sm"/>
                    </a:lnL>
                    <a:lnR w="28550"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40 USC 1304(b)</a:t>
                      </a:r>
                      <a:endParaRPr sz="1000">
                        <a:solidFill>
                          <a:srgbClr val="FF0000"/>
                        </a:solidFill>
                      </a:endParaRPr>
                    </a:p>
                  </a:txBody>
                  <a:tcPr marL="28575" marR="28575" marT="91425" marB="91425" anchor="ctr">
                    <a:lnL w="28550"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PUBLIC BODY</a:t>
                      </a:r>
                      <a:endParaRPr sz="1000"/>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HEAD OF THE DISPOSAL AGENCY</a:t>
                      </a:r>
                      <a:endParaRPr sz="1000"/>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0-100</a:t>
                      </a:r>
                      <a:endParaRPr sz="1000"/>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HIGHWAY USE RELATED TO INTERSTATE HIGHWAY NETWORK</a:t>
                      </a:r>
                      <a:endParaRPr sz="1000"/>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PERPETUITY</a:t>
                      </a:r>
                      <a:endParaRPr sz="1000"/>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a:t>DISPOSAL AGENCY SUPPLIES APPLICATION &amp; DEED</a:t>
                      </a:r>
                      <a:endParaRPr sz="1000"/>
                    </a:p>
                  </a:txBody>
                  <a:tcPr marL="28575" marR="28575" marT="91425" marB="91425" anchor="ctr">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dirty="0"/>
                        <a:t>DISPOSAL AGENCY</a:t>
                      </a:r>
                      <a:endParaRPr sz="1000" dirty="0"/>
                    </a:p>
                  </a:txBody>
                  <a:tcPr marL="28575" marR="28575" marT="91425" marB="91425" anchor="ctr">
                    <a:lnL w="9475" cap="flat" cmpd="sng">
                      <a:solidFill>
                        <a:srgbClr val="000000"/>
                      </a:solidFill>
                      <a:prstDash val="solid"/>
                      <a:round/>
                      <a:headEnd type="none" w="sm" len="sm"/>
                      <a:tailEnd type="none" w="sm" len="sm"/>
                    </a:lnL>
                    <a:lnR w="18950"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35"/>
          <p:cNvSpPr txBox="1">
            <a:spLocks noGrp="1"/>
          </p:cNvSpPr>
          <p:nvPr>
            <p:ph type="title"/>
          </p:nvPr>
        </p:nvSpPr>
        <p:spPr>
          <a:xfrm>
            <a:off x="457200" y="292947"/>
            <a:ext cx="8229600" cy="1219200"/>
          </a:xfrm>
          <a:prstGeom prst="rect">
            <a:avLst/>
          </a:prstGeom>
        </p:spPr>
        <p:txBody>
          <a:bodyPr spcFirstLastPara="1" wrap="square" lIns="91425" tIns="45700" rIns="91425" bIns="45700" anchor="t" anchorCtr="0">
            <a:noAutofit/>
          </a:bodyPr>
          <a:lstStyle/>
          <a:p>
            <a:pPr marL="0" lvl="0" indent="0" algn="ctr" rtl="0">
              <a:spcBef>
                <a:spcPts val="0"/>
              </a:spcBef>
              <a:spcAft>
                <a:spcPts val="0"/>
              </a:spcAft>
              <a:buNone/>
            </a:pPr>
            <a:r>
              <a:rPr lang="en-US"/>
              <a:t>Property Act:</a:t>
            </a:r>
            <a:endParaRPr/>
          </a:p>
          <a:p>
            <a:pPr marL="0" lvl="0" indent="0" algn="ctr" rtl="0">
              <a:spcBef>
                <a:spcPts val="0"/>
              </a:spcBef>
              <a:spcAft>
                <a:spcPts val="0"/>
              </a:spcAft>
              <a:buNone/>
            </a:pPr>
            <a:r>
              <a:rPr lang="en-US"/>
              <a:t>Sponsoring Agency role in a PBC?</a:t>
            </a:r>
            <a:endParaRPr/>
          </a:p>
          <a:p>
            <a:pPr marL="0" lvl="0" indent="0" algn="ctr" rtl="0">
              <a:spcBef>
                <a:spcPts val="0"/>
              </a:spcBef>
              <a:spcAft>
                <a:spcPts val="0"/>
              </a:spcAft>
              <a:buNone/>
            </a:pPr>
            <a:endParaRPr/>
          </a:p>
        </p:txBody>
      </p:sp>
      <p:sp>
        <p:nvSpPr>
          <p:cNvPr id="251" name="Google Shape;251;p35"/>
          <p:cNvSpPr txBox="1">
            <a:spLocks noGrp="1"/>
          </p:cNvSpPr>
          <p:nvPr>
            <p:ph type="body" idx="1"/>
          </p:nvPr>
        </p:nvSpPr>
        <p:spPr>
          <a:xfrm>
            <a:off x="457200" y="1706880"/>
            <a:ext cx="8229600" cy="4827600"/>
          </a:xfrm>
          <a:prstGeom prst="rect">
            <a:avLst/>
          </a:prstGeom>
        </p:spPr>
        <p:txBody>
          <a:bodyPr spcFirstLastPara="1" wrap="square" lIns="91425" tIns="45700" rIns="91425" bIns="45700" anchor="t" anchorCtr="0">
            <a:noAutofit/>
          </a:bodyPr>
          <a:lstStyle/>
          <a:p>
            <a:pPr marL="457200" lvl="0" indent="-355600" algn="l" rtl="0">
              <a:spcBef>
                <a:spcPts val="400"/>
              </a:spcBef>
              <a:spcAft>
                <a:spcPts val="0"/>
              </a:spcAft>
              <a:buSzPts val="2000"/>
              <a:buChar char="•"/>
            </a:pPr>
            <a:r>
              <a:rPr lang="en-US"/>
              <a:t>Publicize programs to communities with the Disposal Agency (i.e. State DOTs)</a:t>
            </a:r>
            <a:endParaRPr/>
          </a:p>
          <a:p>
            <a:pPr marL="457200" lvl="0" indent="-355600" algn="l" rtl="0">
              <a:spcBef>
                <a:spcPts val="0"/>
              </a:spcBef>
              <a:spcAft>
                <a:spcPts val="0"/>
              </a:spcAft>
              <a:buSzPts val="2000"/>
              <a:buChar char="•"/>
            </a:pPr>
            <a:r>
              <a:rPr lang="en-US"/>
              <a:t>Determine whether the surplus property fits a specific program</a:t>
            </a:r>
            <a:endParaRPr/>
          </a:p>
          <a:p>
            <a:pPr marL="457200" lvl="0" indent="-355600" algn="l" rtl="0">
              <a:spcBef>
                <a:spcPts val="0"/>
              </a:spcBef>
              <a:spcAft>
                <a:spcPts val="0"/>
              </a:spcAft>
              <a:buSzPts val="2000"/>
              <a:buChar char="•"/>
            </a:pPr>
            <a:r>
              <a:rPr lang="en-US"/>
              <a:t>Review applications</a:t>
            </a:r>
            <a:endParaRPr/>
          </a:p>
          <a:p>
            <a:pPr marL="457200" lvl="0" indent="-355600" algn="l" rtl="0">
              <a:spcBef>
                <a:spcPts val="0"/>
              </a:spcBef>
              <a:spcAft>
                <a:spcPts val="0"/>
              </a:spcAft>
              <a:buSzPts val="2000"/>
              <a:buChar char="•"/>
            </a:pPr>
            <a:r>
              <a:rPr lang="en-US"/>
              <a:t>Receive assignment and write the deed, where applicable</a:t>
            </a:r>
            <a:endParaRPr/>
          </a:p>
          <a:p>
            <a:pPr marL="457200" lvl="0" indent="-355600" algn="l" rtl="0">
              <a:spcBef>
                <a:spcPts val="0"/>
              </a:spcBef>
              <a:spcAft>
                <a:spcPts val="0"/>
              </a:spcAft>
              <a:buSzPts val="2000"/>
              <a:buChar char="•"/>
            </a:pPr>
            <a:r>
              <a:rPr lang="en-US"/>
              <a:t>Ensure compliance, where applicable</a:t>
            </a:r>
            <a:endParaRPr/>
          </a:p>
          <a:p>
            <a:pPr marL="0" lvl="0" indent="0" algn="l" rtl="0">
              <a:spcBef>
                <a:spcPts val="400"/>
              </a:spcBef>
              <a:spcAft>
                <a:spcPts val="0"/>
              </a:spcAft>
              <a:buNone/>
            </a:pPr>
            <a:endParaRPr/>
          </a:p>
          <a:p>
            <a:pPr marL="0" lvl="0" indent="0" algn="l" rtl="0">
              <a:spcBef>
                <a:spcPts val="400"/>
              </a:spcBef>
              <a:spcAft>
                <a:spcPts val="0"/>
              </a:spcAft>
              <a:buNone/>
            </a:pPr>
            <a:r>
              <a:rPr lang="en-US"/>
              <a:t>HIGHWAY PBC:</a:t>
            </a:r>
            <a:endParaRPr/>
          </a:p>
          <a:p>
            <a:pPr marL="457200" lvl="0" indent="-355600" algn="l" rtl="0">
              <a:spcBef>
                <a:spcPts val="400"/>
              </a:spcBef>
              <a:spcAft>
                <a:spcPts val="0"/>
              </a:spcAft>
              <a:buSzPts val="2000"/>
              <a:buChar char="•"/>
            </a:pPr>
            <a:r>
              <a:rPr lang="en-US"/>
              <a:t>Title 40 U.S.C. 1304(b) provides for the conveyance of lands or interest in such lands, with or without consideration to such state or political subdivision for the purposes of highway, street or alley widening</a:t>
            </a:r>
            <a:endParaRPr/>
          </a:p>
          <a:p>
            <a:pPr marL="457200" lvl="0" indent="-355600" algn="l" rtl="0">
              <a:spcBef>
                <a:spcPts val="0"/>
              </a:spcBef>
              <a:spcAft>
                <a:spcPts val="0"/>
              </a:spcAft>
              <a:buSzPts val="2000"/>
              <a:buChar char="•"/>
            </a:pPr>
            <a:r>
              <a:rPr lang="en-US"/>
              <a:t>FHWA supplies Application</a:t>
            </a:r>
            <a:endParaRPr/>
          </a:p>
          <a:p>
            <a:pPr marL="457200" lvl="0" indent="-355600" algn="l" rtl="0">
              <a:spcBef>
                <a:spcPts val="0"/>
              </a:spcBef>
              <a:spcAft>
                <a:spcPts val="0"/>
              </a:spcAft>
              <a:buSzPts val="2000"/>
              <a:buChar char="•"/>
            </a:pPr>
            <a:r>
              <a:rPr lang="en-US"/>
              <a:t>GSA supplies Assignment Letter to FHWA</a:t>
            </a:r>
            <a:endParaRPr/>
          </a:p>
          <a:p>
            <a:pPr marL="457200" lvl="0" indent="-355600" algn="l" rtl="0">
              <a:spcBef>
                <a:spcPts val="0"/>
              </a:spcBef>
              <a:spcAft>
                <a:spcPts val="0"/>
              </a:spcAft>
              <a:buSzPts val="2000"/>
              <a:buChar char="•"/>
            </a:pPr>
            <a:r>
              <a:rPr lang="en-US"/>
              <a:t>FHWA executes Deed</a:t>
            </a:r>
            <a:endParaRPr/>
          </a:p>
        </p:txBody>
      </p:sp>
      <p:sp>
        <p:nvSpPr>
          <p:cNvPr id="252" name="Google Shape;252;p35"/>
          <p:cNvSpPr txBox="1">
            <a:spLocks noGrp="1"/>
          </p:cNvSpPr>
          <p:nvPr>
            <p:ph type="sldNum" idx="12"/>
          </p:nvPr>
        </p:nvSpPr>
        <p:spPr>
          <a:xfrm>
            <a:off x="6629400" y="6629400"/>
            <a:ext cx="1828800" cy="457200"/>
          </a:xfrm>
          <a:prstGeom prst="rect">
            <a:avLst/>
          </a:prstGeom>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r>
              <a:rPr lang="en-US"/>
              <a:t>2</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36"/>
          <p:cNvSpPr txBox="1">
            <a:spLocks noGrp="1"/>
          </p:cNvSpPr>
          <p:nvPr>
            <p:ph type="title"/>
          </p:nvPr>
        </p:nvSpPr>
        <p:spPr>
          <a:xfrm>
            <a:off x="457200" y="292947"/>
            <a:ext cx="8229600" cy="1219200"/>
          </a:xfrm>
          <a:prstGeom prst="rect">
            <a:avLst/>
          </a:prstGeom>
        </p:spPr>
        <p:txBody>
          <a:bodyPr spcFirstLastPara="1" wrap="square" lIns="91425" tIns="45700" rIns="91425" bIns="45700" anchor="t" anchorCtr="0">
            <a:noAutofit/>
          </a:bodyPr>
          <a:lstStyle/>
          <a:p>
            <a:pPr marL="0" lvl="0" indent="0" algn="ctr" rtl="0">
              <a:spcBef>
                <a:spcPts val="0"/>
              </a:spcBef>
              <a:spcAft>
                <a:spcPts val="0"/>
              </a:spcAft>
              <a:buNone/>
            </a:pPr>
            <a:r>
              <a:rPr lang="en-US" dirty="0"/>
              <a:t>Property Act:</a:t>
            </a:r>
            <a:endParaRPr dirty="0"/>
          </a:p>
          <a:p>
            <a:pPr marL="0" lvl="0" indent="0" algn="ctr" rtl="0">
              <a:spcBef>
                <a:spcPts val="0"/>
              </a:spcBef>
              <a:spcAft>
                <a:spcPts val="0"/>
              </a:spcAft>
              <a:buNone/>
            </a:pPr>
            <a:r>
              <a:rPr lang="en-US" dirty="0"/>
              <a:t>Highway PBC Case Study</a:t>
            </a:r>
            <a:endParaRPr dirty="0"/>
          </a:p>
          <a:p>
            <a:pPr marL="0" lvl="0" indent="0" algn="ctr" rtl="0">
              <a:spcBef>
                <a:spcPts val="0"/>
              </a:spcBef>
              <a:spcAft>
                <a:spcPts val="0"/>
              </a:spcAft>
              <a:buNone/>
            </a:pPr>
            <a:endParaRPr dirty="0"/>
          </a:p>
        </p:txBody>
      </p:sp>
      <p:sp>
        <p:nvSpPr>
          <p:cNvPr id="259" name="Google Shape;259;p36"/>
          <p:cNvSpPr txBox="1">
            <a:spLocks noGrp="1"/>
          </p:cNvSpPr>
          <p:nvPr>
            <p:ph type="body" idx="1"/>
          </p:nvPr>
        </p:nvSpPr>
        <p:spPr>
          <a:xfrm>
            <a:off x="457200" y="1706880"/>
            <a:ext cx="8229600" cy="4827600"/>
          </a:xfrm>
          <a:prstGeom prst="rect">
            <a:avLst/>
          </a:prstGeom>
        </p:spPr>
        <p:txBody>
          <a:bodyPr spcFirstLastPara="1" wrap="square" lIns="91425" tIns="45700" rIns="91425" bIns="45700" anchor="t" anchorCtr="0">
            <a:noAutofit/>
          </a:bodyPr>
          <a:lstStyle/>
          <a:p>
            <a:pPr marL="101600" indent="0">
              <a:buNone/>
            </a:pPr>
            <a:r>
              <a:rPr lang="en-US" dirty="0"/>
              <a:t>Twin Cities Army Ammunition Plant (TCAAP)</a:t>
            </a:r>
          </a:p>
          <a:p>
            <a:pPr fontAlgn="base"/>
            <a:r>
              <a:rPr lang="en-US" dirty="0"/>
              <a:t>As part of the large TCAAP Disposal Project (800ac) MNDOT requested fee title for 2.99 acres for highway widening and a new interchange</a:t>
            </a:r>
          </a:p>
          <a:p>
            <a:pPr fontAlgn="base"/>
            <a:r>
              <a:rPr lang="en-US" dirty="0"/>
              <a:t>LHA: Army</a:t>
            </a:r>
          </a:p>
          <a:p>
            <a:pPr fontAlgn="base"/>
            <a:r>
              <a:rPr lang="en-US" dirty="0"/>
              <a:t>Disposal Agency: GSA, Assignment Letter</a:t>
            </a:r>
          </a:p>
          <a:p>
            <a:pPr fontAlgn="base"/>
            <a:r>
              <a:rPr lang="en-US" dirty="0"/>
              <a:t>Sponsoring Agency: FHWA</a:t>
            </a:r>
          </a:p>
          <a:p>
            <a:pPr fontAlgn="base"/>
            <a:r>
              <a:rPr lang="en-US" dirty="0"/>
              <a:t>Deed: FHWA</a:t>
            </a:r>
          </a:p>
          <a:p>
            <a:pPr fontAlgn="base"/>
            <a:r>
              <a:rPr lang="en-US" dirty="0"/>
              <a:t>Grantee: County</a:t>
            </a:r>
          </a:p>
          <a:p>
            <a:pPr marL="101600" indent="0">
              <a:buNone/>
            </a:pPr>
            <a:r>
              <a:rPr lang="en-US" dirty="0"/>
              <a:t>Documents as part of the GSA Case file would include:</a:t>
            </a:r>
          </a:p>
          <a:p>
            <a:pPr fontAlgn="base"/>
            <a:r>
              <a:rPr lang="en-US" dirty="0"/>
              <a:t>Request for assignment by FHWA</a:t>
            </a:r>
          </a:p>
          <a:p>
            <a:pPr fontAlgn="base"/>
            <a:r>
              <a:rPr lang="en-US" dirty="0"/>
              <a:t>GSA Assignment Letter</a:t>
            </a:r>
          </a:p>
          <a:p>
            <a:pPr fontAlgn="base"/>
            <a:r>
              <a:rPr lang="en-US" dirty="0"/>
              <a:t>FHWA Approved Application</a:t>
            </a:r>
          </a:p>
          <a:p>
            <a:pPr fontAlgn="base"/>
            <a:r>
              <a:rPr lang="en-US" dirty="0"/>
              <a:t>FHWA executed and/or recorded Deed</a:t>
            </a:r>
          </a:p>
          <a:p>
            <a:pPr marL="0" lvl="0" indent="0" algn="l" rtl="0">
              <a:spcBef>
                <a:spcPts val="400"/>
              </a:spcBef>
              <a:spcAft>
                <a:spcPts val="0"/>
              </a:spcAft>
              <a:buNone/>
            </a:pPr>
            <a:endParaRPr dirty="0"/>
          </a:p>
        </p:txBody>
      </p:sp>
      <p:sp>
        <p:nvSpPr>
          <p:cNvPr id="260" name="Google Shape;260;p36"/>
          <p:cNvSpPr txBox="1">
            <a:spLocks noGrp="1"/>
          </p:cNvSpPr>
          <p:nvPr>
            <p:ph type="sldNum" idx="12"/>
          </p:nvPr>
        </p:nvSpPr>
        <p:spPr>
          <a:xfrm>
            <a:off x="6629400" y="6629400"/>
            <a:ext cx="1828800" cy="457200"/>
          </a:xfrm>
          <a:prstGeom prst="rect">
            <a:avLst/>
          </a:prstGeom>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r>
              <a:rPr lang="en-US"/>
              <a:t>2</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p37"/>
          <p:cNvSpPr txBox="1">
            <a:spLocks noGrp="1"/>
          </p:cNvSpPr>
          <p:nvPr>
            <p:ph type="title"/>
          </p:nvPr>
        </p:nvSpPr>
        <p:spPr>
          <a:xfrm>
            <a:off x="457200" y="292947"/>
            <a:ext cx="8229600" cy="1219200"/>
          </a:xfrm>
          <a:prstGeom prst="rect">
            <a:avLst/>
          </a:prstGeom>
        </p:spPr>
        <p:txBody>
          <a:bodyPr spcFirstLastPara="1" wrap="square" lIns="91425" tIns="45700" rIns="91425" bIns="45700" anchor="t" anchorCtr="0">
            <a:noAutofit/>
          </a:bodyPr>
          <a:lstStyle/>
          <a:p>
            <a:pPr marL="0" lvl="0" indent="0" algn="ctr" rtl="0">
              <a:spcBef>
                <a:spcPts val="0"/>
              </a:spcBef>
              <a:spcAft>
                <a:spcPts val="0"/>
              </a:spcAft>
              <a:buNone/>
            </a:pPr>
            <a:r>
              <a:rPr lang="en-US"/>
              <a:t>Property Act:</a:t>
            </a:r>
            <a:endParaRPr/>
          </a:p>
          <a:p>
            <a:pPr marL="0" lvl="0" indent="0" algn="ctr" rtl="0">
              <a:spcBef>
                <a:spcPts val="0"/>
              </a:spcBef>
              <a:spcAft>
                <a:spcPts val="0"/>
              </a:spcAft>
              <a:buNone/>
            </a:pPr>
            <a:r>
              <a:rPr lang="en-US"/>
              <a:t>Negotiated Sales and Public Sales</a:t>
            </a:r>
            <a:endParaRPr/>
          </a:p>
          <a:p>
            <a:pPr marL="0" lvl="0" indent="0" algn="ctr" rtl="0">
              <a:spcBef>
                <a:spcPts val="0"/>
              </a:spcBef>
              <a:spcAft>
                <a:spcPts val="0"/>
              </a:spcAft>
              <a:buNone/>
            </a:pPr>
            <a:endParaRPr/>
          </a:p>
        </p:txBody>
      </p:sp>
      <p:sp>
        <p:nvSpPr>
          <p:cNvPr id="267" name="Google Shape;267;p37"/>
          <p:cNvSpPr txBox="1">
            <a:spLocks noGrp="1"/>
          </p:cNvSpPr>
          <p:nvPr>
            <p:ph type="body" idx="1"/>
          </p:nvPr>
        </p:nvSpPr>
        <p:spPr>
          <a:xfrm>
            <a:off x="457200" y="1706880"/>
            <a:ext cx="8229600" cy="4827600"/>
          </a:xfrm>
          <a:prstGeom prst="rect">
            <a:avLst/>
          </a:prstGeom>
        </p:spPr>
        <p:txBody>
          <a:bodyPr spcFirstLastPara="1" wrap="square" lIns="91425" tIns="45700" rIns="91425" bIns="45700" anchor="t" anchorCtr="0">
            <a:noAutofit/>
          </a:bodyPr>
          <a:lstStyle/>
          <a:p>
            <a:pPr marL="0" lvl="0" indent="0" algn="l" rtl="0">
              <a:spcBef>
                <a:spcPts val="400"/>
              </a:spcBef>
              <a:spcAft>
                <a:spcPts val="0"/>
              </a:spcAft>
              <a:buNone/>
            </a:pPr>
            <a:r>
              <a:rPr lang="en-US"/>
              <a:t>Negotiated Sale (a PBC)</a:t>
            </a:r>
            <a:endParaRPr/>
          </a:p>
          <a:p>
            <a:pPr marL="457200" lvl="0" indent="-355600" algn="l" rtl="0">
              <a:spcBef>
                <a:spcPts val="400"/>
              </a:spcBef>
              <a:spcAft>
                <a:spcPts val="0"/>
              </a:spcAft>
              <a:buSzPts val="2000"/>
              <a:buChar char="•"/>
            </a:pPr>
            <a:r>
              <a:rPr lang="en-US"/>
              <a:t>Public body or tax supported institutions are eligible</a:t>
            </a:r>
            <a:endParaRPr/>
          </a:p>
          <a:p>
            <a:pPr marL="457200" lvl="0" indent="-355600" algn="l" rtl="0">
              <a:spcBef>
                <a:spcPts val="0"/>
              </a:spcBef>
              <a:spcAft>
                <a:spcPts val="0"/>
              </a:spcAft>
              <a:buSzPts val="2000"/>
              <a:buChar char="•"/>
            </a:pPr>
            <a:r>
              <a:rPr lang="en-US"/>
              <a:t>GSA manages the negotiation - FMV is required</a:t>
            </a:r>
            <a:endParaRPr/>
          </a:p>
          <a:p>
            <a:pPr marL="457200" lvl="0" indent="-355600" algn="l" rtl="0">
              <a:spcBef>
                <a:spcPts val="0"/>
              </a:spcBef>
              <a:spcAft>
                <a:spcPts val="0"/>
              </a:spcAft>
              <a:buSzPts val="2000"/>
              <a:buChar char="•"/>
            </a:pPr>
            <a:r>
              <a:rPr lang="en-US"/>
              <a:t>Three-year excess profits clause in the deed</a:t>
            </a:r>
            <a:endParaRPr/>
          </a:p>
          <a:p>
            <a:pPr marL="457200" lvl="0" indent="-355600" algn="l" rtl="0">
              <a:spcBef>
                <a:spcPts val="0"/>
              </a:spcBef>
              <a:spcAft>
                <a:spcPts val="0"/>
              </a:spcAft>
              <a:buSzPts val="2000"/>
              <a:buChar char="•"/>
            </a:pPr>
            <a:r>
              <a:rPr lang="en-US"/>
              <a:t>Public purpose (i.e. economic development) must be served</a:t>
            </a:r>
            <a:endParaRPr/>
          </a:p>
          <a:p>
            <a:pPr marL="457200" lvl="0" indent="-355600" algn="l" rtl="0">
              <a:spcBef>
                <a:spcPts val="0"/>
              </a:spcBef>
              <a:spcAft>
                <a:spcPts val="0"/>
              </a:spcAft>
              <a:buSzPts val="2000"/>
              <a:buChar char="•"/>
            </a:pPr>
            <a:r>
              <a:rPr lang="en-US"/>
              <a:t>Congressional oversight committee review if offer exceeds $100K</a:t>
            </a:r>
            <a:endParaRPr/>
          </a:p>
          <a:p>
            <a:pPr marL="0" lvl="0" indent="0" algn="l" rtl="0">
              <a:spcBef>
                <a:spcPts val="400"/>
              </a:spcBef>
              <a:spcAft>
                <a:spcPts val="0"/>
              </a:spcAft>
              <a:buNone/>
            </a:pPr>
            <a:endParaRPr/>
          </a:p>
          <a:p>
            <a:pPr marL="0" lvl="0" indent="0" algn="l" rtl="0">
              <a:spcBef>
                <a:spcPts val="400"/>
              </a:spcBef>
              <a:spcAft>
                <a:spcPts val="0"/>
              </a:spcAft>
              <a:buNone/>
            </a:pPr>
            <a:r>
              <a:rPr lang="en-US"/>
              <a:t>Public Sale</a:t>
            </a:r>
            <a:endParaRPr/>
          </a:p>
          <a:p>
            <a:pPr marL="457200" lvl="0" indent="-355600" algn="l" rtl="0">
              <a:spcBef>
                <a:spcPts val="400"/>
              </a:spcBef>
              <a:spcAft>
                <a:spcPts val="0"/>
              </a:spcAft>
              <a:buSzPts val="2000"/>
              <a:buChar char="•"/>
            </a:pPr>
            <a:r>
              <a:rPr lang="en-US"/>
              <a:t>GSA develops and executes marketing plan; drafts Invitation for Bids (IFB) that contains all the terms &amp; conditions of sale</a:t>
            </a:r>
            <a:endParaRPr/>
          </a:p>
          <a:p>
            <a:pPr marL="457200" lvl="0" indent="-355600" algn="l" rtl="0">
              <a:spcBef>
                <a:spcPts val="0"/>
              </a:spcBef>
              <a:spcAft>
                <a:spcPts val="0"/>
              </a:spcAft>
              <a:buSzPts val="2000"/>
              <a:buChar char="•"/>
            </a:pPr>
            <a:r>
              <a:rPr lang="en-US"/>
              <a:t>Online: </a:t>
            </a:r>
            <a:r>
              <a:rPr lang="en-US" u="sng">
                <a:solidFill>
                  <a:schemeClr val="hlink"/>
                </a:solidFill>
                <a:hlinkClick r:id="rId3"/>
              </a:rPr>
              <a:t>https://realestatesales.gov</a:t>
            </a:r>
            <a:r>
              <a:rPr lang="en-US"/>
              <a:t>, Sealed Bid or Oral Outcry</a:t>
            </a:r>
            <a:endParaRPr/>
          </a:p>
          <a:p>
            <a:pPr marL="0" lvl="0" indent="0" algn="l" rtl="0">
              <a:spcBef>
                <a:spcPts val="400"/>
              </a:spcBef>
              <a:spcAft>
                <a:spcPts val="0"/>
              </a:spcAft>
              <a:buNone/>
            </a:pPr>
            <a:endParaRPr/>
          </a:p>
        </p:txBody>
      </p:sp>
      <p:sp>
        <p:nvSpPr>
          <p:cNvPr id="268" name="Google Shape;268;p37"/>
          <p:cNvSpPr txBox="1">
            <a:spLocks noGrp="1"/>
          </p:cNvSpPr>
          <p:nvPr>
            <p:ph type="sldNum" idx="12"/>
          </p:nvPr>
        </p:nvSpPr>
        <p:spPr>
          <a:xfrm>
            <a:off x="6629400" y="6629400"/>
            <a:ext cx="1828800" cy="457200"/>
          </a:xfrm>
          <a:prstGeom prst="rect">
            <a:avLst/>
          </a:prstGeom>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r>
              <a:rPr lang="en-US"/>
              <a:t>2</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38"/>
          <p:cNvSpPr txBox="1">
            <a:spLocks noGrp="1"/>
          </p:cNvSpPr>
          <p:nvPr>
            <p:ph type="title"/>
          </p:nvPr>
        </p:nvSpPr>
        <p:spPr>
          <a:xfrm>
            <a:off x="457200" y="292947"/>
            <a:ext cx="8229600" cy="1219200"/>
          </a:xfrm>
          <a:prstGeom prst="rect">
            <a:avLst/>
          </a:prstGeom>
        </p:spPr>
        <p:txBody>
          <a:bodyPr spcFirstLastPara="1" wrap="square" lIns="91425" tIns="45700" rIns="91425" bIns="45700" anchor="t" anchorCtr="0">
            <a:noAutofit/>
          </a:bodyPr>
          <a:lstStyle/>
          <a:p>
            <a:pPr marL="0" lvl="0" indent="0" algn="ctr" rtl="0">
              <a:spcBef>
                <a:spcPts val="0"/>
              </a:spcBef>
              <a:spcAft>
                <a:spcPts val="0"/>
              </a:spcAft>
              <a:buNone/>
            </a:pPr>
            <a:r>
              <a:rPr lang="en-US"/>
              <a:t>GSA Office of Real Property Utilization &amp; Disposal</a:t>
            </a:r>
            <a:endParaRPr/>
          </a:p>
          <a:p>
            <a:pPr marL="0" lvl="0" indent="0" algn="ctr" rtl="0">
              <a:spcBef>
                <a:spcPts val="0"/>
              </a:spcBef>
              <a:spcAft>
                <a:spcPts val="0"/>
              </a:spcAft>
              <a:buNone/>
            </a:pPr>
            <a:r>
              <a:rPr lang="en-US"/>
              <a:t>The Closing Process</a:t>
            </a:r>
            <a:endParaRPr/>
          </a:p>
          <a:p>
            <a:pPr marL="0" lvl="0" indent="0" algn="ctr" rtl="0">
              <a:spcBef>
                <a:spcPts val="0"/>
              </a:spcBef>
              <a:spcAft>
                <a:spcPts val="0"/>
              </a:spcAft>
              <a:buNone/>
            </a:pPr>
            <a:endParaRPr/>
          </a:p>
          <a:p>
            <a:pPr marL="0" lvl="0" indent="0" algn="ctr" rtl="0">
              <a:spcBef>
                <a:spcPts val="0"/>
              </a:spcBef>
              <a:spcAft>
                <a:spcPts val="0"/>
              </a:spcAft>
              <a:buNone/>
            </a:pPr>
            <a:endParaRPr/>
          </a:p>
        </p:txBody>
      </p:sp>
      <p:sp>
        <p:nvSpPr>
          <p:cNvPr id="275" name="Google Shape;275;p38"/>
          <p:cNvSpPr txBox="1">
            <a:spLocks noGrp="1"/>
          </p:cNvSpPr>
          <p:nvPr>
            <p:ph type="body" idx="1"/>
          </p:nvPr>
        </p:nvSpPr>
        <p:spPr>
          <a:xfrm>
            <a:off x="457200" y="1706880"/>
            <a:ext cx="8229600" cy="4827600"/>
          </a:xfrm>
          <a:prstGeom prst="rect">
            <a:avLst/>
          </a:prstGeom>
        </p:spPr>
        <p:txBody>
          <a:bodyPr spcFirstLastPara="1" wrap="square" lIns="91425" tIns="45700" rIns="91425" bIns="45700" anchor="t" anchorCtr="0">
            <a:noAutofit/>
          </a:bodyPr>
          <a:lstStyle/>
          <a:p>
            <a:pPr marL="0" lvl="0" indent="0" algn="l" rtl="0">
              <a:spcBef>
                <a:spcPts val="400"/>
              </a:spcBef>
              <a:spcAft>
                <a:spcPts val="0"/>
              </a:spcAft>
              <a:buNone/>
            </a:pPr>
            <a:r>
              <a:rPr lang="en-US"/>
              <a:t>GSA’s process differentiates from a private real estate closing as follows: </a:t>
            </a:r>
            <a:endParaRPr/>
          </a:p>
          <a:p>
            <a:pPr marL="457200" lvl="0" indent="-355600" algn="l" rtl="0">
              <a:spcBef>
                <a:spcPts val="400"/>
              </a:spcBef>
              <a:spcAft>
                <a:spcPts val="0"/>
              </a:spcAft>
              <a:buSzPts val="2000"/>
              <a:buChar char="•"/>
            </a:pPr>
            <a:r>
              <a:rPr lang="en-US"/>
              <a:t>Grantee pays purchase price in advance, then GSA delivers the deed</a:t>
            </a:r>
            <a:endParaRPr/>
          </a:p>
          <a:p>
            <a:pPr marL="457200" lvl="0" indent="-355600" algn="l" rtl="0">
              <a:spcBef>
                <a:spcPts val="0"/>
              </a:spcBef>
              <a:spcAft>
                <a:spcPts val="0"/>
              </a:spcAft>
              <a:buSzPts val="2000"/>
              <a:buChar char="•"/>
            </a:pPr>
            <a:r>
              <a:rPr lang="en-US"/>
              <a:t>Only Quitclaim Deeds due to Anti-Deficiency Act </a:t>
            </a:r>
            <a:endParaRPr/>
          </a:p>
          <a:p>
            <a:pPr marL="457200" lvl="0" indent="-355600" algn="l" rtl="0">
              <a:spcBef>
                <a:spcPts val="0"/>
              </a:spcBef>
              <a:spcAft>
                <a:spcPts val="0"/>
              </a:spcAft>
              <a:buSzPts val="2000"/>
              <a:buChar char="•"/>
            </a:pPr>
            <a:r>
              <a:rPr lang="en-US"/>
              <a:t>Grantee is responsible for the deed recordation</a:t>
            </a:r>
            <a:endParaRPr/>
          </a:p>
          <a:p>
            <a:pPr marL="457200" lvl="0" indent="-355600" algn="l" rtl="0">
              <a:spcBef>
                <a:spcPts val="0"/>
              </a:spcBef>
              <a:spcAft>
                <a:spcPts val="0"/>
              </a:spcAft>
              <a:buSzPts val="2000"/>
              <a:buChar char="•"/>
            </a:pPr>
            <a:r>
              <a:rPr lang="en-US"/>
              <a:t>For Public Sales, GSA may require (in the IFB) the buyer hire a title/closing agent/attorney to ensure the deed is recorded timely  </a:t>
            </a:r>
            <a:endParaRPr/>
          </a:p>
          <a:p>
            <a:pPr marL="457200" lvl="0" indent="-355600" algn="l" rtl="0">
              <a:spcBef>
                <a:spcPts val="0"/>
              </a:spcBef>
              <a:spcAft>
                <a:spcPts val="0"/>
              </a:spcAft>
              <a:buSzPts val="2000"/>
              <a:buChar char="•"/>
            </a:pPr>
            <a:r>
              <a:rPr lang="en-US"/>
              <a:t>If there a land use control (LUC) (restrictive covenant) in the deed, GSA seeks to have enforcement responsibilities be given to  a non-Federal organization</a:t>
            </a:r>
            <a:endParaRPr/>
          </a:p>
          <a:p>
            <a:pPr marL="0" lvl="0" indent="0" algn="l" rtl="0">
              <a:spcBef>
                <a:spcPts val="400"/>
              </a:spcBef>
              <a:spcAft>
                <a:spcPts val="0"/>
              </a:spcAft>
              <a:buNone/>
            </a:pPr>
            <a:endParaRPr/>
          </a:p>
        </p:txBody>
      </p:sp>
      <p:sp>
        <p:nvSpPr>
          <p:cNvPr id="276" name="Google Shape;276;p38"/>
          <p:cNvSpPr txBox="1">
            <a:spLocks noGrp="1"/>
          </p:cNvSpPr>
          <p:nvPr>
            <p:ph type="sldNum" idx="12"/>
          </p:nvPr>
        </p:nvSpPr>
        <p:spPr>
          <a:xfrm>
            <a:off x="6629400" y="6629400"/>
            <a:ext cx="1828800" cy="457200"/>
          </a:xfrm>
          <a:prstGeom prst="rect">
            <a:avLst/>
          </a:prstGeom>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r>
              <a:rPr lang="en-US"/>
              <a:t>2</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40"/>
          <p:cNvSpPr txBox="1">
            <a:spLocks noGrp="1"/>
          </p:cNvSpPr>
          <p:nvPr>
            <p:ph type="title"/>
          </p:nvPr>
        </p:nvSpPr>
        <p:spPr>
          <a:xfrm>
            <a:off x="457200" y="292947"/>
            <a:ext cx="8229600" cy="1219200"/>
          </a:xfrm>
          <a:prstGeom prst="rect">
            <a:avLst/>
          </a:prstGeom>
        </p:spPr>
        <p:txBody>
          <a:bodyPr spcFirstLastPara="1" wrap="square" lIns="91425" tIns="45700" rIns="91425" bIns="45700" anchor="t" anchorCtr="0">
            <a:noAutofit/>
          </a:bodyPr>
          <a:lstStyle/>
          <a:p>
            <a:pPr marL="0" lvl="0" indent="0" algn="ctr" rtl="0">
              <a:spcBef>
                <a:spcPts val="0"/>
              </a:spcBef>
              <a:spcAft>
                <a:spcPts val="0"/>
              </a:spcAft>
              <a:buNone/>
            </a:pPr>
            <a:r>
              <a:rPr lang="en-US"/>
              <a:t>GSA Office of Real Property Utilization &amp; Disposal</a:t>
            </a:r>
            <a:endParaRPr/>
          </a:p>
          <a:p>
            <a:pPr marL="0" lvl="0" indent="0" algn="ctr" rtl="0">
              <a:spcBef>
                <a:spcPts val="0"/>
              </a:spcBef>
              <a:spcAft>
                <a:spcPts val="0"/>
              </a:spcAft>
              <a:buNone/>
            </a:pPr>
            <a:r>
              <a:rPr lang="en-US"/>
              <a:t>Where is my nearest Regional Office?</a:t>
            </a:r>
            <a:endParaRPr/>
          </a:p>
          <a:p>
            <a:pPr marL="0" lvl="0" indent="0" algn="ctr" rtl="0">
              <a:spcBef>
                <a:spcPts val="0"/>
              </a:spcBef>
              <a:spcAft>
                <a:spcPts val="0"/>
              </a:spcAft>
              <a:buNone/>
            </a:pPr>
            <a:endParaRPr/>
          </a:p>
          <a:p>
            <a:pPr marL="0" lvl="0" indent="0" algn="ctr" rtl="0">
              <a:spcBef>
                <a:spcPts val="0"/>
              </a:spcBef>
              <a:spcAft>
                <a:spcPts val="0"/>
              </a:spcAft>
              <a:buNone/>
            </a:pPr>
            <a:endParaRPr/>
          </a:p>
        </p:txBody>
      </p:sp>
      <p:sp>
        <p:nvSpPr>
          <p:cNvPr id="291" name="Google Shape;291;p40"/>
          <p:cNvSpPr txBox="1">
            <a:spLocks noGrp="1"/>
          </p:cNvSpPr>
          <p:nvPr>
            <p:ph type="sldNum" idx="12"/>
          </p:nvPr>
        </p:nvSpPr>
        <p:spPr>
          <a:xfrm>
            <a:off x="6629400" y="6629400"/>
            <a:ext cx="1828800" cy="457200"/>
          </a:xfrm>
          <a:prstGeom prst="rect">
            <a:avLst/>
          </a:prstGeom>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r>
              <a:rPr lang="en-US"/>
              <a:t>2</a:t>
            </a:r>
            <a:endParaRPr/>
          </a:p>
        </p:txBody>
      </p:sp>
      <p:pic>
        <p:nvPicPr>
          <p:cNvPr id="292" name="Google Shape;292;p40" descr="This image features two sides. On the left side is a map of the United States with regions grouped by colors. The colors represent how GSA's regional offices are organized. For example, GSA's central office consists of MT, ND, SD, WY, NE, IA, MO, NE, CO, UT, NM, TX, OK, AR, and LA. The right side shows contact information for each of the offices, as follows:&#10;Central Office in Washington, D.C. has a phone number of 202-501-0084; zone 1, New England, which includes CT, ME, MA, NH, RI, VT, NJ, NY, PR, and VI has a phone number of 617-565-5700; the Chicago Field Office, which covers IL, IN, MI, MN, OH, and WI has a phone number of 312-353-6045; the zone 4, southeast sunbelt office, which consists of AL, FL, GA, KY, MS, NC, SC, TN, DE, MD, PA, VA, and WV, has a phone number of 404-331-5133; the greater southwest office has a phone number of 817-978-2331; the pacific rim office, which consists of AK, AZ, CA, HI, ID, the Marshall Islands, NV, OR, WA, American Samoa, and Guam, has a phone number of 888-472-5263; and the northern capital region, which consists of MD, VA, and DC, has a phone number of 202-205-2127."/>
          <p:cNvPicPr preferRelativeResize="0"/>
          <p:nvPr/>
        </p:nvPicPr>
        <p:blipFill rotWithShape="1">
          <a:blip r:embed="rId3">
            <a:alphaModFix/>
          </a:blip>
          <a:srcRect l="1963" t="2387" r="1589" b="752"/>
          <a:stretch/>
        </p:blipFill>
        <p:spPr>
          <a:xfrm>
            <a:off x="0" y="1605311"/>
            <a:ext cx="8819259" cy="4930924"/>
          </a:xfrm>
          <a:prstGeom prst="rect">
            <a:avLst/>
          </a:prstGeom>
          <a:noFill/>
          <a:ln>
            <a:noFill/>
          </a:ln>
        </p:spPr>
      </p:pic>
      <p:sp>
        <p:nvSpPr>
          <p:cNvPr id="293" name="Google Shape;293;p40"/>
          <p:cNvSpPr txBox="1"/>
          <p:nvPr/>
        </p:nvSpPr>
        <p:spPr>
          <a:xfrm>
            <a:off x="0" y="5250325"/>
            <a:ext cx="4343700" cy="4572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u="sng" dirty="0">
                <a:solidFill>
                  <a:schemeClr val="hlink"/>
                </a:solidFill>
                <a:hlinkClick r:id="rId4"/>
              </a:rPr>
              <a:t>https://disposal.gsa.gov/s/contactus</a:t>
            </a:r>
            <a:r>
              <a:rPr lang="en-US" dirty="0"/>
              <a:t> </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 name="Title 1">
            <a:extLst>
              <a:ext uri="{FF2B5EF4-FFF2-40B4-BE49-F238E27FC236}">
                <a16:creationId xmlns:a16="http://schemas.microsoft.com/office/drawing/2014/main" id="{54519529-DD09-42DD-A6FA-6F9250325128}"/>
              </a:ext>
            </a:extLst>
          </p:cNvPr>
          <p:cNvSpPr>
            <a:spLocks noGrp="1"/>
          </p:cNvSpPr>
          <p:nvPr>
            <p:ph type="title" idx="4294967295"/>
          </p:nvPr>
        </p:nvSpPr>
        <p:spPr>
          <a:xfrm>
            <a:off x="628650" y="-1414462"/>
            <a:ext cx="7886700" cy="1414462"/>
          </a:xfrm>
          <a:prstGeom prst="rect">
            <a:avLst/>
          </a:prstGeom>
        </p:spPr>
        <p:txBody>
          <a:bodyPr anchor="b"/>
          <a:lstStyle/>
          <a:p>
            <a:r>
              <a:rPr lang="en-US" dirty="0"/>
              <a:t>GSA Logo</a:t>
            </a:r>
          </a:p>
        </p:txBody>
      </p:sp>
      <p:pic>
        <p:nvPicPr>
          <p:cNvPr id="299" name="Google Shape;299;p41" descr="This is a computer rendering of GSA's logo. It features a blue background square with the letters G, S, and A in the foreground toward the bottom of the square."/>
          <p:cNvPicPr preferRelativeResize="0"/>
          <p:nvPr/>
        </p:nvPicPr>
        <p:blipFill rotWithShape="1">
          <a:blip r:embed="rId3">
            <a:alphaModFix/>
          </a:blip>
          <a:srcRect/>
          <a:stretch/>
        </p:blipFill>
        <p:spPr>
          <a:xfrm>
            <a:off x="3200400" y="2286000"/>
            <a:ext cx="3038092" cy="27432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6"/>
          <p:cNvSpPr txBox="1">
            <a:spLocks noGrp="1"/>
          </p:cNvSpPr>
          <p:nvPr>
            <p:ph type="title"/>
          </p:nvPr>
        </p:nvSpPr>
        <p:spPr>
          <a:xfrm>
            <a:off x="457200" y="292947"/>
            <a:ext cx="8229600" cy="1219200"/>
          </a:xfrm>
          <a:prstGeom prst="rect">
            <a:avLst/>
          </a:prstGeom>
        </p:spPr>
        <p:txBody>
          <a:bodyPr spcFirstLastPara="1" wrap="square" lIns="91425" tIns="45700" rIns="91425" bIns="45700" anchor="t" anchorCtr="0">
            <a:noAutofit/>
          </a:bodyPr>
          <a:lstStyle/>
          <a:p>
            <a:pPr marL="0" lvl="0" indent="0" algn="ctr" rtl="0">
              <a:spcBef>
                <a:spcPts val="0"/>
              </a:spcBef>
              <a:spcAft>
                <a:spcPts val="0"/>
              </a:spcAft>
              <a:buNone/>
            </a:pPr>
            <a:r>
              <a:rPr lang="en-US"/>
              <a:t>US General Services Administration</a:t>
            </a:r>
            <a:endParaRPr/>
          </a:p>
          <a:p>
            <a:pPr marL="0" lvl="0" indent="0" algn="ctr" rtl="0">
              <a:spcBef>
                <a:spcPts val="0"/>
              </a:spcBef>
              <a:spcAft>
                <a:spcPts val="0"/>
              </a:spcAft>
              <a:buNone/>
            </a:pPr>
            <a:r>
              <a:rPr lang="en-US"/>
              <a:t>Office of Real Property Utilization &amp; Disposal</a:t>
            </a:r>
            <a:endParaRPr/>
          </a:p>
        </p:txBody>
      </p:sp>
      <p:sp>
        <p:nvSpPr>
          <p:cNvPr id="149" name="Google Shape;149;p26"/>
          <p:cNvSpPr txBox="1">
            <a:spLocks noGrp="1"/>
          </p:cNvSpPr>
          <p:nvPr>
            <p:ph type="body" idx="1"/>
          </p:nvPr>
        </p:nvSpPr>
        <p:spPr>
          <a:xfrm>
            <a:off x="457200" y="1706880"/>
            <a:ext cx="8229600" cy="4827600"/>
          </a:xfrm>
          <a:prstGeom prst="rect">
            <a:avLst/>
          </a:prstGeom>
        </p:spPr>
        <p:txBody>
          <a:bodyPr spcFirstLastPara="1" wrap="square" lIns="91425" tIns="45700" rIns="91425" bIns="45700" anchor="t" anchorCtr="0">
            <a:noAutofit/>
          </a:bodyPr>
          <a:lstStyle/>
          <a:p>
            <a:pPr marL="457200" lvl="0" indent="-355600" algn="l" rtl="0">
              <a:spcBef>
                <a:spcPts val="400"/>
              </a:spcBef>
              <a:spcAft>
                <a:spcPts val="0"/>
              </a:spcAft>
              <a:buSzPts val="2000"/>
              <a:buChar char="•"/>
            </a:pPr>
            <a:r>
              <a:rPr lang="en-US"/>
              <a:t>Mission: To lead the Federal Government in optimizing its real property portfolio through effective disposition and utilization strategies</a:t>
            </a:r>
            <a:endParaRPr/>
          </a:p>
          <a:p>
            <a:pPr marL="457200" lvl="0" indent="0" algn="l" rtl="0">
              <a:spcBef>
                <a:spcPts val="400"/>
              </a:spcBef>
              <a:spcAft>
                <a:spcPts val="0"/>
              </a:spcAft>
              <a:buNone/>
            </a:pPr>
            <a:endParaRPr/>
          </a:p>
          <a:p>
            <a:pPr marL="457200" lvl="0" indent="-355600" algn="l" rtl="0">
              <a:spcBef>
                <a:spcPts val="400"/>
              </a:spcBef>
              <a:spcAft>
                <a:spcPts val="0"/>
              </a:spcAft>
              <a:buSzPts val="2000"/>
              <a:buChar char="•"/>
            </a:pPr>
            <a:r>
              <a:rPr lang="en-US"/>
              <a:t>The Federal Property and Administrative Services Act (Property Act): Gave GSA the authority to be the Government's real property disposal agent. However, the Federal real estate landscape has dramatically changed since GSA's inception as Agency-specific real estate authorities have been created</a:t>
            </a:r>
            <a:endParaRPr/>
          </a:p>
          <a:p>
            <a:pPr marL="457200" lvl="0" indent="0" algn="l" rtl="0">
              <a:spcBef>
                <a:spcPts val="400"/>
              </a:spcBef>
              <a:spcAft>
                <a:spcPts val="0"/>
              </a:spcAft>
              <a:buNone/>
            </a:pPr>
            <a:endParaRPr/>
          </a:p>
          <a:p>
            <a:pPr marL="457200" lvl="0" indent="-355600" algn="l" rtl="0">
              <a:spcBef>
                <a:spcPts val="400"/>
              </a:spcBef>
              <a:spcAft>
                <a:spcPts val="0"/>
              </a:spcAft>
              <a:buSzPts val="2000"/>
              <a:buChar char="•"/>
            </a:pPr>
            <a:r>
              <a:rPr lang="en-US"/>
              <a:t>The Office of Real Property Utilization &amp; Disposal (RPUD) has evolved from solely the Property Act disposal agent to a customer-centric government wide realty services provider</a:t>
            </a:r>
            <a:endParaRPr/>
          </a:p>
          <a:p>
            <a:pPr marL="0" lvl="0" indent="0" algn="l" rtl="0">
              <a:spcBef>
                <a:spcPts val="400"/>
              </a:spcBef>
              <a:spcAft>
                <a:spcPts val="0"/>
              </a:spcAft>
              <a:buNone/>
            </a:pPr>
            <a:endParaRPr/>
          </a:p>
        </p:txBody>
      </p:sp>
      <p:sp>
        <p:nvSpPr>
          <p:cNvPr id="150" name="Google Shape;150;p26"/>
          <p:cNvSpPr txBox="1">
            <a:spLocks noGrp="1"/>
          </p:cNvSpPr>
          <p:nvPr>
            <p:ph type="sldNum" idx="12"/>
          </p:nvPr>
        </p:nvSpPr>
        <p:spPr>
          <a:xfrm>
            <a:off x="6629400" y="6629400"/>
            <a:ext cx="1828800" cy="457200"/>
          </a:xfrm>
          <a:prstGeom prst="rect">
            <a:avLst/>
          </a:prstGeom>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r>
              <a:rPr lang="en-US"/>
              <a:t>2</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7"/>
          <p:cNvSpPr txBox="1">
            <a:spLocks noGrp="1"/>
          </p:cNvSpPr>
          <p:nvPr>
            <p:ph type="title"/>
          </p:nvPr>
        </p:nvSpPr>
        <p:spPr>
          <a:xfrm>
            <a:off x="457200" y="292947"/>
            <a:ext cx="8229600" cy="1219200"/>
          </a:xfrm>
          <a:prstGeom prst="rect">
            <a:avLst/>
          </a:prstGeom>
        </p:spPr>
        <p:txBody>
          <a:bodyPr spcFirstLastPara="1" wrap="square" lIns="91425" tIns="45700" rIns="91425" bIns="45700" anchor="t" anchorCtr="0">
            <a:noAutofit/>
          </a:bodyPr>
          <a:lstStyle/>
          <a:p>
            <a:pPr marL="0" lvl="0" indent="0" algn="ctr" rtl="0">
              <a:spcBef>
                <a:spcPts val="0"/>
              </a:spcBef>
              <a:spcAft>
                <a:spcPts val="0"/>
              </a:spcAft>
              <a:buNone/>
            </a:pPr>
            <a:r>
              <a:rPr lang="en-US"/>
              <a:t>GSA Office of Real Property Utilization &amp; Disposal</a:t>
            </a:r>
            <a:endParaRPr/>
          </a:p>
          <a:p>
            <a:pPr marL="0" lvl="0" indent="0" algn="ctr" rtl="0">
              <a:spcBef>
                <a:spcPts val="0"/>
              </a:spcBef>
              <a:spcAft>
                <a:spcPts val="0"/>
              </a:spcAft>
              <a:buNone/>
            </a:pPr>
            <a:r>
              <a:rPr lang="en-US"/>
              <a:t>Federal Agency Realty Assistance</a:t>
            </a:r>
            <a:endParaRPr/>
          </a:p>
        </p:txBody>
      </p:sp>
      <p:sp>
        <p:nvSpPr>
          <p:cNvPr id="157" name="Google Shape;157;p27"/>
          <p:cNvSpPr txBox="1">
            <a:spLocks noGrp="1"/>
          </p:cNvSpPr>
          <p:nvPr>
            <p:ph type="body" idx="1"/>
          </p:nvPr>
        </p:nvSpPr>
        <p:spPr>
          <a:xfrm>
            <a:off x="457200" y="1706880"/>
            <a:ext cx="8229600" cy="4827600"/>
          </a:xfrm>
          <a:prstGeom prst="rect">
            <a:avLst/>
          </a:prstGeom>
        </p:spPr>
        <p:txBody>
          <a:bodyPr spcFirstLastPara="1" wrap="square" lIns="91425" tIns="45700" rIns="91425" bIns="45700" anchor="t" anchorCtr="0">
            <a:noAutofit/>
          </a:bodyPr>
          <a:lstStyle/>
          <a:p>
            <a:pPr marL="0" lvl="0" indent="0" algn="l" rtl="0">
              <a:spcBef>
                <a:spcPts val="400"/>
              </a:spcBef>
              <a:spcAft>
                <a:spcPts val="0"/>
              </a:spcAft>
              <a:buNone/>
            </a:pPr>
            <a:r>
              <a:rPr lang="en-US"/>
              <a:t>Realty Services provided: </a:t>
            </a:r>
            <a:endParaRPr/>
          </a:p>
          <a:p>
            <a:pPr marL="457200" lvl="0" indent="-355600" algn="l" rtl="0">
              <a:spcBef>
                <a:spcPts val="400"/>
              </a:spcBef>
              <a:spcAft>
                <a:spcPts val="0"/>
              </a:spcAft>
              <a:buSzPts val="2000"/>
              <a:buChar char="•"/>
            </a:pPr>
            <a:r>
              <a:rPr lang="en-US"/>
              <a:t>Real Property Disposals under the Property Act</a:t>
            </a:r>
            <a:endParaRPr/>
          </a:p>
          <a:p>
            <a:pPr marL="457200" lvl="0" indent="-355600" algn="l" rtl="0">
              <a:spcBef>
                <a:spcPts val="0"/>
              </a:spcBef>
              <a:spcAft>
                <a:spcPts val="0"/>
              </a:spcAft>
              <a:buSzPts val="2000"/>
              <a:buChar char="•"/>
            </a:pPr>
            <a:r>
              <a:rPr lang="en-US"/>
              <a:t>Real Property Valuation (appraisals, highest and best use analysis)</a:t>
            </a:r>
            <a:endParaRPr/>
          </a:p>
          <a:p>
            <a:pPr marL="457200" lvl="0" indent="-355600" algn="l" rtl="0">
              <a:spcBef>
                <a:spcPts val="0"/>
              </a:spcBef>
              <a:spcAft>
                <a:spcPts val="0"/>
              </a:spcAft>
              <a:buSzPts val="2000"/>
              <a:buChar char="•"/>
            </a:pPr>
            <a:r>
              <a:rPr lang="en-US"/>
              <a:t>Due Diligence (title survey, environmental characterization, condition assessments, targeted asset reviews)</a:t>
            </a:r>
            <a:endParaRPr/>
          </a:p>
          <a:p>
            <a:pPr marL="457200" lvl="0" indent="-355600" algn="l" rtl="0">
              <a:spcBef>
                <a:spcPts val="0"/>
              </a:spcBef>
              <a:spcAft>
                <a:spcPts val="0"/>
              </a:spcAft>
              <a:buSzPts val="2000"/>
              <a:buChar char="•"/>
            </a:pPr>
            <a:r>
              <a:rPr lang="en-US"/>
              <a:t>Transactional Services (brokerage services, comprehensive repositioning, community/stakeholder coordination, relocation, exchange, outlease, auction)</a:t>
            </a:r>
            <a:endParaRPr/>
          </a:p>
          <a:p>
            <a:pPr marL="457200" lvl="0" indent="-355600" algn="l" rtl="0">
              <a:spcBef>
                <a:spcPts val="0"/>
              </a:spcBef>
              <a:spcAft>
                <a:spcPts val="0"/>
              </a:spcAft>
              <a:buSzPts val="2000"/>
              <a:buChar char="•"/>
            </a:pPr>
            <a:r>
              <a:rPr lang="en-US"/>
              <a:t>Marketing Services (advertising, open houses, website, industry days)</a:t>
            </a:r>
            <a:endParaRPr/>
          </a:p>
          <a:p>
            <a:pPr marL="457200" lvl="0" indent="-355600" algn="l" rtl="0">
              <a:spcBef>
                <a:spcPts val="0"/>
              </a:spcBef>
              <a:spcAft>
                <a:spcPts val="0"/>
              </a:spcAft>
              <a:buSzPts val="2000"/>
              <a:buChar char="•"/>
            </a:pPr>
            <a:r>
              <a:rPr lang="en-US"/>
              <a:t>NEPA Services (catex, EA, EIS, land use planning, historic review)</a:t>
            </a:r>
            <a:endParaRPr/>
          </a:p>
          <a:p>
            <a:pPr marL="457200" lvl="0" indent="-355600" algn="l" rtl="0">
              <a:spcBef>
                <a:spcPts val="0"/>
              </a:spcBef>
              <a:spcAft>
                <a:spcPts val="0"/>
              </a:spcAft>
              <a:buSzPts val="2000"/>
              <a:buChar char="•"/>
            </a:pPr>
            <a:r>
              <a:rPr lang="en-US"/>
              <a:t>Targeted portfolio and market reviews</a:t>
            </a:r>
            <a:endParaRPr/>
          </a:p>
          <a:p>
            <a:pPr marL="457200" lvl="0" indent="-355600" algn="l" rtl="0">
              <a:spcBef>
                <a:spcPts val="0"/>
              </a:spcBef>
              <a:spcAft>
                <a:spcPts val="0"/>
              </a:spcAft>
              <a:buSzPts val="2000"/>
              <a:buChar char="•"/>
            </a:pPr>
            <a:r>
              <a:rPr lang="en-US"/>
              <a:t>Training</a:t>
            </a:r>
            <a:endParaRPr/>
          </a:p>
          <a:p>
            <a:pPr marL="0" lvl="0" indent="0" algn="l" rtl="0">
              <a:spcBef>
                <a:spcPts val="400"/>
              </a:spcBef>
              <a:spcAft>
                <a:spcPts val="0"/>
              </a:spcAft>
              <a:buNone/>
            </a:pPr>
            <a:endParaRPr/>
          </a:p>
          <a:p>
            <a:pPr marL="0" lvl="0" indent="0" algn="l" rtl="0">
              <a:spcBef>
                <a:spcPts val="400"/>
              </a:spcBef>
              <a:spcAft>
                <a:spcPts val="0"/>
              </a:spcAft>
              <a:buNone/>
            </a:pPr>
            <a:endParaRPr/>
          </a:p>
        </p:txBody>
      </p:sp>
      <p:sp>
        <p:nvSpPr>
          <p:cNvPr id="158" name="Google Shape;158;p27"/>
          <p:cNvSpPr txBox="1">
            <a:spLocks noGrp="1"/>
          </p:cNvSpPr>
          <p:nvPr>
            <p:ph type="sldNum" idx="12"/>
          </p:nvPr>
        </p:nvSpPr>
        <p:spPr>
          <a:xfrm>
            <a:off x="6629400" y="6629400"/>
            <a:ext cx="1828800" cy="457200"/>
          </a:xfrm>
          <a:prstGeom prst="rect">
            <a:avLst/>
          </a:prstGeom>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r>
              <a:rPr lang="en-US"/>
              <a:t>2</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8"/>
          <p:cNvSpPr txBox="1">
            <a:spLocks noGrp="1"/>
          </p:cNvSpPr>
          <p:nvPr>
            <p:ph type="title"/>
          </p:nvPr>
        </p:nvSpPr>
        <p:spPr>
          <a:xfrm>
            <a:off x="457200" y="292947"/>
            <a:ext cx="8229600" cy="1219200"/>
          </a:xfrm>
          <a:prstGeom prst="rect">
            <a:avLst/>
          </a:prstGeom>
        </p:spPr>
        <p:txBody>
          <a:bodyPr spcFirstLastPara="1" wrap="square" lIns="91425" tIns="45700" rIns="91425" bIns="45700" anchor="t" anchorCtr="0">
            <a:noAutofit/>
          </a:bodyPr>
          <a:lstStyle/>
          <a:p>
            <a:pPr marL="0" lvl="0" indent="0" algn="ctr" rtl="0">
              <a:spcBef>
                <a:spcPts val="0"/>
              </a:spcBef>
              <a:spcAft>
                <a:spcPts val="0"/>
              </a:spcAft>
              <a:buNone/>
            </a:pPr>
            <a:r>
              <a:rPr lang="en-US"/>
              <a:t>Property Act:</a:t>
            </a:r>
            <a:endParaRPr/>
          </a:p>
          <a:p>
            <a:pPr marL="0" lvl="0" indent="0" algn="ctr" rtl="0">
              <a:spcBef>
                <a:spcPts val="0"/>
              </a:spcBef>
              <a:spcAft>
                <a:spcPts val="0"/>
              </a:spcAft>
              <a:buNone/>
            </a:pPr>
            <a:r>
              <a:rPr lang="en-US"/>
              <a:t>Reporting Real Property Excess</a:t>
            </a:r>
            <a:endParaRPr/>
          </a:p>
        </p:txBody>
      </p:sp>
      <p:sp>
        <p:nvSpPr>
          <p:cNvPr id="165" name="Google Shape;165;p28"/>
          <p:cNvSpPr txBox="1">
            <a:spLocks noGrp="1"/>
          </p:cNvSpPr>
          <p:nvPr>
            <p:ph type="body" idx="1"/>
          </p:nvPr>
        </p:nvSpPr>
        <p:spPr>
          <a:xfrm>
            <a:off x="457200" y="1706880"/>
            <a:ext cx="8229600" cy="4827600"/>
          </a:xfrm>
          <a:prstGeom prst="rect">
            <a:avLst/>
          </a:prstGeom>
        </p:spPr>
        <p:txBody>
          <a:bodyPr spcFirstLastPara="1" wrap="square" lIns="91425" tIns="45700" rIns="91425" bIns="45700" anchor="t" anchorCtr="0">
            <a:noAutofit/>
          </a:bodyPr>
          <a:lstStyle/>
          <a:p>
            <a:pPr marL="0" lvl="0" indent="0" algn="l" rtl="0">
              <a:spcBef>
                <a:spcPts val="400"/>
              </a:spcBef>
              <a:spcAft>
                <a:spcPts val="0"/>
              </a:spcAft>
              <a:buNone/>
            </a:pPr>
            <a:r>
              <a:rPr lang="en-US"/>
              <a:t>Why submit a Report of Excess (ROE)?</a:t>
            </a:r>
            <a:endParaRPr/>
          </a:p>
          <a:p>
            <a:pPr marL="457200" lvl="0" indent="-355600" algn="l" rtl="0">
              <a:spcBef>
                <a:spcPts val="400"/>
              </a:spcBef>
              <a:spcAft>
                <a:spcPts val="0"/>
              </a:spcAft>
              <a:buSzPts val="2000"/>
              <a:buChar char="•"/>
            </a:pPr>
            <a:r>
              <a:rPr lang="en-US"/>
              <a:t>Property is no longer mission critical</a:t>
            </a:r>
            <a:endParaRPr/>
          </a:p>
          <a:p>
            <a:pPr marL="457200" lvl="0" indent="-355600" algn="l" rtl="0">
              <a:spcBef>
                <a:spcPts val="0"/>
              </a:spcBef>
              <a:spcAft>
                <a:spcPts val="0"/>
              </a:spcAft>
              <a:buSzPts val="2000"/>
              <a:buChar char="•"/>
            </a:pPr>
            <a:r>
              <a:rPr lang="en-US"/>
              <a:t>“Right Size” the portfolio through asset management</a:t>
            </a:r>
            <a:endParaRPr/>
          </a:p>
          <a:p>
            <a:pPr marL="457200" lvl="0" indent="-355600" algn="l" rtl="0">
              <a:spcBef>
                <a:spcPts val="0"/>
              </a:spcBef>
              <a:spcAft>
                <a:spcPts val="0"/>
              </a:spcAft>
              <a:buSzPts val="2000"/>
              <a:buChar char="•"/>
            </a:pPr>
            <a:r>
              <a:rPr lang="en-US"/>
              <a:t>Cost savings on security, operation, and maintenance costs</a:t>
            </a:r>
            <a:endParaRPr/>
          </a:p>
          <a:p>
            <a:pPr marL="457200" lvl="0" indent="-355600" algn="l" rtl="0">
              <a:spcBef>
                <a:spcPts val="0"/>
              </a:spcBef>
              <a:spcAft>
                <a:spcPts val="0"/>
              </a:spcAft>
              <a:buSzPts val="2000"/>
              <a:buChar char="•"/>
            </a:pPr>
            <a:r>
              <a:rPr lang="en-US"/>
              <a:t>Cost avoidance on capital re-investments for major repairs and replacements</a:t>
            </a:r>
            <a:endParaRPr/>
          </a:p>
          <a:p>
            <a:pPr marL="457200" lvl="0" indent="-355600" algn="l" rtl="0">
              <a:spcBef>
                <a:spcPts val="0"/>
              </a:spcBef>
              <a:spcAft>
                <a:spcPts val="0"/>
              </a:spcAft>
              <a:buSzPts val="2000"/>
              <a:buChar char="•"/>
            </a:pPr>
            <a:r>
              <a:rPr lang="en-US"/>
              <a:t>Meet Executive Order 13327 and OMB Memo guidelines to freeze/reduce the footprint, such as consolidate/co-locate</a:t>
            </a:r>
            <a:endParaRPr/>
          </a:p>
          <a:p>
            <a:pPr marL="457200" lvl="0" indent="-355600" algn="l" rtl="0">
              <a:spcBef>
                <a:spcPts val="0"/>
              </a:spcBef>
              <a:spcAft>
                <a:spcPts val="0"/>
              </a:spcAft>
              <a:buSzPts val="2000"/>
              <a:buChar char="•"/>
            </a:pPr>
            <a:r>
              <a:rPr lang="en-US"/>
              <a:t>Disposing of property provides an offset to allow for new space</a:t>
            </a:r>
            <a:endParaRPr/>
          </a:p>
          <a:p>
            <a:pPr marL="457200" lvl="0" indent="-355600" algn="l" rtl="0">
              <a:spcBef>
                <a:spcPts val="0"/>
              </a:spcBef>
              <a:spcAft>
                <a:spcPts val="0"/>
              </a:spcAft>
              <a:buSzPts val="2000"/>
              <a:buChar char="•"/>
            </a:pPr>
            <a:r>
              <a:rPr lang="en-US"/>
              <a:t>Increase space utilization by instituting new space saving office configurations, such as teleworking and hoteling.</a:t>
            </a:r>
            <a:endParaRPr/>
          </a:p>
          <a:p>
            <a:pPr marL="457200" lvl="0" indent="-355600" algn="l" rtl="0">
              <a:spcBef>
                <a:spcPts val="0"/>
              </a:spcBef>
              <a:spcAft>
                <a:spcPts val="0"/>
              </a:spcAft>
              <a:buSzPts val="2000"/>
              <a:buChar char="•"/>
            </a:pPr>
            <a:r>
              <a:rPr lang="en-US"/>
              <a:t>Contribute to socio-economic programs through Public Benefit Conveyances (PBCs)</a:t>
            </a:r>
            <a:endParaRPr/>
          </a:p>
          <a:p>
            <a:pPr marL="0" lvl="0" indent="0" algn="l" rtl="0">
              <a:spcBef>
                <a:spcPts val="400"/>
              </a:spcBef>
              <a:spcAft>
                <a:spcPts val="0"/>
              </a:spcAft>
              <a:buNone/>
            </a:pPr>
            <a:endParaRPr/>
          </a:p>
          <a:p>
            <a:pPr marL="0" lvl="0" indent="0" algn="l" rtl="0">
              <a:spcBef>
                <a:spcPts val="400"/>
              </a:spcBef>
              <a:spcAft>
                <a:spcPts val="0"/>
              </a:spcAft>
              <a:buNone/>
            </a:pPr>
            <a:endParaRPr/>
          </a:p>
        </p:txBody>
      </p:sp>
      <p:sp>
        <p:nvSpPr>
          <p:cNvPr id="166" name="Google Shape;166;p28"/>
          <p:cNvSpPr txBox="1">
            <a:spLocks noGrp="1"/>
          </p:cNvSpPr>
          <p:nvPr>
            <p:ph type="sldNum" idx="12"/>
          </p:nvPr>
        </p:nvSpPr>
        <p:spPr>
          <a:xfrm>
            <a:off x="6629400" y="6629400"/>
            <a:ext cx="1828800" cy="457200"/>
          </a:xfrm>
          <a:prstGeom prst="rect">
            <a:avLst/>
          </a:prstGeom>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r>
              <a:rPr lang="en-US"/>
              <a:t>2</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9"/>
          <p:cNvSpPr txBox="1">
            <a:spLocks noGrp="1"/>
          </p:cNvSpPr>
          <p:nvPr>
            <p:ph type="title"/>
          </p:nvPr>
        </p:nvSpPr>
        <p:spPr>
          <a:xfrm>
            <a:off x="457200" y="292947"/>
            <a:ext cx="8229600" cy="1219200"/>
          </a:xfrm>
          <a:prstGeom prst="rect">
            <a:avLst/>
          </a:prstGeom>
        </p:spPr>
        <p:txBody>
          <a:bodyPr spcFirstLastPara="1" wrap="square" lIns="91425" tIns="45700" rIns="91425" bIns="45700" anchor="t" anchorCtr="0">
            <a:noAutofit/>
          </a:bodyPr>
          <a:lstStyle/>
          <a:p>
            <a:pPr marL="0" lvl="0" indent="0" algn="ctr" rtl="0">
              <a:spcBef>
                <a:spcPts val="0"/>
              </a:spcBef>
              <a:spcAft>
                <a:spcPts val="0"/>
              </a:spcAft>
              <a:buNone/>
            </a:pPr>
            <a:r>
              <a:rPr lang="en-US"/>
              <a:t>Property Act:</a:t>
            </a:r>
            <a:endParaRPr/>
          </a:p>
          <a:p>
            <a:pPr marL="0" lvl="0" indent="0" algn="ctr" rtl="0">
              <a:spcBef>
                <a:spcPts val="0"/>
              </a:spcBef>
              <a:spcAft>
                <a:spcPts val="0"/>
              </a:spcAft>
              <a:buNone/>
            </a:pPr>
            <a:r>
              <a:rPr lang="en-US"/>
              <a:t>ROE Due Diligence Requirements</a:t>
            </a:r>
            <a:endParaRPr/>
          </a:p>
        </p:txBody>
      </p:sp>
      <p:sp>
        <p:nvSpPr>
          <p:cNvPr id="173" name="Google Shape;173;p29"/>
          <p:cNvSpPr txBox="1">
            <a:spLocks noGrp="1"/>
          </p:cNvSpPr>
          <p:nvPr>
            <p:ph type="body" idx="1"/>
          </p:nvPr>
        </p:nvSpPr>
        <p:spPr>
          <a:xfrm>
            <a:off x="457200" y="1706880"/>
            <a:ext cx="8229600" cy="4827600"/>
          </a:xfrm>
          <a:prstGeom prst="rect">
            <a:avLst/>
          </a:prstGeom>
        </p:spPr>
        <p:txBody>
          <a:bodyPr spcFirstLastPara="1" wrap="square" lIns="91425" tIns="45700" rIns="91425" bIns="45700" anchor="t" anchorCtr="0">
            <a:noAutofit/>
          </a:bodyPr>
          <a:lstStyle/>
          <a:p>
            <a:pPr marL="0" lvl="0" indent="0" algn="l" rtl="0">
              <a:spcBef>
                <a:spcPts val="400"/>
              </a:spcBef>
              <a:spcAft>
                <a:spcPts val="0"/>
              </a:spcAft>
              <a:buNone/>
            </a:pPr>
            <a:r>
              <a:rPr lang="en-US"/>
              <a:t>Land Holding Agency (LHA) Due Diligence Requirements as outlined in the Excess Real Property Checklist:</a:t>
            </a:r>
            <a:endParaRPr/>
          </a:p>
          <a:p>
            <a:pPr marL="457200" lvl="0" indent="-355600" algn="l" rtl="0">
              <a:spcBef>
                <a:spcPts val="400"/>
              </a:spcBef>
              <a:spcAft>
                <a:spcPts val="0"/>
              </a:spcAft>
              <a:buSzPts val="2000"/>
              <a:buChar char="•"/>
            </a:pPr>
            <a:r>
              <a:rPr lang="en-US"/>
              <a:t>Title: Includes LHA Attorney’s Report on Title, acquisition of the title, title exceptions, past actions, jurisdiction, screening of property, etc.</a:t>
            </a:r>
            <a:endParaRPr/>
          </a:p>
          <a:p>
            <a:pPr marL="457200" lvl="0" indent="0" algn="l" rtl="0">
              <a:spcBef>
                <a:spcPts val="400"/>
              </a:spcBef>
              <a:spcAft>
                <a:spcPts val="0"/>
              </a:spcAft>
              <a:buNone/>
            </a:pPr>
            <a:endParaRPr/>
          </a:p>
          <a:p>
            <a:pPr marL="457200" lvl="0" indent="-355600" algn="l" rtl="0">
              <a:spcBef>
                <a:spcPts val="400"/>
              </a:spcBef>
              <a:spcAft>
                <a:spcPts val="0"/>
              </a:spcAft>
              <a:buSzPts val="2000"/>
              <a:buChar char="•"/>
            </a:pPr>
            <a:r>
              <a:rPr lang="en-US"/>
              <a:t>Environmental: Includes information on a variety of environmental issues including the current or historical presence of certain substances, the presence of natural features that may impact the property, etc.</a:t>
            </a:r>
            <a:endParaRPr/>
          </a:p>
          <a:p>
            <a:pPr marL="457200" lvl="0" indent="0" algn="l" rtl="0">
              <a:spcBef>
                <a:spcPts val="400"/>
              </a:spcBef>
              <a:spcAft>
                <a:spcPts val="0"/>
              </a:spcAft>
              <a:buNone/>
            </a:pPr>
            <a:endParaRPr/>
          </a:p>
          <a:p>
            <a:pPr marL="457200" lvl="0" indent="-355600" algn="l" rtl="0">
              <a:spcBef>
                <a:spcPts val="400"/>
              </a:spcBef>
              <a:spcAft>
                <a:spcPts val="0"/>
              </a:spcAft>
              <a:buSzPts val="2000"/>
              <a:buChar char="•"/>
            </a:pPr>
            <a:r>
              <a:rPr lang="en-US"/>
              <a:t>Additional Property Information: Continued Federal occupancy, homeless suitability determination, known public body interest, etc.</a:t>
            </a:r>
            <a:endParaRPr/>
          </a:p>
          <a:p>
            <a:pPr marL="0" lvl="0" indent="0" algn="l" rtl="0">
              <a:spcBef>
                <a:spcPts val="400"/>
              </a:spcBef>
              <a:spcAft>
                <a:spcPts val="0"/>
              </a:spcAft>
              <a:buNone/>
            </a:pPr>
            <a:endParaRPr/>
          </a:p>
          <a:p>
            <a:pPr marL="0" lvl="0" indent="0" algn="l" rtl="0">
              <a:spcBef>
                <a:spcPts val="400"/>
              </a:spcBef>
              <a:spcAft>
                <a:spcPts val="0"/>
              </a:spcAft>
              <a:buNone/>
            </a:pPr>
            <a:endParaRPr/>
          </a:p>
        </p:txBody>
      </p:sp>
      <p:sp>
        <p:nvSpPr>
          <p:cNvPr id="174" name="Google Shape;174;p29"/>
          <p:cNvSpPr txBox="1">
            <a:spLocks noGrp="1"/>
          </p:cNvSpPr>
          <p:nvPr>
            <p:ph type="sldNum" idx="12"/>
          </p:nvPr>
        </p:nvSpPr>
        <p:spPr>
          <a:xfrm>
            <a:off x="6629400" y="6629400"/>
            <a:ext cx="1828800" cy="457200"/>
          </a:xfrm>
          <a:prstGeom prst="rect">
            <a:avLst/>
          </a:prstGeom>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r>
              <a:rPr lang="en-US"/>
              <a:t>2</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30"/>
          <p:cNvSpPr txBox="1">
            <a:spLocks noGrp="1"/>
          </p:cNvSpPr>
          <p:nvPr>
            <p:ph type="title"/>
          </p:nvPr>
        </p:nvSpPr>
        <p:spPr>
          <a:xfrm>
            <a:off x="457200" y="292947"/>
            <a:ext cx="8229600" cy="1219200"/>
          </a:xfrm>
          <a:prstGeom prst="rect">
            <a:avLst/>
          </a:prstGeom>
        </p:spPr>
        <p:txBody>
          <a:bodyPr spcFirstLastPara="1" wrap="square" lIns="91425" tIns="45700" rIns="91425" bIns="45700" anchor="t" anchorCtr="0">
            <a:noAutofit/>
          </a:bodyPr>
          <a:lstStyle/>
          <a:p>
            <a:pPr marL="0" lvl="0" indent="0" algn="ctr" rtl="0">
              <a:spcBef>
                <a:spcPts val="0"/>
              </a:spcBef>
              <a:spcAft>
                <a:spcPts val="0"/>
              </a:spcAft>
              <a:buNone/>
            </a:pPr>
            <a:r>
              <a:rPr lang="en-US"/>
              <a:t>Property Act:</a:t>
            </a:r>
            <a:endParaRPr/>
          </a:p>
          <a:p>
            <a:pPr marL="0" lvl="0" indent="0" algn="ctr" rtl="0">
              <a:spcBef>
                <a:spcPts val="0"/>
              </a:spcBef>
              <a:spcAft>
                <a:spcPts val="0"/>
              </a:spcAft>
              <a:buNone/>
            </a:pPr>
            <a:r>
              <a:rPr lang="en-US"/>
              <a:t>How to submit an ROE? </a:t>
            </a:r>
            <a:endParaRPr/>
          </a:p>
        </p:txBody>
      </p:sp>
      <p:sp>
        <p:nvSpPr>
          <p:cNvPr id="181" name="Google Shape;181;p30"/>
          <p:cNvSpPr txBox="1">
            <a:spLocks noGrp="1"/>
          </p:cNvSpPr>
          <p:nvPr>
            <p:ph type="body" idx="1"/>
          </p:nvPr>
        </p:nvSpPr>
        <p:spPr>
          <a:xfrm>
            <a:off x="457200" y="1706880"/>
            <a:ext cx="8229600" cy="4827600"/>
          </a:xfrm>
          <a:prstGeom prst="rect">
            <a:avLst/>
          </a:prstGeom>
        </p:spPr>
        <p:txBody>
          <a:bodyPr spcFirstLastPara="1" wrap="square" lIns="91425" tIns="45700" rIns="91425" bIns="45700" anchor="t" anchorCtr="0">
            <a:noAutofit/>
          </a:bodyPr>
          <a:lstStyle/>
          <a:p>
            <a:pPr marL="457200" lvl="0" indent="-355600" algn="l" rtl="0">
              <a:spcBef>
                <a:spcPts val="400"/>
              </a:spcBef>
              <a:spcAft>
                <a:spcPts val="0"/>
              </a:spcAft>
              <a:buSzPts val="2000"/>
              <a:buChar char="•"/>
            </a:pPr>
            <a:r>
              <a:rPr lang="en-US"/>
              <a:t>LHAs complete and submit the ROE electronically, via GSA’s Report of Excess (ROE) Portal</a:t>
            </a:r>
            <a:endParaRPr/>
          </a:p>
          <a:p>
            <a:pPr marL="457200" lvl="0" indent="0" algn="l" rtl="0">
              <a:spcBef>
                <a:spcPts val="400"/>
              </a:spcBef>
              <a:spcAft>
                <a:spcPts val="0"/>
              </a:spcAft>
              <a:buNone/>
            </a:pPr>
            <a:endParaRPr/>
          </a:p>
          <a:p>
            <a:pPr marL="457200" lvl="0" indent="-355600" algn="l" rtl="0">
              <a:spcBef>
                <a:spcPts val="400"/>
              </a:spcBef>
              <a:spcAft>
                <a:spcPts val="0"/>
              </a:spcAft>
              <a:buSzPts val="2000"/>
              <a:buChar char="•"/>
            </a:pPr>
            <a:r>
              <a:rPr lang="en-US"/>
              <a:t>An ROE includes:</a:t>
            </a:r>
            <a:endParaRPr/>
          </a:p>
          <a:p>
            <a:pPr marL="914400" lvl="1" indent="-355600" algn="l" rtl="0">
              <a:spcBef>
                <a:spcPts val="0"/>
              </a:spcBef>
              <a:spcAft>
                <a:spcPts val="0"/>
              </a:spcAft>
              <a:buSzPts val="2000"/>
              <a:buChar char="–"/>
            </a:pPr>
            <a:r>
              <a:rPr lang="en-US"/>
              <a:t>Standard Form (SF) 118</a:t>
            </a:r>
            <a:endParaRPr/>
          </a:p>
          <a:p>
            <a:pPr marL="914400" lvl="1" indent="-355600" algn="l" rtl="0">
              <a:spcBef>
                <a:spcPts val="0"/>
              </a:spcBef>
              <a:spcAft>
                <a:spcPts val="0"/>
              </a:spcAft>
              <a:buSzPts val="2000"/>
              <a:buChar char="–"/>
            </a:pPr>
            <a:r>
              <a:rPr lang="en-US"/>
              <a:t>Excess Real Property Checklist</a:t>
            </a:r>
            <a:endParaRPr/>
          </a:p>
          <a:p>
            <a:pPr marL="0" lvl="0" indent="0" algn="l" rtl="0">
              <a:spcBef>
                <a:spcPts val="400"/>
              </a:spcBef>
              <a:spcAft>
                <a:spcPts val="0"/>
              </a:spcAft>
              <a:buNone/>
            </a:pPr>
            <a:endParaRPr/>
          </a:p>
          <a:p>
            <a:pPr marL="457200" lvl="0" indent="-355600" algn="l" rtl="0">
              <a:spcBef>
                <a:spcPts val="400"/>
              </a:spcBef>
              <a:spcAft>
                <a:spcPts val="0"/>
              </a:spcAft>
              <a:buSzPts val="2000"/>
              <a:buChar char="•"/>
            </a:pPr>
            <a:r>
              <a:rPr lang="en-US"/>
              <a:t>The GSA Regional Office (based on the property’s location) is glad to offer assistance in compiling the documents for the SF118 and the Checklist, and completing/submitting the ROE electronically via the Report of Excess Portal</a:t>
            </a:r>
            <a:endParaRPr/>
          </a:p>
          <a:p>
            <a:pPr marL="0" lvl="0" indent="0" algn="l" rtl="0">
              <a:spcBef>
                <a:spcPts val="400"/>
              </a:spcBef>
              <a:spcAft>
                <a:spcPts val="0"/>
              </a:spcAft>
              <a:buNone/>
            </a:pPr>
            <a:endParaRPr/>
          </a:p>
          <a:p>
            <a:pPr marL="457200" lvl="0" indent="-355600" algn="l" rtl="0">
              <a:spcBef>
                <a:spcPts val="400"/>
              </a:spcBef>
              <a:spcAft>
                <a:spcPts val="0"/>
              </a:spcAft>
              <a:buSzPts val="2000"/>
              <a:buChar char="•"/>
            </a:pPr>
            <a:r>
              <a:rPr lang="en-US"/>
              <a:t>For SF118 and Checklist Forms, and ROE Portal: </a:t>
            </a:r>
            <a:r>
              <a:rPr lang="en-US" u="sng">
                <a:solidFill>
                  <a:schemeClr val="hlink"/>
                </a:solidFill>
                <a:hlinkClick r:id="rId3"/>
              </a:rPr>
              <a:t>https://disposal.gsa.gov/s/FAA</a:t>
            </a:r>
            <a:r>
              <a:rPr lang="en-US"/>
              <a:t> </a:t>
            </a:r>
            <a:endParaRPr/>
          </a:p>
        </p:txBody>
      </p:sp>
      <p:sp>
        <p:nvSpPr>
          <p:cNvPr id="182" name="Google Shape;182;p30"/>
          <p:cNvSpPr txBox="1">
            <a:spLocks noGrp="1"/>
          </p:cNvSpPr>
          <p:nvPr>
            <p:ph type="sldNum" idx="12"/>
          </p:nvPr>
        </p:nvSpPr>
        <p:spPr>
          <a:xfrm>
            <a:off x="6629400" y="6629400"/>
            <a:ext cx="1828800" cy="457200"/>
          </a:xfrm>
          <a:prstGeom prst="rect">
            <a:avLst/>
          </a:prstGeom>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r>
              <a:rPr lang="en-US"/>
              <a:t>2</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99" name="Google Shape;199;p31"/>
          <p:cNvSpPr txBox="1">
            <a:spLocks noGrp="1"/>
          </p:cNvSpPr>
          <p:nvPr>
            <p:ph type="title" idx="4294967295"/>
          </p:nvPr>
        </p:nvSpPr>
        <p:spPr>
          <a:xfrm>
            <a:off x="130338" y="173195"/>
            <a:ext cx="6696900" cy="812700"/>
          </a:xfrm>
          <a:prstGeom prst="rect">
            <a:avLst/>
          </a:prstGeom>
          <a:noFill/>
          <a:ln>
            <a:noFill/>
            <a:prstDash/>
          </a:ln>
          <a:effectLst/>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
                <a:srgbClr val="003366"/>
              </a:buClr>
              <a:buSzPts val="3200"/>
              <a:buFont typeface="Arial"/>
              <a:buNone/>
              <a:tabLst/>
              <a:defRPr/>
            </a:pPr>
            <a:r>
              <a:rPr kumimoji="0" lang="en-US" sz="3200" b="1" i="0" u="none" strike="noStrike" kern="0" cap="none" spc="0" normalizeH="0" baseline="0" noProof="0" dirty="0">
                <a:ln>
                  <a:noFill/>
                </a:ln>
                <a:solidFill>
                  <a:srgbClr val="003366"/>
                </a:solidFill>
                <a:effectLst/>
                <a:uLnTx/>
                <a:uFillTx/>
                <a:latin typeface="Arial"/>
                <a:ea typeface="Arial"/>
                <a:cs typeface="Arial"/>
                <a:sym typeface="Arial"/>
              </a:rPr>
              <a:t>GSA Disposal Process Flowchart</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3366"/>
              </a:buClr>
              <a:buSzPts val="2400"/>
              <a:buFont typeface="Arial"/>
              <a:buNone/>
              <a:tabLst/>
              <a:defRPr/>
            </a:pPr>
            <a:r>
              <a:rPr kumimoji="0" lang="en-US" sz="2400" b="0" i="0" u="none" strike="noStrike" kern="0" cap="none" spc="0" normalizeH="0" baseline="0" noProof="0" dirty="0">
                <a:ln>
                  <a:noFill/>
                </a:ln>
                <a:solidFill>
                  <a:srgbClr val="003366"/>
                </a:solidFill>
                <a:effectLst/>
                <a:uLnTx/>
                <a:uFillTx/>
                <a:latin typeface="Arial"/>
                <a:ea typeface="Arial"/>
                <a:cs typeface="Arial"/>
                <a:sym typeface="Arial"/>
              </a:rPr>
              <a:t>Concurrent Planning &amp; Execution</a:t>
            </a:r>
          </a:p>
        </p:txBody>
      </p:sp>
      <p:grpSp>
        <p:nvGrpSpPr>
          <p:cNvPr id="6" name="Group 5" descr="Initial steps">
            <a:extLst>
              <a:ext uri="{FF2B5EF4-FFF2-40B4-BE49-F238E27FC236}">
                <a16:creationId xmlns:a16="http://schemas.microsoft.com/office/drawing/2014/main" id="{EEB292DE-DF1B-4201-B565-CA48E0ADEEA6}"/>
              </a:ext>
            </a:extLst>
          </p:cNvPr>
          <p:cNvGrpSpPr/>
          <p:nvPr/>
        </p:nvGrpSpPr>
        <p:grpSpPr>
          <a:xfrm>
            <a:off x="-57451" y="1246582"/>
            <a:ext cx="1990351" cy="1159578"/>
            <a:chOff x="-57451" y="1246582"/>
            <a:chExt cx="1990351" cy="1159578"/>
          </a:xfrm>
        </p:grpSpPr>
        <p:sp>
          <p:nvSpPr>
            <p:cNvPr id="200" name="Google Shape;200;p31" descr="This is an arrow indicating the beginning of GSA's disposal process. It begins at &quot;landholding agency internal decision to dispose and points toward the right to the words Report of Excess Submitted."/>
            <p:cNvSpPr/>
            <p:nvPr/>
          </p:nvSpPr>
          <p:spPr>
            <a:xfrm>
              <a:off x="0" y="1788160"/>
              <a:ext cx="1932900" cy="618000"/>
            </a:xfrm>
            <a:prstGeom prst="rightArrow">
              <a:avLst>
                <a:gd name="adj1" fmla="val 50000"/>
                <a:gd name="adj2" fmla="val 50000"/>
              </a:avLst>
            </a:prstGeom>
            <a:solidFill>
              <a:srgbClr val="17365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93" name="Google Shape;193;p31"/>
            <p:cNvSpPr txBox="1"/>
            <p:nvPr/>
          </p:nvSpPr>
          <p:spPr>
            <a:xfrm>
              <a:off x="-57451" y="1246582"/>
              <a:ext cx="1040400" cy="6237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800" b="1" i="0" u="none" strike="noStrike" cap="none">
                  <a:solidFill>
                    <a:schemeClr val="dk1"/>
                  </a:solidFill>
                  <a:latin typeface="Arial"/>
                  <a:ea typeface="Arial"/>
                  <a:cs typeface="Arial"/>
                  <a:sym typeface="Arial"/>
                </a:rPr>
                <a:t>Landholding Agency internal decision to dispose </a:t>
              </a:r>
              <a:endParaRPr sz="800" b="1" i="0" u="none" strike="noStrike" cap="none">
                <a:solidFill>
                  <a:schemeClr val="dk1"/>
                </a:solidFill>
                <a:latin typeface="Arial"/>
                <a:ea typeface="Arial"/>
                <a:cs typeface="Arial"/>
                <a:sym typeface="Arial"/>
              </a:endParaRPr>
            </a:p>
          </p:txBody>
        </p:sp>
        <p:sp>
          <p:nvSpPr>
            <p:cNvPr id="194" name="Google Shape;194;p31"/>
            <p:cNvSpPr txBox="1"/>
            <p:nvPr/>
          </p:nvSpPr>
          <p:spPr>
            <a:xfrm>
              <a:off x="826120" y="1377900"/>
              <a:ext cx="990600" cy="4926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800" b="1" i="0" u="none" strike="noStrike" cap="none">
                  <a:solidFill>
                    <a:schemeClr val="dk1"/>
                  </a:solidFill>
                  <a:latin typeface="Arial"/>
                  <a:ea typeface="Arial"/>
                  <a:cs typeface="Arial"/>
                  <a:sym typeface="Arial"/>
                </a:rPr>
                <a:t>Report of Excess Submitted</a:t>
              </a:r>
              <a:endParaRPr sz="800" b="1" i="0" u="none" strike="noStrike" cap="none">
                <a:solidFill>
                  <a:schemeClr val="dk1"/>
                </a:solidFill>
                <a:latin typeface="Arial"/>
                <a:ea typeface="Arial"/>
                <a:cs typeface="Arial"/>
                <a:sym typeface="Arial"/>
              </a:endParaRPr>
            </a:p>
          </p:txBody>
        </p:sp>
        <p:cxnSp>
          <p:nvCxnSpPr>
            <p:cNvPr id="210" name="Google Shape;210;p31">
              <a:extLst>
                <a:ext uri="{C183D7F6-B498-43B3-948B-1728B52AA6E4}">
                  <adec:decorative xmlns:adec="http://schemas.microsoft.com/office/drawing/2017/decorative" val="1"/>
                </a:ext>
              </a:extLst>
            </p:cNvPr>
            <p:cNvCxnSpPr/>
            <p:nvPr/>
          </p:nvCxnSpPr>
          <p:spPr>
            <a:xfrm flipH="1">
              <a:off x="778311" y="1870343"/>
              <a:ext cx="177900" cy="405300"/>
            </a:xfrm>
            <a:prstGeom prst="straightConnector1">
              <a:avLst/>
            </a:prstGeom>
            <a:noFill/>
            <a:ln w="101600" cap="flat" cmpd="sng">
              <a:solidFill>
                <a:schemeClr val="lt1"/>
              </a:solidFill>
              <a:prstDash val="solid"/>
              <a:round/>
              <a:headEnd type="none" w="sm" len="sm"/>
              <a:tailEnd type="none" w="sm" len="sm"/>
            </a:ln>
          </p:spPr>
        </p:cxnSp>
      </p:grpSp>
      <p:grpSp>
        <p:nvGrpSpPr>
          <p:cNvPr id="3" name="Group 2" descr="Steps to reach a suitable determination">
            <a:extLst>
              <a:ext uri="{FF2B5EF4-FFF2-40B4-BE49-F238E27FC236}">
                <a16:creationId xmlns:a16="http://schemas.microsoft.com/office/drawing/2014/main" id="{3E0B1BE6-A201-4B12-8582-2180F95C52C9}"/>
              </a:ext>
            </a:extLst>
          </p:cNvPr>
          <p:cNvGrpSpPr/>
          <p:nvPr/>
        </p:nvGrpSpPr>
        <p:grpSpPr>
          <a:xfrm>
            <a:off x="1816718" y="1964728"/>
            <a:ext cx="7198193" cy="1883071"/>
            <a:chOff x="1816718" y="1964728"/>
            <a:chExt cx="7198193" cy="1883071"/>
          </a:xfrm>
        </p:grpSpPr>
        <p:sp>
          <p:nvSpPr>
            <p:cNvPr id="216" name="Google Shape;216;p31"/>
            <p:cNvSpPr/>
            <p:nvPr/>
          </p:nvSpPr>
          <p:spPr>
            <a:xfrm>
              <a:off x="1932877" y="2801465"/>
              <a:ext cx="1033800" cy="569400"/>
            </a:xfrm>
            <a:prstGeom prst="rightArrow">
              <a:avLst>
                <a:gd name="adj1" fmla="val 50000"/>
                <a:gd name="adj2" fmla="val 50000"/>
              </a:avLst>
            </a:prstGeom>
            <a:solidFill>
              <a:schemeClr val="dk2"/>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b="1" dirty="0">
                  <a:solidFill>
                    <a:schemeClr val="lt1"/>
                  </a:solidFill>
                  <a:latin typeface="Arial"/>
                  <a:ea typeface="Arial"/>
                  <a:cs typeface="Arial"/>
                  <a:sym typeface="Arial"/>
                </a:rPr>
                <a:t>30 Days</a:t>
              </a:r>
              <a:endParaRPr sz="1200" b="1" dirty="0">
                <a:solidFill>
                  <a:schemeClr val="lt1"/>
                </a:solidFill>
                <a:latin typeface="Arial"/>
                <a:ea typeface="Arial"/>
                <a:cs typeface="Arial"/>
                <a:sym typeface="Arial"/>
              </a:endParaRPr>
            </a:p>
          </p:txBody>
        </p:sp>
        <p:sp>
          <p:nvSpPr>
            <p:cNvPr id="202" name="Google Shape;202;p31"/>
            <p:cNvSpPr txBox="1"/>
            <p:nvPr/>
          </p:nvSpPr>
          <p:spPr>
            <a:xfrm>
              <a:off x="3851796" y="1964728"/>
              <a:ext cx="2683500" cy="3939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1" i="0" u="none" strike="noStrike" cap="none" dirty="0">
                  <a:solidFill>
                    <a:srgbClr val="FFC000"/>
                  </a:solidFill>
                  <a:latin typeface="Arial"/>
                  <a:ea typeface="Arial"/>
                  <a:cs typeface="Arial"/>
                  <a:sym typeface="Arial"/>
                </a:rPr>
                <a:t>Suitable Determination</a:t>
              </a:r>
              <a:endParaRPr sz="1800" b="1" dirty="0">
                <a:solidFill>
                  <a:srgbClr val="FFC000"/>
                </a:solidFill>
                <a:latin typeface="Arial"/>
                <a:ea typeface="Arial"/>
                <a:cs typeface="Arial"/>
                <a:sym typeface="Arial"/>
              </a:endParaRPr>
            </a:p>
          </p:txBody>
        </p:sp>
        <p:sp>
          <p:nvSpPr>
            <p:cNvPr id="195" name="Google Shape;195;p31"/>
            <p:cNvSpPr txBox="1"/>
            <p:nvPr/>
          </p:nvSpPr>
          <p:spPr>
            <a:xfrm>
              <a:off x="1816718" y="2554709"/>
              <a:ext cx="1033800" cy="361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800" b="1" i="0" u="none" strike="noStrike" cap="none" dirty="0">
                  <a:solidFill>
                    <a:schemeClr val="dk1"/>
                  </a:solidFill>
                  <a:latin typeface="Arial"/>
                  <a:ea typeface="Arial"/>
                  <a:cs typeface="Arial"/>
                  <a:sym typeface="Arial"/>
                </a:rPr>
                <a:t>Federal</a:t>
              </a:r>
              <a:br>
                <a:rPr lang="en-US" sz="800" b="1" i="0" u="none" strike="noStrike" cap="none" dirty="0">
                  <a:solidFill>
                    <a:schemeClr val="dk1"/>
                  </a:solidFill>
                  <a:latin typeface="Arial"/>
                  <a:ea typeface="Arial"/>
                  <a:cs typeface="Arial"/>
                  <a:sym typeface="Arial"/>
                </a:rPr>
              </a:br>
              <a:r>
                <a:rPr lang="en-US" sz="800" b="1" i="0" u="none" strike="noStrike" cap="none" dirty="0">
                  <a:solidFill>
                    <a:schemeClr val="dk1"/>
                  </a:solidFill>
                  <a:latin typeface="Arial"/>
                  <a:ea typeface="Arial"/>
                  <a:cs typeface="Arial"/>
                  <a:sym typeface="Arial"/>
                </a:rPr>
                <a:t>Screening</a:t>
              </a:r>
              <a:endParaRPr sz="800" b="1" i="0" u="none" strike="noStrike" cap="none" dirty="0">
                <a:solidFill>
                  <a:schemeClr val="dk1"/>
                </a:solidFill>
                <a:latin typeface="Arial"/>
                <a:ea typeface="Arial"/>
                <a:cs typeface="Arial"/>
                <a:sym typeface="Arial"/>
              </a:endParaRPr>
            </a:p>
          </p:txBody>
        </p:sp>
        <p:sp>
          <p:nvSpPr>
            <p:cNvPr id="217" name="Google Shape;217;p31"/>
            <p:cNvSpPr txBox="1"/>
            <p:nvPr/>
          </p:nvSpPr>
          <p:spPr>
            <a:xfrm>
              <a:off x="1831543" y="3224099"/>
              <a:ext cx="1033800" cy="6237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800" b="1" dirty="0">
                  <a:solidFill>
                    <a:schemeClr val="dk1"/>
                  </a:solidFill>
                  <a:latin typeface="Arial"/>
                  <a:ea typeface="Arial"/>
                  <a:cs typeface="Arial"/>
                  <a:sym typeface="Arial"/>
                </a:rPr>
                <a:t>HUD Determination   for McKinney Suitability</a:t>
              </a:r>
              <a:endParaRPr sz="800" b="1" dirty="0">
                <a:solidFill>
                  <a:schemeClr val="dk1"/>
                </a:solidFill>
                <a:latin typeface="Arial"/>
                <a:ea typeface="Arial"/>
                <a:cs typeface="Arial"/>
                <a:sym typeface="Arial"/>
              </a:endParaRPr>
            </a:p>
          </p:txBody>
        </p:sp>
        <p:sp>
          <p:nvSpPr>
            <p:cNvPr id="190" name="Google Shape;190;p31"/>
            <p:cNvSpPr/>
            <p:nvPr/>
          </p:nvSpPr>
          <p:spPr>
            <a:xfrm>
              <a:off x="6771377" y="2805984"/>
              <a:ext cx="1318200" cy="558600"/>
            </a:xfrm>
            <a:prstGeom prst="rightArrow">
              <a:avLst>
                <a:gd name="adj1" fmla="val 50000"/>
                <a:gd name="adj2" fmla="val 50000"/>
              </a:avLst>
            </a:prstGeom>
            <a:solidFill>
              <a:schemeClr val="dk2"/>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b="1" i="0" u="none" strike="noStrike" cap="none" dirty="0">
                  <a:solidFill>
                    <a:schemeClr val="lt1"/>
                  </a:solidFill>
                  <a:latin typeface="Arial"/>
                  <a:ea typeface="Arial"/>
                  <a:cs typeface="Arial"/>
                  <a:sym typeface="Arial"/>
                </a:rPr>
                <a:t>    15 Days</a:t>
              </a:r>
              <a:endParaRPr sz="1200" b="1" i="0" u="none" strike="noStrike" cap="none" dirty="0">
                <a:solidFill>
                  <a:schemeClr val="lt1"/>
                </a:solidFill>
                <a:latin typeface="Arial"/>
                <a:ea typeface="Arial"/>
                <a:cs typeface="Arial"/>
                <a:sym typeface="Arial"/>
              </a:endParaRPr>
            </a:p>
          </p:txBody>
        </p:sp>
        <p:sp>
          <p:nvSpPr>
            <p:cNvPr id="191" name="Google Shape;191;p31"/>
            <p:cNvSpPr/>
            <p:nvPr/>
          </p:nvSpPr>
          <p:spPr>
            <a:xfrm>
              <a:off x="4681135" y="2795549"/>
              <a:ext cx="2349900" cy="590100"/>
            </a:xfrm>
            <a:prstGeom prst="rightArrow">
              <a:avLst>
                <a:gd name="adj1" fmla="val 50000"/>
                <a:gd name="adj2" fmla="val 50000"/>
              </a:avLst>
            </a:prstGeom>
            <a:solidFill>
              <a:schemeClr val="dk2"/>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b="1" i="0" u="none" strike="noStrike" cap="none" dirty="0">
                  <a:solidFill>
                    <a:schemeClr val="lt1"/>
                  </a:solidFill>
                  <a:latin typeface="Arial"/>
                  <a:ea typeface="Arial"/>
                  <a:cs typeface="Arial"/>
                  <a:sym typeface="Arial"/>
                </a:rPr>
                <a:t>130 Days</a:t>
              </a:r>
              <a:endParaRPr sz="1200" b="1" i="0" u="none" strike="noStrike" cap="none" dirty="0">
                <a:solidFill>
                  <a:schemeClr val="lt1"/>
                </a:solidFill>
                <a:latin typeface="Arial"/>
                <a:ea typeface="Arial"/>
                <a:cs typeface="Arial"/>
                <a:sym typeface="Arial"/>
              </a:endParaRPr>
            </a:p>
          </p:txBody>
        </p:sp>
        <p:sp>
          <p:nvSpPr>
            <p:cNvPr id="192" name="Google Shape;192;p31"/>
            <p:cNvSpPr/>
            <p:nvPr/>
          </p:nvSpPr>
          <p:spPr>
            <a:xfrm>
              <a:off x="3678367" y="2795549"/>
              <a:ext cx="1188000" cy="569400"/>
            </a:xfrm>
            <a:prstGeom prst="rightArrow">
              <a:avLst>
                <a:gd name="adj1" fmla="val 50000"/>
                <a:gd name="adj2" fmla="val 50000"/>
              </a:avLst>
            </a:prstGeom>
            <a:solidFill>
              <a:schemeClr val="dk2"/>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b="1" i="0" u="none" strike="noStrike" cap="none" dirty="0">
                  <a:solidFill>
                    <a:schemeClr val="lt1"/>
                  </a:solidFill>
                  <a:latin typeface="Arial"/>
                  <a:ea typeface="Arial"/>
                  <a:cs typeface="Arial"/>
                  <a:sym typeface="Arial"/>
                </a:rPr>
                <a:t>30 Days</a:t>
              </a:r>
              <a:endParaRPr sz="1200" b="1" i="0" u="none" strike="noStrike" cap="none" dirty="0">
                <a:solidFill>
                  <a:schemeClr val="lt1"/>
                </a:solidFill>
                <a:latin typeface="Arial"/>
                <a:ea typeface="Arial"/>
                <a:cs typeface="Arial"/>
                <a:sym typeface="Arial"/>
              </a:endParaRPr>
            </a:p>
          </p:txBody>
        </p:sp>
        <p:sp>
          <p:nvSpPr>
            <p:cNvPr id="215" name="Google Shape;215;p31"/>
            <p:cNvSpPr/>
            <p:nvPr/>
          </p:nvSpPr>
          <p:spPr>
            <a:xfrm>
              <a:off x="2907668" y="2503220"/>
              <a:ext cx="919500" cy="1150200"/>
            </a:xfrm>
            <a:prstGeom prst="rect">
              <a:avLst/>
            </a:prstGeom>
            <a:solidFill>
              <a:schemeClr val="tx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b="1" dirty="0">
                  <a:solidFill>
                    <a:schemeClr val="lt1"/>
                  </a:solidFill>
                  <a:latin typeface="Arial"/>
                  <a:ea typeface="Arial"/>
                  <a:cs typeface="Arial"/>
                  <a:sym typeface="Arial"/>
                </a:rPr>
                <a:t>Federal Transfer or continue to Surplus Phase</a:t>
              </a:r>
              <a:endParaRPr dirty="0"/>
            </a:p>
          </p:txBody>
        </p:sp>
        <p:sp>
          <p:nvSpPr>
            <p:cNvPr id="196" name="Google Shape;196;p31"/>
            <p:cNvSpPr txBox="1"/>
            <p:nvPr/>
          </p:nvSpPr>
          <p:spPr>
            <a:xfrm>
              <a:off x="3612436" y="2406168"/>
              <a:ext cx="1432500" cy="4926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800" b="1" i="0" u="none" strike="noStrike" cap="none" dirty="0">
                  <a:solidFill>
                    <a:schemeClr val="dk1"/>
                  </a:solidFill>
                  <a:latin typeface="Arial"/>
                  <a:ea typeface="Arial"/>
                  <a:cs typeface="Arial"/>
                  <a:sym typeface="Arial"/>
                </a:rPr>
                <a:t>Combined McKinney/Surplus</a:t>
              </a:r>
              <a:br>
                <a:rPr lang="en-US" sz="800" b="1" i="0" u="none" strike="noStrike" cap="none" dirty="0">
                  <a:solidFill>
                    <a:schemeClr val="dk1"/>
                  </a:solidFill>
                  <a:latin typeface="Arial"/>
                  <a:ea typeface="Arial"/>
                  <a:cs typeface="Arial"/>
                  <a:sym typeface="Arial"/>
                </a:rPr>
              </a:br>
              <a:r>
                <a:rPr lang="en-US" sz="800" b="1" i="0" u="none" strike="noStrike" cap="none" dirty="0">
                  <a:solidFill>
                    <a:schemeClr val="dk1"/>
                  </a:solidFill>
                  <a:latin typeface="Arial"/>
                  <a:ea typeface="Arial"/>
                  <a:cs typeface="Arial"/>
                  <a:sym typeface="Arial"/>
                </a:rPr>
                <a:t>Screening</a:t>
              </a:r>
              <a:endParaRPr dirty="0"/>
            </a:p>
          </p:txBody>
        </p:sp>
        <p:sp>
          <p:nvSpPr>
            <p:cNvPr id="187" name="Google Shape;187;p31"/>
            <p:cNvSpPr/>
            <p:nvPr/>
          </p:nvSpPr>
          <p:spPr>
            <a:xfrm>
              <a:off x="7990411" y="2449101"/>
              <a:ext cx="1024500" cy="1258200"/>
            </a:xfrm>
            <a:prstGeom prst="rect">
              <a:avLst/>
            </a:prstGeom>
            <a:solidFill>
              <a:schemeClr val="tx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b="1" i="0" u="none" strike="noStrike" cap="none" dirty="0">
                  <a:solidFill>
                    <a:schemeClr val="lt1"/>
                  </a:solidFill>
                  <a:latin typeface="Arial"/>
                  <a:ea typeface="Arial"/>
                  <a:cs typeface="Arial"/>
                  <a:sym typeface="Arial"/>
                </a:rPr>
                <a:t>Assign to HHS or continue </a:t>
              </a:r>
              <a:endParaRPr dirty="0"/>
            </a:p>
            <a:p>
              <a:pPr marL="0" marR="0" lvl="0" indent="0" algn="ctr" rtl="0">
                <a:spcBef>
                  <a:spcPts val="0"/>
                </a:spcBef>
                <a:spcAft>
                  <a:spcPts val="0"/>
                </a:spcAft>
                <a:buNone/>
              </a:pPr>
              <a:r>
                <a:rPr lang="en-US" sz="1000" b="1" i="0" u="none" strike="noStrike" cap="none" dirty="0">
                  <a:solidFill>
                    <a:schemeClr val="lt1"/>
                  </a:solidFill>
                  <a:latin typeface="Arial"/>
                  <a:ea typeface="Arial"/>
                  <a:cs typeface="Arial"/>
                  <a:sym typeface="Arial"/>
                </a:rPr>
                <a:t>to Surplus Phase</a:t>
              </a:r>
              <a:endParaRPr dirty="0"/>
            </a:p>
          </p:txBody>
        </p:sp>
        <p:sp>
          <p:nvSpPr>
            <p:cNvPr id="197" name="Google Shape;197;p31"/>
            <p:cNvSpPr txBox="1"/>
            <p:nvPr/>
          </p:nvSpPr>
          <p:spPr>
            <a:xfrm>
              <a:off x="5247358" y="2503220"/>
              <a:ext cx="1045800" cy="361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800" b="1" i="0" u="none" strike="noStrike" cap="none" dirty="0">
                  <a:solidFill>
                    <a:schemeClr val="dk1"/>
                  </a:solidFill>
                  <a:latin typeface="Arial"/>
                  <a:ea typeface="Arial"/>
                  <a:cs typeface="Arial"/>
                  <a:sym typeface="Arial"/>
                </a:rPr>
                <a:t>2-Step McKinney Application</a:t>
              </a:r>
              <a:endParaRPr sz="800" b="1" i="0" u="none" strike="noStrike" cap="none" dirty="0">
                <a:solidFill>
                  <a:schemeClr val="dk1"/>
                </a:solidFill>
                <a:latin typeface="Arial"/>
                <a:ea typeface="Arial"/>
                <a:cs typeface="Arial"/>
                <a:sym typeface="Arial"/>
              </a:endParaRPr>
            </a:p>
          </p:txBody>
        </p:sp>
        <p:sp>
          <p:nvSpPr>
            <p:cNvPr id="204" name="Google Shape;204;p31"/>
            <p:cNvSpPr txBox="1"/>
            <p:nvPr/>
          </p:nvSpPr>
          <p:spPr>
            <a:xfrm>
              <a:off x="6887130" y="2554709"/>
              <a:ext cx="1045800" cy="361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800" b="1" dirty="0">
                  <a:solidFill>
                    <a:schemeClr val="dk1"/>
                  </a:solidFill>
                  <a:latin typeface="Arial"/>
                  <a:ea typeface="Arial"/>
                  <a:cs typeface="Arial"/>
                  <a:sym typeface="Arial"/>
                </a:rPr>
                <a:t>Application Review by HHS</a:t>
              </a:r>
              <a:endParaRPr sz="800" b="1" dirty="0">
                <a:solidFill>
                  <a:schemeClr val="dk1"/>
                </a:solidFill>
                <a:latin typeface="Arial"/>
                <a:ea typeface="Arial"/>
                <a:cs typeface="Arial"/>
                <a:sym typeface="Arial"/>
              </a:endParaRPr>
            </a:p>
          </p:txBody>
        </p:sp>
      </p:grpSp>
      <p:sp>
        <p:nvSpPr>
          <p:cNvPr id="203" name="Google Shape;203;p31"/>
          <p:cNvSpPr/>
          <p:nvPr/>
        </p:nvSpPr>
        <p:spPr>
          <a:xfrm>
            <a:off x="3791074" y="3830610"/>
            <a:ext cx="2980200" cy="3939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1" dirty="0">
                <a:solidFill>
                  <a:srgbClr val="FFC000"/>
                </a:solidFill>
                <a:latin typeface="Arial"/>
                <a:ea typeface="Arial"/>
                <a:cs typeface="Arial"/>
                <a:sym typeface="Arial"/>
              </a:rPr>
              <a:t>Unsuitable Determination</a:t>
            </a:r>
            <a:endParaRPr sz="1800" b="1" dirty="0">
              <a:solidFill>
                <a:srgbClr val="FFC000"/>
              </a:solidFill>
              <a:latin typeface="Arial"/>
              <a:ea typeface="Arial"/>
              <a:cs typeface="Arial"/>
              <a:sym typeface="Arial"/>
            </a:endParaRPr>
          </a:p>
        </p:txBody>
      </p:sp>
      <p:grpSp>
        <p:nvGrpSpPr>
          <p:cNvPr id="4" name="Group 3" descr="Steps followed when an unsuitable determination has been made.">
            <a:extLst>
              <a:ext uri="{FF2B5EF4-FFF2-40B4-BE49-F238E27FC236}">
                <a16:creationId xmlns:a16="http://schemas.microsoft.com/office/drawing/2014/main" id="{412390E7-35A1-4520-9ADD-71F827D637A8}"/>
              </a:ext>
            </a:extLst>
          </p:cNvPr>
          <p:cNvGrpSpPr/>
          <p:nvPr/>
        </p:nvGrpSpPr>
        <p:grpSpPr>
          <a:xfrm>
            <a:off x="1817517" y="4275577"/>
            <a:ext cx="7197266" cy="1384679"/>
            <a:chOff x="1817517" y="4275577"/>
            <a:chExt cx="7197266" cy="1384679"/>
          </a:xfrm>
        </p:grpSpPr>
        <p:sp>
          <p:nvSpPr>
            <p:cNvPr id="212" name="Google Shape;212;p31"/>
            <p:cNvSpPr txBox="1"/>
            <p:nvPr/>
          </p:nvSpPr>
          <p:spPr>
            <a:xfrm>
              <a:off x="1817517" y="4406895"/>
              <a:ext cx="1033800" cy="361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800" b="1" dirty="0">
                  <a:solidFill>
                    <a:schemeClr val="dk1"/>
                  </a:solidFill>
                  <a:latin typeface="Arial"/>
                  <a:ea typeface="Arial"/>
                  <a:cs typeface="Arial"/>
                  <a:sym typeface="Arial"/>
                </a:rPr>
                <a:t>Federal</a:t>
              </a:r>
              <a:br>
                <a:rPr lang="en-US" sz="800" b="1" dirty="0">
                  <a:solidFill>
                    <a:schemeClr val="dk1"/>
                  </a:solidFill>
                  <a:latin typeface="Arial"/>
                  <a:ea typeface="Arial"/>
                  <a:cs typeface="Arial"/>
                  <a:sym typeface="Arial"/>
                </a:rPr>
              </a:br>
              <a:r>
                <a:rPr lang="en-US" sz="800" b="1" dirty="0">
                  <a:solidFill>
                    <a:schemeClr val="dk1"/>
                  </a:solidFill>
                  <a:latin typeface="Arial"/>
                  <a:ea typeface="Arial"/>
                  <a:cs typeface="Arial"/>
                  <a:sym typeface="Arial"/>
                </a:rPr>
                <a:t>Screening</a:t>
              </a:r>
              <a:endParaRPr sz="800" b="1" dirty="0">
                <a:solidFill>
                  <a:schemeClr val="dk1"/>
                </a:solidFill>
                <a:latin typeface="Arial"/>
                <a:ea typeface="Arial"/>
                <a:cs typeface="Arial"/>
                <a:sym typeface="Arial"/>
              </a:endParaRPr>
            </a:p>
          </p:txBody>
        </p:sp>
        <p:sp>
          <p:nvSpPr>
            <p:cNvPr id="218" name="Google Shape;218;p31"/>
            <p:cNvSpPr txBox="1"/>
            <p:nvPr/>
          </p:nvSpPr>
          <p:spPr>
            <a:xfrm>
              <a:off x="1831543" y="5036556"/>
              <a:ext cx="1033800" cy="6237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800" b="1" dirty="0">
                  <a:solidFill>
                    <a:schemeClr val="dk1"/>
                  </a:solidFill>
                  <a:latin typeface="Arial"/>
                  <a:ea typeface="Arial"/>
                  <a:cs typeface="Arial"/>
                  <a:sym typeface="Arial"/>
                </a:rPr>
                <a:t>HUD Determination   for McKinney Suitability</a:t>
              </a:r>
              <a:endParaRPr sz="800" b="1" dirty="0">
                <a:solidFill>
                  <a:schemeClr val="dk1"/>
                </a:solidFill>
                <a:latin typeface="Arial"/>
                <a:ea typeface="Arial"/>
                <a:cs typeface="Arial"/>
                <a:sym typeface="Arial"/>
              </a:endParaRPr>
            </a:p>
          </p:txBody>
        </p:sp>
        <p:sp>
          <p:nvSpPr>
            <p:cNvPr id="214" name="Google Shape;214;p31"/>
            <p:cNvSpPr/>
            <p:nvPr/>
          </p:nvSpPr>
          <p:spPr>
            <a:xfrm>
              <a:off x="1932877" y="4636537"/>
              <a:ext cx="1033800" cy="569400"/>
            </a:xfrm>
            <a:prstGeom prst="rightArrow">
              <a:avLst>
                <a:gd name="adj1" fmla="val 50000"/>
                <a:gd name="adj2" fmla="val 50000"/>
              </a:avLst>
            </a:prstGeom>
            <a:solidFill>
              <a:schemeClr val="tx1"/>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b="1" dirty="0">
                  <a:solidFill>
                    <a:schemeClr val="lt1"/>
                  </a:solidFill>
                  <a:latin typeface="Arial"/>
                  <a:ea typeface="Arial"/>
                  <a:cs typeface="Arial"/>
                  <a:sym typeface="Arial"/>
                </a:rPr>
                <a:t>30 Days</a:t>
              </a:r>
              <a:endParaRPr sz="1200" b="1" dirty="0">
                <a:solidFill>
                  <a:schemeClr val="lt1"/>
                </a:solidFill>
                <a:latin typeface="Arial"/>
                <a:ea typeface="Arial"/>
                <a:cs typeface="Arial"/>
                <a:sym typeface="Arial"/>
              </a:endParaRPr>
            </a:p>
          </p:txBody>
        </p:sp>
        <p:sp>
          <p:nvSpPr>
            <p:cNvPr id="213" name="Google Shape;213;p31"/>
            <p:cNvSpPr/>
            <p:nvPr/>
          </p:nvSpPr>
          <p:spPr>
            <a:xfrm>
              <a:off x="2907669" y="4318260"/>
              <a:ext cx="919500" cy="1150200"/>
            </a:xfrm>
            <a:prstGeom prst="rect">
              <a:avLst/>
            </a:prstGeom>
            <a:solidFill>
              <a:schemeClr val="tx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b="1">
                  <a:solidFill>
                    <a:schemeClr val="lt1"/>
                  </a:solidFill>
                  <a:latin typeface="Arial"/>
                  <a:ea typeface="Arial"/>
                  <a:cs typeface="Arial"/>
                  <a:sym typeface="Arial"/>
                </a:rPr>
                <a:t>Federal Transfer or continue to Surplus Phase</a:t>
              </a:r>
              <a:endParaRPr/>
            </a:p>
          </p:txBody>
        </p:sp>
        <p:sp>
          <p:nvSpPr>
            <p:cNvPr id="189" name="Google Shape;189;p31" descr="This is an arrow connecting the squared reading &quot;Federal Transfer or continue to surplus phase&quot; with the square reading &quot;Public sale via oral outcry, sealed bid, or online auction.&quot;"/>
            <p:cNvSpPr/>
            <p:nvPr/>
          </p:nvSpPr>
          <p:spPr>
            <a:xfrm>
              <a:off x="4601233" y="4640538"/>
              <a:ext cx="3505200" cy="569400"/>
            </a:xfrm>
            <a:prstGeom prst="rightArrow">
              <a:avLst>
                <a:gd name="adj1" fmla="val 50000"/>
                <a:gd name="adj2" fmla="val 50000"/>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b="1" i="0" u="none" strike="noStrike" cap="none">
                <a:solidFill>
                  <a:schemeClr val="lt1"/>
                </a:solidFill>
                <a:latin typeface="Arial"/>
                <a:ea typeface="Arial"/>
                <a:cs typeface="Arial"/>
                <a:sym typeface="Arial"/>
              </a:endParaRPr>
            </a:p>
          </p:txBody>
        </p:sp>
        <p:sp>
          <p:nvSpPr>
            <p:cNvPr id="207" name="Google Shape;207;p31"/>
            <p:cNvSpPr/>
            <p:nvPr/>
          </p:nvSpPr>
          <p:spPr>
            <a:xfrm>
              <a:off x="3791074" y="4640535"/>
              <a:ext cx="1075200" cy="569400"/>
            </a:xfrm>
            <a:prstGeom prst="rightArrow">
              <a:avLst>
                <a:gd name="adj1" fmla="val 50000"/>
                <a:gd name="adj2" fmla="val 50000"/>
              </a:avLst>
            </a:prstGeom>
            <a:solidFill>
              <a:schemeClr val="tx1"/>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b="1" dirty="0">
                  <a:solidFill>
                    <a:schemeClr val="lt1"/>
                  </a:solidFill>
                  <a:latin typeface="Arial"/>
                  <a:ea typeface="Arial"/>
                  <a:cs typeface="Arial"/>
                  <a:sym typeface="Arial"/>
                </a:rPr>
                <a:t>30 Days</a:t>
              </a:r>
              <a:endParaRPr sz="1200" b="1" dirty="0">
                <a:solidFill>
                  <a:schemeClr val="lt1"/>
                </a:solidFill>
                <a:latin typeface="Arial"/>
                <a:ea typeface="Arial"/>
                <a:cs typeface="Arial"/>
                <a:sym typeface="Arial"/>
              </a:endParaRPr>
            </a:p>
          </p:txBody>
        </p:sp>
        <p:sp>
          <p:nvSpPr>
            <p:cNvPr id="205" name="Google Shape;205;p31"/>
            <p:cNvSpPr txBox="1"/>
            <p:nvPr/>
          </p:nvSpPr>
          <p:spPr>
            <a:xfrm>
              <a:off x="3746625" y="4406895"/>
              <a:ext cx="934500" cy="361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800" b="1" dirty="0">
                  <a:solidFill>
                    <a:schemeClr val="dk1"/>
                  </a:solidFill>
                  <a:latin typeface="Arial"/>
                  <a:ea typeface="Arial"/>
                  <a:cs typeface="Arial"/>
                  <a:sym typeface="Arial"/>
                </a:rPr>
                <a:t>Surplus Screening</a:t>
              </a:r>
              <a:endParaRPr sz="800" b="1" dirty="0">
                <a:solidFill>
                  <a:schemeClr val="dk1"/>
                </a:solidFill>
                <a:latin typeface="Arial"/>
                <a:ea typeface="Arial"/>
                <a:cs typeface="Arial"/>
                <a:sym typeface="Arial"/>
              </a:endParaRPr>
            </a:p>
          </p:txBody>
        </p:sp>
        <p:sp>
          <p:nvSpPr>
            <p:cNvPr id="208" name="Google Shape;208;p31"/>
            <p:cNvSpPr txBox="1"/>
            <p:nvPr/>
          </p:nvSpPr>
          <p:spPr>
            <a:xfrm>
              <a:off x="5113064" y="4275577"/>
              <a:ext cx="2202000" cy="4926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800" b="1" dirty="0">
                  <a:solidFill>
                    <a:schemeClr val="dk1"/>
                  </a:solidFill>
                  <a:latin typeface="Arial"/>
                  <a:ea typeface="Arial"/>
                  <a:cs typeface="Arial"/>
                  <a:sym typeface="Arial"/>
                </a:rPr>
                <a:t>Transfer all, or portion, of the Property via Public Benefit Conveyance or Negotiated Sale to Public Body</a:t>
              </a:r>
              <a:endParaRPr sz="800" b="1" dirty="0">
                <a:solidFill>
                  <a:schemeClr val="dk1"/>
                </a:solidFill>
                <a:latin typeface="Arial"/>
                <a:ea typeface="Arial"/>
                <a:cs typeface="Arial"/>
                <a:sym typeface="Arial"/>
              </a:endParaRPr>
            </a:p>
          </p:txBody>
        </p:sp>
        <p:sp>
          <p:nvSpPr>
            <p:cNvPr id="188" name="Google Shape;188;p31"/>
            <p:cNvSpPr/>
            <p:nvPr/>
          </p:nvSpPr>
          <p:spPr>
            <a:xfrm>
              <a:off x="8011583" y="4277485"/>
              <a:ext cx="1003200" cy="1295400"/>
            </a:xfrm>
            <a:prstGeom prst="rect">
              <a:avLst/>
            </a:prstGeom>
            <a:solidFill>
              <a:schemeClr val="tx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b="1" i="0" u="none" strike="noStrike" cap="none" dirty="0">
                  <a:solidFill>
                    <a:schemeClr val="lt1"/>
                  </a:solidFill>
                  <a:latin typeface="Arial"/>
                  <a:ea typeface="Arial"/>
                  <a:cs typeface="Arial"/>
                  <a:sym typeface="Arial"/>
                </a:rPr>
                <a:t>Public Sale via Oral Outcry, Sealed Bid, or Online Auction</a:t>
              </a:r>
              <a:endParaRPr dirty="0"/>
            </a:p>
          </p:txBody>
        </p:sp>
      </p:grpSp>
      <p:grpSp>
        <p:nvGrpSpPr>
          <p:cNvPr id="7" name="Group 6" descr="Overview of the general phases of GSA's Disposal Process.">
            <a:extLst>
              <a:ext uri="{FF2B5EF4-FFF2-40B4-BE49-F238E27FC236}">
                <a16:creationId xmlns:a16="http://schemas.microsoft.com/office/drawing/2014/main" id="{D488E54A-A475-4DE3-925B-E4E67FF50958}"/>
              </a:ext>
            </a:extLst>
          </p:cNvPr>
          <p:cNvGrpSpPr/>
          <p:nvPr/>
        </p:nvGrpSpPr>
        <p:grpSpPr>
          <a:xfrm>
            <a:off x="-20550" y="5660316"/>
            <a:ext cx="9145200" cy="1631924"/>
            <a:chOff x="-20550" y="5660316"/>
            <a:chExt cx="9145200" cy="1631924"/>
          </a:xfrm>
        </p:grpSpPr>
        <p:sp>
          <p:nvSpPr>
            <p:cNvPr id="209" name="Google Shape;209;p31"/>
            <p:cNvSpPr/>
            <p:nvPr/>
          </p:nvSpPr>
          <p:spPr>
            <a:xfrm>
              <a:off x="1966048" y="5660316"/>
              <a:ext cx="7158600" cy="543000"/>
            </a:xfrm>
            <a:prstGeom prst="rightArrow">
              <a:avLst>
                <a:gd name="adj1" fmla="val 50000"/>
                <a:gd name="adj2" fmla="val 50000"/>
              </a:avLst>
            </a:prstGeom>
            <a:gradFill>
              <a:gsLst>
                <a:gs pos="0">
                  <a:srgbClr val="7F7F7F"/>
                </a:gs>
                <a:gs pos="60000">
                  <a:srgbClr val="ACACAC"/>
                </a:gs>
                <a:gs pos="100000">
                  <a:srgbClr val="BFBFBF"/>
                </a:gs>
              </a:gsLst>
              <a:lin ang="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b="1" dirty="0">
                  <a:solidFill>
                    <a:schemeClr val="lt1"/>
                  </a:solidFill>
                  <a:latin typeface="Arial"/>
                  <a:ea typeface="Arial"/>
                  <a:cs typeface="Arial"/>
                  <a:sym typeface="Arial"/>
                </a:rPr>
                <a:t>Due Diligence Activities                                                 Develop &amp; Execute Marketing Strategy</a:t>
              </a:r>
              <a:endParaRPr sz="1000" b="1" dirty="0">
                <a:solidFill>
                  <a:schemeClr val="lt1"/>
                </a:solidFill>
                <a:latin typeface="Arial"/>
                <a:ea typeface="Arial"/>
                <a:cs typeface="Arial"/>
                <a:sym typeface="Arial"/>
              </a:endParaRPr>
            </a:p>
          </p:txBody>
        </p:sp>
        <p:sp>
          <p:nvSpPr>
            <p:cNvPr id="201" name="Google Shape;201;p31"/>
            <p:cNvSpPr/>
            <p:nvPr/>
          </p:nvSpPr>
          <p:spPr>
            <a:xfrm>
              <a:off x="1966048" y="6203278"/>
              <a:ext cx="7158600" cy="543000"/>
            </a:xfrm>
            <a:prstGeom prst="rightArrow">
              <a:avLst>
                <a:gd name="adj1" fmla="val 50000"/>
                <a:gd name="adj2" fmla="val 50000"/>
              </a:avLst>
            </a:prstGeom>
            <a:solidFill>
              <a:schemeClr val="tx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b="1" i="0" u="none" strike="noStrike" cap="none">
                  <a:solidFill>
                    <a:schemeClr val="lt1"/>
                  </a:solidFill>
                  <a:latin typeface="Arial"/>
                  <a:ea typeface="Arial"/>
                  <a:cs typeface="Arial"/>
                  <a:sym typeface="Arial"/>
                </a:rPr>
                <a:t>Regulatory Compliance (NEPA, Historic Preservation, etc.)</a:t>
              </a:r>
              <a:endParaRPr sz="1000" b="1" i="0" u="none" strike="noStrike" cap="none">
                <a:solidFill>
                  <a:schemeClr val="lt1"/>
                </a:solidFill>
                <a:latin typeface="Arial"/>
                <a:ea typeface="Arial"/>
                <a:cs typeface="Arial"/>
                <a:sym typeface="Arial"/>
              </a:endParaRPr>
            </a:p>
          </p:txBody>
        </p:sp>
        <p:sp>
          <p:nvSpPr>
            <p:cNvPr id="206" name="Google Shape;206;p31"/>
            <p:cNvSpPr/>
            <p:nvPr/>
          </p:nvSpPr>
          <p:spPr>
            <a:xfrm>
              <a:off x="-20550" y="6746240"/>
              <a:ext cx="9145200" cy="546000"/>
            </a:xfrm>
            <a:prstGeom prst="rightArrow">
              <a:avLst>
                <a:gd name="adj1" fmla="val 50000"/>
                <a:gd name="adj2" fmla="val 50000"/>
              </a:avLst>
            </a:prstGeom>
            <a:solidFill>
              <a:srgbClr val="59595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b="1">
                  <a:solidFill>
                    <a:schemeClr val="lt1"/>
                  </a:solidFill>
                  <a:latin typeface="Arial"/>
                  <a:ea typeface="Arial"/>
                  <a:cs typeface="Arial"/>
                  <a:sym typeface="Arial"/>
                </a:rPr>
                <a:t>Community Consultation</a:t>
              </a:r>
              <a:endParaRPr sz="1000" b="1">
                <a:solidFill>
                  <a:schemeClr val="lt1"/>
                </a:solidFill>
                <a:latin typeface="Arial"/>
                <a:ea typeface="Arial"/>
                <a:cs typeface="Arial"/>
                <a:sym typeface="Arial"/>
              </a:endParaRPr>
            </a:p>
          </p:txBody>
        </p:sp>
        <p:cxnSp>
          <p:nvCxnSpPr>
            <p:cNvPr id="211" name="Google Shape;211;p31">
              <a:extLst>
                <a:ext uri="{C183D7F6-B498-43B3-948B-1728B52AA6E4}">
                  <adec:decorative xmlns:adec="http://schemas.microsoft.com/office/drawing/2017/decorative" val="1"/>
                </a:ext>
              </a:extLst>
            </p:cNvPr>
            <p:cNvCxnSpPr/>
            <p:nvPr/>
          </p:nvCxnSpPr>
          <p:spPr>
            <a:xfrm flipH="1">
              <a:off x="5333899" y="5729048"/>
              <a:ext cx="177900" cy="405300"/>
            </a:xfrm>
            <a:prstGeom prst="straightConnector1">
              <a:avLst/>
            </a:prstGeom>
            <a:noFill/>
            <a:ln w="76200" cap="flat" cmpd="sng">
              <a:solidFill>
                <a:schemeClr val="lt1"/>
              </a:solidFill>
              <a:prstDash val="solid"/>
              <a:round/>
              <a:headEnd type="none" w="sm" len="sm"/>
              <a:tailEnd type="none" w="sm" len="sm"/>
            </a:ln>
          </p:spPr>
        </p:cxn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32"/>
          <p:cNvSpPr txBox="1">
            <a:spLocks noGrp="1"/>
          </p:cNvSpPr>
          <p:nvPr>
            <p:ph type="title"/>
          </p:nvPr>
        </p:nvSpPr>
        <p:spPr>
          <a:xfrm>
            <a:off x="457200" y="292947"/>
            <a:ext cx="8229600" cy="1219200"/>
          </a:xfrm>
          <a:prstGeom prst="rect">
            <a:avLst/>
          </a:prstGeom>
        </p:spPr>
        <p:txBody>
          <a:bodyPr spcFirstLastPara="1" wrap="square" lIns="91425" tIns="45700" rIns="91425" bIns="45700" anchor="t" anchorCtr="0">
            <a:noAutofit/>
          </a:bodyPr>
          <a:lstStyle/>
          <a:p>
            <a:pPr marL="0" lvl="0" indent="0" algn="ctr" rtl="0">
              <a:spcBef>
                <a:spcPts val="0"/>
              </a:spcBef>
              <a:spcAft>
                <a:spcPts val="0"/>
              </a:spcAft>
              <a:buNone/>
            </a:pPr>
            <a:r>
              <a:rPr lang="en-US"/>
              <a:t>Property Act:</a:t>
            </a:r>
            <a:endParaRPr/>
          </a:p>
          <a:p>
            <a:pPr marL="0" lvl="0" indent="0" algn="ctr" rtl="0">
              <a:spcBef>
                <a:spcPts val="0"/>
              </a:spcBef>
              <a:spcAft>
                <a:spcPts val="0"/>
              </a:spcAft>
              <a:buClr>
                <a:schemeClr val="dk1"/>
              </a:buClr>
              <a:buSzPts val="1100"/>
              <a:buFont typeface="Arial"/>
              <a:buNone/>
            </a:pPr>
            <a:r>
              <a:rPr lang="en-US"/>
              <a:t>Screenings and McKinney-Vento Act</a:t>
            </a:r>
            <a:endParaRPr/>
          </a:p>
          <a:p>
            <a:pPr marL="0" lvl="0" indent="0" algn="ctr" rtl="0">
              <a:spcBef>
                <a:spcPts val="0"/>
              </a:spcBef>
              <a:spcAft>
                <a:spcPts val="0"/>
              </a:spcAft>
              <a:buNone/>
            </a:pPr>
            <a:endParaRPr/>
          </a:p>
        </p:txBody>
      </p:sp>
      <p:sp>
        <p:nvSpPr>
          <p:cNvPr id="225" name="Google Shape;225;p32"/>
          <p:cNvSpPr txBox="1">
            <a:spLocks noGrp="1"/>
          </p:cNvSpPr>
          <p:nvPr>
            <p:ph type="body" idx="1"/>
          </p:nvPr>
        </p:nvSpPr>
        <p:spPr>
          <a:xfrm>
            <a:off x="457200" y="1706880"/>
            <a:ext cx="8229600" cy="4827600"/>
          </a:xfrm>
          <a:prstGeom prst="rect">
            <a:avLst/>
          </a:prstGeom>
        </p:spPr>
        <p:txBody>
          <a:bodyPr spcFirstLastPara="1" wrap="square" lIns="91425" tIns="45700" rIns="91425" bIns="45700" anchor="t" anchorCtr="0">
            <a:noAutofit/>
          </a:bodyPr>
          <a:lstStyle/>
          <a:p>
            <a:pPr marL="0" lvl="0" indent="0" algn="l" rtl="0">
              <a:spcBef>
                <a:spcPts val="400"/>
              </a:spcBef>
              <a:spcAft>
                <a:spcPts val="0"/>
              </a:spcAft>
              <a:buNone/>
            </a:pPr>
            <a:r>
              <a:rPr lang="en-US"/>
              <a:t>Federal Screening (30 days)</a:t>
            </a:r>
            <a:endParaRPr/>
          </a:p>
          <a:p>
            <a:pPr marL="457200" lvl="0" indent="-355600" algn="l" rtl="0">
              <a:spcBef>
                <a:spcPts val="400"/>
              </a:spcBef>
              <a:spcAft>
                <a:spcPts val="0"/>
              </a:spcAft>
              <a:buSzPts val="2000"/>
              <a:buChar char="•"/>
            </a:pPr>
            <a:r>
              <a:rPr lang="en-US"/>
              <a:t>Properties are made available to other Federal Agencies</a:t>
            </a:r>
            <a:endParaRPr/>
          </a:p>
          <a:p>
            <a:pPr marL="0" lvl="0" indent="0" algn="l" rtl="0">
              <a:spcBef>
                <a:spcPts val="400"/>
              </a:spcBef>
              <a:spcAft>
                <a:spcPts val="0"/>
              </a:spcAft>
              <a:buNone/>
            </a:pPr>
            <a:endParaRPr/>
          </a:p>
          <a:p>
            <a:pPr marL="0" lvl="0" indent="0" algn="l" rtl="0">
              <a:spcBef>
                <a:spcPts val="400"/>
              </a:spcBef>
              <a:spcAft>
                <a:spcPts val="0"/>
              </a:spcAft>
              <a:buNone/>
            </a:pPr>
            <a:r>
              <a:rPr lang="en-US"/>
              <a:t>McKinney-Vento Homeless Assistance Act (42 U.S.C. Section 11411):</a:t>
            </a:r>
            <a:endParaRPr/>
          </a:p>
          <a:p>
            <a:pPr marL="457200" lvl="0" indent="-355600" algn="l" rtl="0">
              <a:spcBef>
                <a:spcPts val="400"/>
              </a:spcBef>
              <a:spcAft>
                <a:spcPts val="0"/>
              </a:spcAft>
              <a:buSzPts val="2000"/>
              <a:buChar char="•"/>
            </a:pPr>
            <a:r>
              <a:rPr lang="en-US"/>
              <a:t>HUD determines if a surplus property is suitable or unsuitable for homeless assistance use [a Public Benefit Conveyance (PBC)]</a:t>
            </a:r>
            <a:endParaRPr/>
          </a:p>
          <a:p>
            <a:pPr marL="0" lvl="0" indent="0" algn="l" rtl="0">
              <a:spcBef>
                <a:spcPts val="400"/>
              </a:spcBef>
              <a:spcAft>
                <a:spcPts val="0"/>
              </a:spcAft>
              <a:buNone/>
            </a:pPr>
            <a:endParaRPr/>
          </a:p>
          <a:p>
            <a:pPr marL="0" lvl="0" indent="0" algn="l" rtl="0">
              <a:spcBef>
                <a:spcPts val="400"/>
              </a:spcBef>
              <a:spcAft>
                <a:spcPts val="0"/>
              </a:spcAft>
              <a:buNone/>
            </a:pPr>
            <a:r>
              <a:rPr lang="en-US"/>
              <a:t>Surplus Screening (30 Days):</a:t>
            </a:r>
            <a:endParaRPr/>
          </a:p>
          <a:p>
            <a:pPr marL="457200" lvl="0" indent="-355600" algn="l" rtl="0">
              <a:spcBef>
                <a:spcPts val="400"/>
              </a:spcBef>
              <a:spcAft>
                <a:spcPts val="0"/>
              </a:spcAft>
              <a:buSzPts val="2000"/>
              <a:buChar char="•"/>
            </a:pPr>
            <a:r>
              <a:rPr lang="en-US"/>
              <a:t>Properties are made available for PBCs based upon highest and best use, with some exceptions, i.e. include Homeless Use PBC if determined Suitable</a:t>
            </a:r>
            <a:endParaRPr/>
          </a:p>
        </p:txBody>
      </p:sp>
      <p:sp>
        <p:nvSpPr>
          <p:cNvPr id="226" name="Google Shape;226;p32"/>
          <p:cNvSpPr txBox="1">
            <a:spLocks noGrp="1"/>
          </p:cNvSpPr>
          <p:nvPr>
            <p:ph type="sldNum" idx="12"/>
          </p:nvPr>
        </p:nvSpPr>
        <p:spPr>
          <a:xfrm>
            <a:off x="6629400" y="6629400"/>
            <a:ext cx="1828800" cy="457200"/>
          </a:xfrm>
          <a:prstGeom prst="rect">
            <a:avLst/>
          </a:prstGeom>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r>
              <a:rPr lang="en-US"/>
              <a:t>2</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3"/>
          <p:cNvSpPr txBox="1">
            <a:spLocks noGrp="1"/>
          </p:cNvSpPr>
          <p:nvPr>
            <p:ph type="title"/>
          </p:nvPr>
        </p:nvSpPr>
        <p:spPr>
          <a:xfrm>
            <a:off x="457200" y="292947"/>
            <a:ext cx="8229600" cy="1219200"/>
          </a:xfrm>
          <a:prstGeom prst="rect">
            <a:avLst/>
          </a:prstGeom>
        </p:spPr>
        <p:txBody>
          <a:bodyPr spcFirstLastPara="1" wrap="square" lIns="91425" tIns="45700" rIns="91425" bIns="45700" anchor="t" anchorCtr="0">
            <a:noAutofit/>
          </a:bodyPr>
          <a:lstStyle/>
          <a:p>
            <a:pPr marL="0" lvl="0" indent="0" algn="ctr" rtl="0">
              <a:spcBef>
                <a:spcPts val="0"/>
              </a:spcBef>
              <a:spcAft>
                <a:spcPts val="0"/>
              </a:spcAft>
              <a:buNone/>
            </a:pPr>
            <a:r>
              <a:rPr lang="en-US"/>
              <a:t>Property Act:</a:t>
            </a:r>
            <a:endParaRPr/>
          </a:p>
          <a:p>
            <a:pPr marL="0" lvl="0" indent="0" algn="ctr" rtl="0">
              <a:spcBef>
                <a:spcPts val="0"/>
              </a:spcBef>
              <a:spcAft>
                <a:spcPts val="0"/>
              </a:spcAft>
              <a:buNone/>
            </a:pPr>
            <a:r>
              <a:rPr lang="en-US"/>
              <a:t>What is a Public Benefit Conveyance (PBC)?</a:t>
            </a:r>
            <a:endParaRPr/>
          </a:p>
        </p:txBody>
      </p:sp>
      <p:sp>
        <p:nvSpPr>
          <p:cNvPr id="233" name="Google Shape;233;p33"/>
          <p:cNvSpPr txBox="1">
            <a:spLocks noGrp="1"/>
          </p:cNvSpPr>
          <p:nvPr>
            <p:ph type="body" idx="1"/>
          </p:nvPr>
        </p:nvSpPr>
        <p:spPr>
          <a:xfrm>
            <a:off x="392950" y="2771276"/>
            <a:ext cx="4038600" cy="4035900"/>
          </a:xfrm>
          <a:prstGeom prst="rect">
            <a:avLst/>
          </a:prstGeom>
        </p:spPr>
        <p:txBody>
          <a:bodyPr spcFirstLastPara="1" wrap="square" lIns="91425" tIns="45700" rIns="91425" bIns="45700" anchor="t" anchorCtr="0">
            <a:noAutofit/>
          </a:bodyPr>
          <a:lstStyle/>
          <a:p>
            <a:pPr marL="457200" lvl="0" indent="-355600" algn="l" rtl="0">
              <a:spcBef>
                <a:spcPts val="560"/>
              </a:spcBef>
              <a:spcAft>
                <a:spcPts val="0"/>
              </a:spcAft>
              <a:buSzPts val="2000"/>
              <a:buChar char="•"/>
            </a:pPr>
            <a:r>
              <a:rPr lang="en-US" sz="2000"/>
              <a:t>Negotiated Sale</a:t>
            </a:r>
            <a:endParaRPr sz="2000"/>
          </a:p>
          <a:p>
            <a:pPr marL="457200" lvl="0" indent="-355600" algn="l" rtl="0">
              <a:spcBef>
                <a:spcPts val="0"/>
              </a:spcBef>
              <a:spcAft>
                <a:spcPts val="0"/>
              </a:spcAft>
              <a:buSzPts val="2000"/>
              <a:buChar char="•"/>
            </a:pPr>
            <a:r>
              <a:rPr lang="en-US" sz="2000"/>
              <a:t>Homeless</a:t>
            </a:r>
            <a:endParaRPr sz="2000"/>
          </a:p>
          <a:p>
            <a:pPr marL="457200" lvl="0" indent="-355600" algn="l" rtl="0">
              <a:spcBef>
                <a:spcPts val="0"/>
              </a:spcBef>
              <a:spcAft>
                <a:spcPts val="0"/>
              </a:spcAft>
              <a:buSzPts val="2000"/>
              <a:buChar char="•"/>
            </a:pPr>
            <a:r>
              <a:rPr lang="en-US" sz="2000"/>
              <a:t>Airport</a:t>
            </a:r>
            <a:endParaRPr sz="2000"/>
          </a:p>
          <a:p>
            <a:pPr marL="457200" lvl="0" indent="-355600" algn="l" rtl="0">
              <a:spcBef>
                <a:spcPts val="0"/>
              </a:spcBef>
              <a:spcAft>
                <a:spcPts val="0"/>
              </a:spcAft>
              <a:buSzPts val="2000"/>
              <a:buChar char="•"/>
            </a:pPr>
            <a:r>
              <a:rPr lang="en-US" sz="2000"/>
              <a:t>Correctional</a:t>
            </a:r>
            <a:endParaRPr sz="2000"/>
          </a:p>
          <a:p>
            <a:pPr marL="457200" lvl="0" indent="-355600" algn="l" rtl="0">
              <a:spcBef>
                <a:spcPts val="0"/>
              </a:spcBef>
              <a:spcAft>
                <a:spcPts val="0"/>
              </a:spcAft>
              <a:buSzPts val="2000"/>
              <a:buChar char="•"/>
            </a:pPr>
            <a:r>
              <a:rPr lang="en-US" sz="2000"/>
              <a:t>Educational</a:t>
            </a:r>
            <a:endParaRPr sz="2000"/>
          </a:p>
          <a:p>
            <a:pPr marL="457200" lvl="0" indent="-355600" algn="l" rtl="0">
              <a:spcBef>
                <a:spcPts val="0"/>
              </a:spcBef>
              <a:spcAft>
                <a:spcPts val="0"/>
              </a:spcAft>
              <a:buSzPts val="2000"/>
              <a:buChar char="•"/>
            </a:pPr>
            <a:r>
              <a:rPr lang="en-US" sz="2000" b="1"/>
              <a:t>Highway</a:t>
            </a:r>
            <a:endParaRPr sz="2000" b="1"/>
          </a:p>
          <a:p>
            <a:pPr marL="457200" lvl="0" indent="-355600" algn="l" rtl="0">
              <a:spcBef>
                <a:spcPts val="0"/>
              </a:spcBef>
              <a:spcAft>
                <a:spcPts val="0"/>
              </a:spcAft>
              <a:buSzPts val="2000"/>
              <a:buChar char="•"/>
            </a:pPr>
            <a:r>
              <a:rPr lang="en-US" sz="2000"/>
              <a:t>Historic Monument</a:t>
            </a:r>
            <a:endParaRPr sz="2000"/>
          </a:p>
          <a:p>
            <a:pPr marL="457200" lvl="0" indent="-355600" algn="l" rtl="0">
              <a:spcBef>
                <a:spcPts val="0"/>
              </a:spcBef>
              <a:spcAft>
                <a:spcPts val="0"/>
              </a:spcAft>
              <a:buSzPts val="2000"/>
              <a:buChar char="•"/>
            </a:pPr>
            <a:r>
              <a:rPr lang="en-US" sz="2000" b="1"/>
              <a:t>Public Road Widening</a:t>
            </a:r>
            <a:endParaRPr sz="2000" b="1"/>
          </a:p>
        </p:txBody>
      </p:sp>
      <p:sp>
        <p:nvSpPr>
          <p:cNvPr id="234" name="Google Shape;234;p33"/>
          <p:cNvSpPr txBox="1">
            <a:spLocks noGrp="1"/>
          </p:cNvSpPr>
          <p:nvPr>
            <p:ph type="sldNum" idx="12"/>
          </p:nvPr>
        </p:nvSpPr>
        <p:spPr>
          <a:xfrm>
            <a:off x="6629400" y="6629400"/>
            <a:ext cx="1828800" cy="457200"/>
          </a:xfrm>
          <a:prstGeom prst="rect">
            <a:avLst/>
          </a:prstGeom>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r>
              <a:rPr lang="en-US"/>
              <a:t>2</a:t>
            </a:r>
            <a:endParaRPr/>
          </a:p>
        </p:txBody>
      </p:sp>
      <p:sp>
        <p:nvSpPr>
          <p:cNvPr id="235" name="Google Shape;235;p33"/>
          <p:cNvSpPr txBox="1">
            <a:spLocks noGrp="1"/>
          </p:cNvSpPr>
          <p:nvPr>
            <p:ph type="body" idx="2"/>
          </p:nvPr>
        </p:nvSpPr>
        <p:spPr>
          <a:xfrm>
            <a:off x="4583950" y="2771251"/>
            <a:ext cx="4038600" cy="4035900"/>
          </a:xfrm>
          <a:prstGeom prst="rect">
            <a:avLst/>
          </a:prstGeom>
        </p:spPr>
        <p:txBody>
          <a:bodyPr spcFirstLastPara="1" wrap="square" lIns="91425" tIns="45700" rIns="91425" bIns="45700" anchor="t" anchorCtr="0">
            <a:noAutofit/>
          </a:bodyPr>
          <a:lstStyle/>
          <a:p>
            <a:pPr marL="457200" lvl="0" indent="-355600" algn="l" rtl="0">
              <a:spcBef>
                <a:spcPts val="560"/>
              </a:spcBef>
              <a:spcAft>
                <a:spcPts val="0"/>
              </a:spcAft>
              <a:buSzPts val="2000"/>
              <a:buChar char="•"/>
            </a:pPr>
            <a:r>
              <a:rPr lang="en-US" sz="2000"/>
              <a:t>Park &amp; Recreation</a:t>
            </a:r>
            <a:endParaRPr sz="2000"/>
          </a:p>
          <a:p>
            <a:pPr marL="457200" lvl="0" indent="-355600" algn="l" rtl="0">
              <a:spcBef>
                <a:spcPts val="0"/>
              </a:spcBef>
              <a:spcAft>
                <a:spcPts val="0"/>
              </a:spcAft>
              <a:buSzPts val="2000"/>
              <a:buChar char="•"/>
            </a:pPr>
            <a:r>
              <a:rPr lang="en-US" sz="2000"/>
              <a:t>Port</a:t>
            </a:r>
            <a:endParaRPr sz="2000"/>
          </a:p>
          <a:p>
            <a:pPr marL="457200" lvl="0" indent="-355600" algn="l" rtl="0">
              <a:spcBef>
                <a:spcPts val="0"/>
              </a:spcBef>
              <a:spcAft>
                <a:spcPts val="0"/>
              </a:spcAft>
              <a:buSzPts val="2000"/>
              <a:buChar char="•"/>
            </a:pPr>
            <a:r>
              <a:rPr lang="en-US" sz="2000"/>
              <a:t>Public Health</a:t>
            </a:r>
            <a:endParaRPr sz="2000"/>
          </a:p>
          <a:p>
            <a:pPr marL="457200" lvl="0" indent="-355600" algn="l" rtl="0">
              <a:spcBef>
                <a:spcPts val="0"/>
              </a:spcBef>
              <a:spcAft>
                <a:spcPts val="0"/>
              </a:spcAft>
              <a:buSzPts val="2000"/>
              <a:buChar char="•"/>
            </a:pPr>
            <a:r>
              <a:rPr lang="en-US" sz="2000"/>
              <a:t>Law Enforcement</a:t>
            </a:r>
            <a:endParaRPr sz="2000"/>
          </a:p>
          <a:p>
            <a:pPr marL="457200" lvl="0" indent="-355600" algn="l" rtl="0">
              <a:spcBef>
                <a:spcPts val="0"/>
              </a:spcBef>
              <a:spcAft>
                <a:spcPts val="0"/>
              </a:spcAft>
              <a:buSzPts val="2000"/>
              <a:buChar char="•"/>
            </a:pPr>
            <a:r>
              <a:rPr lang="en-US" sz="2000"/>
              <a:t>Wildlife Conservation</a:t>
            </a:r>
            <a:endParaRPr sz="2000"/>
          </a:p>
          <a:p>
            <a:pPr marL="457200" lvl="0" indent="-355600" algn="l" rtl="0">
              <a:spcBef>
                <a:spcPts val="0"/>
              </a:spcBef>
              <a:spcAft>
                <a:spcPts val="0"/>
              </a:spcAft>
              <a:buSzPts val="2000"/>
              <a:buChar char="•"/>
            </a:pPr>
            <a:r>
              <a:rPr lang="en-US" sz="2000"/>
              <a:t>Emergency Management</a:t>
            </a:r>
            <a:endParaRPr sz="2000"/>
          </a:p>
          <a:p>
            <a:pPr marL="457200" lvl="0" indent="-355600" algn="l" rtl="0">
              <a:spcBef>
                <a:spcPts val="0"/>
              </a:spcBef>
              <a:spcAft>
                <a:spcPts val="0"/>
              </a:spcAft>
              <a:buSzPts val="2000"/>
              <a:buChar char="•"/>
            </a:pPr>
            <a:r>
              <a:rPr lang="en-US" sz="2000"/>
              <a:t>Self-Help Housing</a:t>
            </a:r>
            <a:endParaRPr sz="2000"/>
          </a:p>
          <a:p>
            <a:pPr marL="457200" lvl="0" indent="-355600" algn="l" rtl="0">
              <a:spcBef>
                <a:spcPts val="0"/>
              </a:spcBef>
              <a:spcAft>
                <a:spcPts val="0"/>
              </a:spcAft>
              <a:buSzPts val="2000"/>
              <a:buChar char="•"/>
            </a:pPr>
            <a:r>
              <a:rPr lang="en-US" sz="2000"/>
              <a:t>Power Transmission Lines</a:t>
            </a:r>
            <a:endParaRPr sz="2000"/>
          </a:p>
        </p:txBody>
      </p:sp>
      <p:sp>
        <p:nvSpPr>
          <p:cNvPr id="236" name="Google Shape;236;p33"/>
          <p:cNvSpPr txBox="1">
            <a:spLocks noGrp="1"/>
          </p:cNvSpPr>
          <p:nvPr>
            <p:ph type="title"/>
          </p:nvPr>
        </p:nvSpPr>
        <p:spPr>
          <a:xfrm>
            <a:off x="325700" y="1706576"/>
            <a:ext cx="8229600" cy="1064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2000">
                <a:solidFill>
                  <a:srgbClr val="000000"/>
                </a:solidFill>
              </a:rPr>
              <a:t>States and local  government bodies and certain nonprofit institutions may acquire surplus property at discounts of up to 100% for various types of public use. These uses include:</a:t>
            </a:r>
            <a:endParaRPr sz="2000">
              <a:solidFill>
                <a:srgbClr val="000000"/>
              </a:solidFill>
            </a:endParaRPr>
          </a:p>
          <a:p>
            <a:pPr marL="0" lvl="0" indent="0" algn="ctr" rtl="0">
              <a:spcBef>
                <a:spcPts val="0"/>
              </a:spcBef>
              <a:spcAft>
                <a:spcPts val="0"/>
              </a:spcAft>
              <a:buNone/>
            </a:pPr>
            <a:endParaRPr sz="2000">
              <a:solidFill>
                <a:srgbClr val="000000"/>
              </a:solidFill>
            </a:endParaRP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ank">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5720fd21-3244-4a90-b9c4-c894564e2a96">
      <UserInfo>
        <DisplayName>James, Carolyn (FHWA)</DisplayName>
        <AccountId>23</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B3F97F2D857454897E555215B172CEF" ma:contentTypeVersion="8" ma:contentTypeDescription="Create a new document." ma:contentTypeScope="" ma:versionID="a7b8f10fcef449cb4ae58d207a1a3813">
  <xsd:schema xmlns:xsd="http://www.w3.org/2001/XMLSchema" xmlns:xs="http://www.w3.org/2001/XMLSchema" xmlns:p="http://schemas.microsoft.com/office/2006/metadata/properties" xmlns:ns2="18aae5a6-488e-48b7-b668-4b7a842b9a27" xmlns:ns3="5720fd21-3244-4a90-b9c4-c894564e2a96" targetNamespace="http://schemas.microsoft.com/office/2006/metadata/properties" ma:root="true" ma:fieldsID="e85a6b427ce009be3c5cee720a2af476" ns2:_="" ns3:_="">
    <xsd:import namespace="18aae5a6-488e-48b7-b668-4b7a842b9a27"/>
    <xsd:import namespace="5720fd21-3244-4a90-b9c4-c894564e2a9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aae5a6-488e-48b7-b668-4b7a842b9a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20fd21-3244-4a90-b9c4-c894564e2a9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262B60C-1FAF-4B80-8EE1-C0B11139D0F4}">
  <ds:schemaRefs>
    <ds:schemaRef ds:uri="http://schemas.microsoft.com/office/2006/metadata/properties"/>
    <ds:schemaRef ds:uri="http://schemas.microsoft.com/office/infopath/2007/PartnerControls"/>
    <ds:schemaRef ds:uri="5720fd21-3244-4a90-b9c4-c894564e2a96"/>
  </ds:schemaRefs>
</ds:datastoreItem>
</file>

<file path=customXml/itemProps2.xml><?xml version="1.0" encoding="utf-8"?>
<ds:datastoreItem xmlns:ds="http://schemas.openxmlformats.org/officeDocument/2006/customXml" ds:itemID="{AFAE8426-BBA8-43CD-9BC3-03822989E0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aae5a6-488e-48b7-b668-4b7a842b9a27"/>
    <ds:schemaRef ds:uri="5720fd21-3244-4a90-b9c4-c894564e2a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9F25FDC-ECFF-43AA-828A-9BEF59E342B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95</TotalTime>
  <Words>1986</Words>
  <Application>Microsoft Office PowerPoint</Application>
  <PresentationFormat>Custom</PresentationFormat>
  <Paragraphs>267</Paragraphs>
  <Slides>16</Slides>
  <Notes>16</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16</vt:i4>
      </vt:variant>
    </vt:vector>
  </HeadingPairs>
  <TitlesOfParts>
    <vt:vector size="20" baseType="lpstr">
      <vt:lpstr>Arial</vt:lpstr>
      <vt:lpstr>Calibri</vt:lpstr>
      <vt:lpstr>Blank Presentation</vt:lpstr>
      <vt:lpstr>Blank</vt:lpstr>
      <vt:lpstr>US General Services Administration Office of Real Property Utilization and Disposal</vt:lpstr>
      <vt:lpstr>US General Services Administration Office of Real Property Utilization &amp; Disposal</vt:lpstr>
      <vt:lpstr>GSA Office of Real Property Utilization &amp; Disposal Federal Agency Realty Assistance</vt:lpstr>
      <vt:lpstr>Property Act: Reporting Real Property Excess</vt:lpstr>
      <vt:lpstr>Property Act: ROE Due Diligence Requirements</vt:lpstr>
      <vt:lpstr>Property Act: How to submit an ROE? </vt:lpstr>
      <vt:lpstr>GSA Disposal Process Flowchart Concurrent Planning &amp; Execution</vt:lpstr>
      <vt:lpstr>Property Act: Screenings and McKinney-Vento Act </vt:lpstr>
      <vt:lpstr>Property Act: What is a Public Benefit Conveyance (PBC)?</vt:lpstr>
      <vt:lpstr>Property Act: Which PBCs may be of interest to FHWA?</vt:lpstr>
      <vt:lpstr>Property Act: Sponsoring Agency role in a PBC? </vt:lpstr>
      <vt:lpstr>Property Act: Highway PBC Case Study </vt:lpstr>
      <vt:lpstr>Property Act: Negotiated Sales and Public Sales </vt:lpstr>
      <vt:lpstr>GSA Office of Real Property Utilization &amp; Disposal The Closing Process  </vt:lpstr>
      <vt:lpstr>GSA Office of Real Property Utilization &amp; Disposal Where is my nearest Regional Office?  </vt:lpstr>
      <vt:lpstr>GSA Logo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GabrielleESigel</dc:creator>
  <cp:lastModifiedBy>Volpe</cp:lastModifiedBy>
  <cp:revision>4</cp:revision>
  <dcterms:modified xsi:type="dcterms:W3CDTF">2021-11-04T15:20:51Z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0x0101001B3F97F2D857454897E555215B172CEF</vt:lpwstr>
  </property>
</Properties>
</file>